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7" r:id="rId2"/>
    <p:sldId id="258" r:id="rId3"/>
    <p:sldId id="259" r:id="rId4"/>
    <p:sldId id="260" r:id="rId5"/>
    <p:sldId id="269" r:id="rId6"/>
    <p:sldId id="268" r:id="rId7"/>
    <p:sldId id="270" r:id="rId8"/>
    <p:sldId id="273" r:id="rId9"/>
    <p:sldId id="275" r:id="rId10"/>
  </p:sldIdLst>
  <p:sldSz cx="9144000" cy="5143500" type="screen16x9"/>
  <p:notesSz cx="6858000" cy="9144000"/>
  <p:embeddedFontLst>
    <p:embeddedFont>
      <p:font typeface="Google Sans" panose="020B0604020202020204" charset="0"/>
      <p:regular r:id="rId12"/>
      <p:bold r:id="rId13"/>
      <p:italic r:id="rId14"/>
      <p:boldItalic r:id="rId15"/>
    </p:embeddedFont>
    <p:embeddedFont>
      <p:font typeface="Grandview Display" panose="020B0502040204020203" pitchFamily="34" charset="0"/>
      <p:regular r:id="rId16"/>
      <p:italic r:id="rId17"/>
    </p:embeddedFont>
    <p:embeddedFont>
      <p:font typeface="Proxima Nova"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D4755-56AC-CE84-44A6-B88A553EF3BF}" v="472" dt="2024-03-04T04:33:32.192"/>
    <p1510:client id="{E2C1953A-1464-7496-A7DB-9187B3503A53}" v="45" dt="2024-03-04T04:47:01.255"/>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E3AB5-6822-4053-873F-882289BC9851}" type="doc">
      <dgm:prSet loTypeId="urn:microsoft.com/office/officeart/2005/8/layout/hierarchy1" loCatId="hierarchy" qsTypeId="urn:microsoft.com/office/officeart/2005/8/quickstyle/3d3" qsCatId="3D" csTypeId="urn:microsoft.com/office/officeart/2005/8/colors/colorful2" csCatId="colorful" phldr="1"/>
      <dgm:spPr/>
      <dgm:t>
        <a:bodyPr/>
        <a:lstStyle/>
        <a:p>
          <a:endParaRPr lang="en-US"/>
        </a:p>
      </dgm:t>
    </dgm:pt>
    <dgm:pt modelId="{6A4564DA-897A-4231-ABCE-6AE7A352FBC3}">
      <dgm:prSet custT="1"/>
      <dgm:spPr/>
      <dgm:t>
        <a:bodyPr/>
        <a:lstStyle/>
        <a:p>
          <a:pPr>
            <a:lnSpc>
              <a:spcPct val="100000"/>
            </a:lnSpc>
          </a:pPr>
          <a:endParaRPr lang="en-GB" sz="800" dirty="0"/>
        </a:p>
        <a:p>
          <a:pPr>
            <a:lnSpc>
              <a:spcPct val="100000"/>
            </a:lnSpc>
          </a:pPr>
          <a:r>
            <a:rPr lang="en-GB" sz="800" dirty="0">
              <a:solidFill>
                <a:schemeClr val="tx2">
                  <a:lumMod val="10000"/>
                </a:schemeClr>
              </a:solidFill>
              <a:latin typeface="Calibri" pitchFamily="34" charset="0"/>
              <a:cs typeface="Calibri" pitchFamily="34" charset="0"/>
            </a:rPr>
            <a:t>Objective: </a:t>
          </a:r>
          <a:r>
            <a:rPr lang="en-US" sz="800" b="0" i="0" dirty="0">
              <a:solidFill>
                <a:schemeClr val="tx2">
                  <a:lumMod val="10000"/>
                </a:schemeClr>
              </a:solidFill>
              <a:latin typeface="Calibri" pitchFamily="34" charset="0"/>
              <a:cs typeface="Calibri" pitchFamily="34" charset="0"/>
            </a:rPr>
            <a:t>Enhancing stock price prediction using LSTM and RNN to improve investment decisions. Aim to provide more accurate and actionable predictions for investors and financial professionals. Ultimately, mitigate risks and achieve higher returns on investments</a:t>
          </a:r>
          <a:r>
            <a:rPr lang="en-US" sz="800" b="0" i="0" dirty="0">
              <a:solidFill>
                <a:schemeClr val="tx2">
                  <a:lumMod val="10000"/>
                </a:schemeClr>
              </a:solidFill>
            </a:rPr>
            <a:t>.</a:t>
          </a:r>
        </a:p>
        <a:p>
          <a:pPr>
            <a:lnSpc>
              <a:spcPct val="100000"/>
            </a:lnSpc>
          </a:pPr>
          <a:endParaRPr lang="en-US" sz="600" dirty="0"/>
        </a:p>
      </dgm:t>
    </dgm:pt>
    <dgm:pt modelId="{023E7812-6845-47AE-9614-567706791CD4}" type="parTrans" cxnId="{36F76BD4-A1FB-4EF4-B827-3DB8172D76A5}">
      <dgm:prSet/>
      <dgm:spPr/>
      <dgm:t>
        <a:bodyPr/>
        <a:lstStyle/>
        <a:p>
          <a:endParaRPr lang="en-US"/>
        </a:p>
      </dgm:t>
    </dgm:pt>
    <dgm:pt modelId="{09A8F3CA-F939-4E7B-A470-22CDF0CF4917}" type="sibTrans" cxnId="{36F76BD4-A1FB-4EF4-B827-3DB8172D76A5}">
      <dgm:prSet/>
      <dgm:spPr/>
      <dgm:t>
        <a:bodyPr/>
        <a:lstStyle/>
        <a:p>
          <a:endParaRPr lang="en-US"/>
        </a:p>
      </dgm:t>
    </dgm:pt>
    <dgm:pt modelId="{948A8858-19F2-46D4-9F40-9332B80408E6}">
      <dgm:prSet custT="1"/>
      <dgm:spPr/>
      <dgm:t>
        <a:bodyPr/>
        <a:lstStyle/>
        <a:p>
          <a:pPr>
            <a:lnSpc>
              <a:spcPct val="100000"/>
            </a:lnSpc>
          </a:pPr>
          <a:r>
            <a:rPr lang="en-GB" sz="800" dirty="0">
              <a:solidFill>
                <a:schemeClr val="tx2">
                  <a:lumMod val="10000"/>
                </a:schemeClr>
              </a:solidFill>
              <a:latin typeface="Calibri" pitchFamily="34" charset="0"/>
              <a:cs typeface="Calibri" pitchFamily="34" charset="0"/>
            </a:rPr>
            <a:t>Activities</a:t>
          </a:r>
          <a:r>
            <a:rPr lang="en-GB" sz="600" dirty="0">
              <a:solidFill>
                <a:schemeClr val="tx2">
                  <a:lumMod val="10000"/>
                </a:schemeClr>
              </a:solidFill>
            </a:rPr>
            <a:t>:</a:t>
          </a:r>
          <a:endParaRPr lang="en-US" sz="600" dirty="0">
            <a:solidFill>
              <a:schemeClr val="tx2">
                <a:lumMod val="10000"/>
              </a:schemeClr>
            </a:solidFill>
          </a:endParaRPr>
        </a:p>
      </dgm:t>
    </dgm:pt>
    <dgm:pt modelId="{547CC657-452D-4AD5-823D-FB42B9660782}" type="parTrans" cxnId="{B18E3531-BEC9-4D0D-8DAC-23489356E194}">
      <dgm:prSet/>
      <dgm:spPr/>
      <dgm:t>
        <a:bodyPr/>
        <a:lstStyle/>
        <a:p>
          <a:endParaRPr lang="en-US"/>
        </a:p>
      </dgm:t>
    </dgm:pt>
    <dgm:pt modelId="{C7CB2B32-18BC-4C54-B4C3-86B417A6FDC0}" type="sibTrans" cxnId="{B18E3531-BEC9-4D0D-8DAC-23489356E194}">
      <dgm:prSet/>
      <dgm:spPr/>
      <dgm:t>
        <a:bodyPr/>
        <a:lstStyle/>
        <a:p>
          <a:endParaRPr lang="en-US"/>
        </a:p>
      </dgm:t>
    </dgm:pt>
    <dgm:pt modelId="{C1428AD4-208C-4B0D-8739-367E481B02EF}">
      <dgm:prSet custT="1"/>
      <dgm:spPr/>
      <dgm:t>
        <a:bodyPr/>
        <a:lstStyle/>
        <a:p>
          <a:pPr>
            <a:lnSpc>
              <a:spcPct val="100000"/>
            </a:lnSpc>
          </a:pPr>
          <a:r>
            <a:rPr lang="en-US" sz="800" dirty="0">
              <a:solidFill>
                <a:schemeClr val="tx2">
                  <a:lumMod val="10000"/>
                </a:schemeClr>
              </a:solidFill>
              <a:latin typeface="Calibri" pitchFamily="34" charset="0"/>
              <a:cs typeface="Calibri" pitchFamily="34" charset="0"/>
            </a:rPr>
            <a:t>In today's fast-paced financial markets, accurate prediction of stock prices is critical for investors, traders, and financial institutions to make informed decisions and maximize returns on investments</a:t>
          </a:r>
          <a:r>
            <a:rPr lang="en-US" sz="600" dirty="0"/>
            <a:t>. </a:t>
          </a:r>
          <a:r>
            <a:rPr lang="en-GB" sz="600" dirty="0"/>
            <a:t>.</a:t>
          </a:r>
          <a:endParaRPr lang="en-US" sz="600" dirty="0"/>
        </a:p>
      </dgm:t>
    </dgm:pt>
    <dgm:pt modelId="{953F3CC0-0461-47FB-87BC-ED288AD2156D}" type="parTrans" cxnId="{19AFB53A-D04A-4BE7-8322-51754A7651EC}">
      <dgm:prSet/>
      <dgm:spPr/>
      <dgm:t>
        <a:bodyPr/>
        <a:lstStyle/>
        <a:p>
          <a:endParaRPr lang="en-US"/>
        </a:p>
      </dgm:t>
    </dgm:pt>
    <dgm:pt modelId="{44581A87-CE58-4A9D-B4DD-093BB1F63FB6}" type="sibTrans" cxnId="{19AFB53A-D04A-4BE7-8322-51754A7651EC}">
      <dgm:prSet/>
      <dgm:spPr/>
      <dgm:t>
        <a:bodyPr/>
        <a:lstStyle/>
        <a:p>
          <a:endParaRPr lang="en-US"/>
        </a:p>
      </dgm:t>
    </dgm:pt>
    <dgm:pt modelId="{F233B95B-4889-4864-8EAA-3920E5348C92}">
      <dgm:prSet custT="1"/>
      <dgm:spPr/>
      <dgm:t>
        <a:bodyPr/>
        <a:lstStyle/>
        <a:p>
          <a:pPr>
            <a:lnSpc>
              <a:spcPct val="100000"/>
            </a:lnSpc>
          </a:pPr>
          <a:r>
            <a:rPr lang="en-US" sz="800" dirty="0">
              <a:solidFill>
                <a:schemeClr val="tx2">
                  <a:lumMod val="10000"/>
                </a:schemeClr>
              </a:solidFill>
              <a:latin typeface="Calibri" pitchFamily="34" charset="0"/>
              <a:cs typeface="Calibri" pitchFamily="34" charset="0"/>
            </a:rPr>
            <a:t>Traditional methods of stock price prediction often fall short in capturing the complex patterns and dynamics inherent in financial time series data. Therefore, there is a compelling industry challenge to develop more robust and accurate prediction models.</a:t>
          </a:r>
        </a:p>
      </dgm:t>
    </dgm:pt>
    <dgm:pt modelId="{D0BD80CD-20CA-4310-B698-AD60B2A230C4}" type="parTrans" cxnId="{F1BDD80D-9623-43F8-BED3-B3CA5F22C90B}">
      <dgm:prSet/>
      <dgm:spPr/>
      <dgm:t>
        <a:bodyPr/>
        <a:lstStyle/>
        <a:p>
          <a:endParaRPr lang="en-US"/>
        </a:p>
      </dgm:t>
    </dgm:pt>
    <dgm:pt modelId="{1A5C4723-051F-4ED0-82D5-E4724532AA84}" type="sibTrans" cxnId="{F1BDD80D-9623-43F8-BED3-B3CA5F22C90B}">
      <dgm:prSet/>
      <dgm:spPr/>
      <dgm:t>
        <a:bodyPr/>
        <a:lstStyle/>
        <a:p>
          <a:endParaRPr lang="en-US"/>
        </a:p>
      </dgm:t>
    </dgm:pt>
    <dgm:pt modelId="{F8B7E042-92E5-494A-899C-2105CCF6F232}">
      <dgm:prSet custT="1"/>
      <dgm:spPr/>
      <dgm:t>
        <a:bodyPr/>
        <a:lstStyle/>
        <a:p>
          <a:pPr>
            <a:lnSpc>
              <a:spcPct val="100000"/>
            </a:lnSpc>
          </a:pPr>
          <a:r>
            <a:rPr lang="en-US" sz="600" dirty="0">
              <a:solidFill>
                <a:schemeClr val="tx2">
                  <a:lumMod val="10000"/>
                </a:schemeClr>
              </a:solidFill>
              <a:latin typeface="Calibri" pitchFamily="34" charset="0"/>
              <a:cs typeface="Calibri" pitchFamily="34" charset="0"/>
            </a:rPr>
            <a:t>By leveraging advanced deep learning techniques such as Long Short-Term Memory (LSTM) and Recurrent Neural Networks (RNN), our project aims to address this challenge by enhancing the accuracy and reliability of stock price prediction. These techniques are well-suited for capturing temporal dependencies and patterns in sequential data, making them ideal for modeling the dynamics of stock price movements</a:t>
          </a:r>
          <a:r>
            <a:rPr lang="en-US" sz="600" dirty="0">
              <a:latin typeface="Calibri" pitchFamily="34" charset="0"/>
              <a:cs typeface="Calibri" pitchFamily="34" charset="0"/>
            </a:rPr>
            <a:t>.
</a:t>
          </a:r>
        </a:p>
      </dgm:t>
    </dgm:pt>
    <dgm:pt modelId="{11111459-C720-425E-AD7F-C3A25067113A}" type="parTrans" cxnId="{F0F97E48-A1D8-4011-9532-F6243637604E}">
      <dgm:prSet/>
      <dgm:spPr/>
      <dgm:t>
        <a:bodyPr/>
        <a:lstStyle/>
        <a:p>
          <a:endParaRPr lang="en-US"/>
        </a:p>
      </dgm:t>
    </dgm:pt>
    <dgm:pt modelId="{E5E3AEE6-80C2-4038-AF9F-A97ABFD817CB}" type="sibTrans" cxnId="{F0F97E48-A1D8-4011-9532-F6243637604E}">
      <dgm:prSet/>
      <dgm:spPr/>
      <dgm:t>
        <a:bodyPr/>
        <a:lstStyle/>
        <a:p>
          <a:endParaRPr lang="en-US"/>
        </a:p>
      </dgm:t>
    </dgm:pt>
    <dgm:pt modelId="{44C84B9D-FADD-4CBC-A3F6-76E4B80E8645}">
      <dgm:prSet custT="1"/>
      <dgm:spPr/>
      <dgm:t>
        <a:bodyPr/>
        <a:lstStyle/>
        <a:p>
          <a:pPr>
            <a:lnSpc>
              <a:spcPct val="100000"/>
            </a:lnSpc>
          </a:pPr>
          <a:r>
            <a:rPr lang="en-US" sz="800" dirty="0">
              <a:solidFill>
                <a:schemeClr val="tx2">
                  <a:lumMod val="10000"/>
                </a:schemeClr>
              </a:solidFill>
              <a:latin typeface="Calibri" pitchFamily="34" charset="0"/>
              <a:cs typeface="Calibri" pitchFamily="34" charset="0"/>
            </a:rPr>
            <a:t>The business objective is to provide investors and financial professionals with a powerful tool that can generate more accurate and actionable predictions of stock prices. This will enable them to make better-informed investment decisions, mitigate risks, and ultimately, achieve higher returns on their investments</a:t>
          </a:r>
          <a:r>
            <a:rPr lang="en-US" sz="700" dirty="0"/>
            <a:t>.</a:t>
          </a:r>
        </a:p>
      </dgm:t>
    </dgm:pt>
    <dgm:pt modelId="{85056176-9311-4805-852F-68CA980DC81B}" type="parTrans" cxnId="{F36C4AD5-A425-4EB3-A193-3B282A727866}">
      <dgm:prSet/>
      <dgm:spPr/>
      <dgm:t>
        <a:bodyPr/>
        <a:lstStyle/>
        <a:p>
          <a:endParaRPr lang="en-US"/>
        </a:p>
      </dgm:t>
    </dgm:pt>
    <dgm:pt modelId="{CD2972CF-6C04-40B7-BF17-B75E3EA76581}" type="sibTrans" cxnId="{F36C4AD5-A425-4EB3-A193-3B282A727866}">
      <dgm:prSet/>
      <dgm:spPr/>
      <dgm:t>
        <a:bodyPr/>
        <a:lstStyle/>
        <a:p>
          <a:endParaRPr lang="en-US"/>
        </a:p>
      </dgm:t>
    </dgm:pt>
    <dgm:pt modelId="{CCB666AA-C706-4A0D-BBF7-C471ABA72440}" type="pres">
      <dgm:prSet presAssocID="{5A6E3AB5-6822-4053-873F-882289BC9851}" presName="hierChild1" presStyleCnt="0">
        <dgm:presLayoutVars>
          <dgm:chPref val="1"/>
          <dgm:dir/>
          <dgm:animOne val="branch"/>
          <dgm:animLvl val="lvl"/>
          <dgm:resizeHandles/>
        </dgm:presLayoutVars>
      </dgm:prSet>
      <dgm:spPr/>
    </dgm:pt>
    <dgm:pt modelId="{1A5BAEE0-3362-4F95-836D-445E2D278C34}" type="pres">
      <dgm:prSet presAssocID="{6A4564DA-897A-4231-ABCE-6AE7A352FBC3}" presName="hierRoot1" presStyleCnt="0"/>
      <dgm:spPr/>
    </dgm:pt>
    <dgm:pt modelId="{684E9664-3602-4F15-A91C-C4BA35F19911}" type="pres">
      <dgm:prSet presAssocID="{6A4564DA-897A-4231-ABCE-6AE7A352FBC3}" presName="composite" presStyleCnt="0"/>
      <dgm:spPr/>
    </dgm:pt>
    <dgm:pt modelId="{230207D2-94A2-46B5-BEC0-E6226EEB1097}" type="pres">
      <dgm:prSet presAssocID="{6A4564DA-897A-4231-ABCE-6AE7A352FBC3}" presName="background" presStyleLbl="node0" presStyleIdx="0" presStyleCnt="2"/>
      <dgm:spPr/>
    </dgm:pt>
    <dgm:pt modelId="{879E272E-6D25-4F54-9E1E-C2396D9A53E5}" type="pres">
      <dgm:prSet presAssocID="{6A4564DA-897A-4231-ABCE-6AE7A352FBC3}" presName="text" presStyleLbl="fgAcc0" presStyleIdx="0" presStyleCnt="2">
        <dgm:presLayoutVars>
          <dgm:chPref val="3"/>
        </dgm:presLayoutVars>
      </dgm:prSet>
      <dgm:spPr/>
    </dgm:pt>
    <dgm:pt modelId="{2BF81FFD-63FC-44C6-B2BD-FD6732D7911B}" type="pres">
      <dgm:prSet presAssocID="{6A4564DA-897A-4231-ABCE-6AE7A352FBC3}" presName="hierChild2" presStyleCnt="0"/>
      <dgm:spPr/>
    </dgm:pt>
    <dgm:pt modelId="{933B4949-DAB9-4556-8145-992E11C02800}" type="pres">
      <dgm:prSet presAssocID="{948A8858-19F2-46D4-9F40-9332B80408E6}" presName="hierRoot1" presStyleCnt="0"/>
      <dgm:spPr/>
    </dgm:pt>
    <dgm:pt modelId="{0B7292AA-B6AF-488B-8BDD-D97092C8454E}" type="pres">
      <dgm:prSet presAssocID="{948A8858-19F2-46D4-9F40-9332B80408E6}" presName="composite" presStyleCnt="0"/>
      <dgm:spPr/>
    </dgm:pt>
    <dgm:pt modelId="{59806677-4D52-4478-9E60-0924D49EC50D}" type="pres">
      <dgm:prSet presAssocID="{948A8858-19F2-46D4-9F40-9332B80408E6}" presName="background" presStyleLbl="node0" presStyleIdx="1" presStyleCnt="2"/>
      <dgm:spPr/>
    </dgm:pt>
    <dgm:pt modelId="{70D7DF09-9D61-4D74-AC09-E1C589596C01}" type="pres">
      <dgm:prSet presAssocID="{948A8858-19F2-46D4-9F40-9332B80408E6}" presName="text" presStyleLbl="fgAcc0" presStyleIdx="1" presStyleCnt="2">
        <dgm:presLayoutVars>
          <dgm:chPref val="3"/>
        </dgm:presLayoutVars>
      </dgm:prSet>
      <dgm:spPr/>
    </dgm:pt>
    <dgm:pt modelId="{AA1E3126-CAE0-417A-9EBD-C94F6C26A664}" type="pres">
      <dgm:prSet presAssocID="{948A8858-19F2-46D4-9F40-9332B80408E6}" presName="hierChild2" presStyleCnt="0"/>
      <dgm:spPr/>
    </dgm:pt>
    <dgm:pt modelId="{87B70F4F-CC3C-4131-B7CF-A915CF3199FA}" type="pres">
      <dgm:prSet presAssocID="{953F3CC0-0461-47FB-87BC-ED288AD2156D}" presName="Name10" presStyleLbl="parChTrans1D2" presStyleIdx="0" presStyleCnt="4"/>
      <dgm:spPr/>
    </dgm:pt>
    <dgm:pt modelId="{3F1FB211-4B83-4C72-B04D-7CAEE95C8BDE}" type="pres">
      <dgm:prSet presAssocID="{C1428AD4-208C-4B0D-8739-367E481B02EF}" presName="hierRoot2" presStyleCnt="0"/>
      <dgm:spPr/>
    </dgm:pt>
    <dgm:pt modelId="{58E33A38-F4D3-4C18-B816-C0242A30B202}" type="pres">
      <dgm:prSet presAssocID="{C1428AD4-208C-4B0D-8739-367E481B02EF}" presName="composite2" presStyleCnt="0"/>
      <dgm:spPr/>
    </dgm:pt>
    <dgm:pt modelId="{FE33D690-2874-42A5-B899-316B1133094D}" type="pres">
      <dgm:prSet presAssocID="{C1428AD4-208C-4B0D-8739-367E481B02EF}" presName="background2" presStyleLbl="node2" presStyleIdx="0" presStyleCnt="4"/>
      <dgm:spPr/>
    </dgm:pt>
    <dgm:pt modelId="{E4F76576-8536-4D99-908F-415F413ECCAC}" type="pres">
      <dgm:prSet presAssocID="{C1428AD4-208C-4B0D-8739-367E481B02EF}" presName="text2" presStyleLbl="fgAcc2" presStyleIdx="0" presStyleCnt="4" custLinFactNeighborY="33000">
        <dgm:presLayoutVars>
          <dgm:chPref val="3"/>
        </dgm:presLayoutVars>
      </dgm:prSet>
      <dgm:spPr/>
    </dgm:pt>
    <dgm:pt modelId="{753AC978-9C79-4F83-9128-A2BF5DDBA4A5}" type="pres">
      <dgm:prSet presAssocID="{C1428AD4-208C-4B0D-8739-367E481B02EF}" presName="hierChild3" presStyleCnt="0"/>
      <dgm:spPr/>
    </dgm:pt>
    <dgm:pt modelId="{F0874D62-C360-496D-8398-39B58CA9C1B6}" type="pres">
      <dgm:prSet presAssocID="{D0BD80CD-20CA-4310-B698-AD60B2A230C4}" presName="Name10" presStyleLbl="parChTrans1D2" presStyleIdx="1" presStyleCnt="4"/>
      <dgm:spPr/>
    </dgm:pt>
    <dgm:pt modelId="{7D9EB072-7038-4CBF-9003-FA9DCA160346}" type="pres">
      <dgm:prSet presAssocID="{F233B95B-4889-4864-8EAA-3920E5348C92}" presName="hierRoot2" presStyleCnt="0"/>
      <dgm:spPr/>
    </dgm:pt>
    <dgm:pt modelId="{E2A33DE5-11FB-4E72-ACBB-F93E9BBB7C72}" type="pres">
      <dgm:prSet presAssocID="{F233B95B-4889-4864-8EAA-3920E5348C92}" presName="composite2" presStyleCnt="0"/>
      <dgm:spPr/>
    </dgm:pt>
    <dgm:pt modelId="{E563CA37-ECA8-4C4B-82EE-38C28519B59F}" type="pres">
      <dgm:prSet presAssocID="{F233B95B-4889-4864-8EAA-3920E5348C92}" presName="background2" presStyleLbl="node2" presStyleIdx="1" presStyleCnt="4"/>
      <dgm:spPr/>
    </dgm:pt>
    <dgm:pt modelId="{F409558C-E65B-47D1-BA80-1B53FA01A618}" type="pres">
      <dgm:prSet presAssocID="{F233B95B-4889-4864-8EAA-3920E5348C92}" presName="text2" presStyleLbl="fgAcc2" presStyleIdx="1" presStyleCnt="4">
        <dgm:presLayoutVars>
          <dgm:chPref val="3"/>
        </dgm:presLayoutVars>
      </dgm:prSet>
      <dgm:spPr/>
    </dgm:pt>
    <dgm:pt modelId="{60B969C6-4FA1-4359-B564-62FC766903F1}" type="pres">
      <dgm:prSet presAssocID="{F233B95B-4889-4864-8EAA-3920E5348C92}" presName="hierChild3" presStyleCnt="0"/>
      <dgm:spPr/>
    </dgm:pt>
    <dgm:pt modelId="{663BE8AC-30E8-4391-850A-90AAD03F2A96}" type="pres">
      <dgm:prSet presAssocID="{11111459-C720-425E-AD7F-C3A25067113A}" presName="Name10" presStyleLbl="parChTrans1D2" presStyleIdx="2" presStyleCnt="4"/>
      <dgm:spPr/>
    </dgm:pt>
    <dgm:pt modelId="{36173033-8763-436E-B769-2AD9CA555AE3}" type="pres">
      <dgm:prSet presAssocID="{F8B7E042-92E5-494A-899C-2105CCF6F232}" presName="hierRoot2" presStyleCnt="0"/>
      <dgm:spPr/>
    </dgm:pt>
    <dgm:pt modelId="{1444F998-4C07-4423-9502-27CE385897CD}" type="pres">
      <dgm:prSet presAssocID="{F8B7E042-92E5-494A-899C-2105CCF6F232}" presName="composite2" presStyleCnt="0"/>
      <dgm:spPr/>
    </dgm:pt>
    <dgm:pt modelId="{9E5D741E-AC60-4CB8-9B31-623A7EA2310C}" type="pres">
      <dgm:prSet presAssocID="{F8B7E042-92E5-494A-899C-2105CCF6F232}" presName="background2" presStyleLbl="node2" presStyleIdx="2" presStyleCnt="4"/>
      <dgm:spPr/>
    </dgm:pt>
    <dgm:pt modelId="{914EE50B-E05F-4A75-9050-FB92BFEC6139}" type="pres">
      <dgm:prSet presAssocID="{F8B7E042-92E5-494A-899C-2105CCF6F232}" presName="text2" presStyleLbl="fgAcc2" presStyleIdx="2" presStyleCnt="4">
        <dgm:presLayoutVars>
          <dgm:chPref val="3"/>
        </dgm:presLayoutVars>
      </dgm:prSet>
      <dgm:spPr/>
    </dgm:pt>
    <dgm:pt modelId="{C987C172-6661-4ADC-ACDC-CDB1B33A7D22}" type="pres">
      <dgm:prSet presAssocID="{F8B7E042-92E5-494A-899C-2105CCF6F232}" presName="hierChild3" presStyleCnt="0"/>
      <dgm:spPr/>
    </dgm:pt>
    <dgm:pt modelId="{89CA68CF-2D8F-4F20-A13E-DFC8825BDB10}" type="pres">
      <dgm:prSet presAssocID="{85056176-9311-4805-852F-68CA980DC81B}" presName="Name10" presStyleLbl="parChTrans1D2" presStyleIdx="3" presStyleCnt="4"/>
      <dgm:spPr/>
    </dgm:pt>
    <dgm:pt modelId="{9F3C0FBD-B5F2-483B-B4D0-E125DDB792CE}" type="pres">
      <dgm:prSet presAssocID="{44C84B9D-FADD-4CBC-A3F6-76E4B80E8645}" presName="hierRoot2" presStyleCnt="0"/>
      <dgm:spPr/>
    </dgm:pt>
    <dgm:pt modelId="{E3040729-7D87-4486-B94E-DBB1A3556216}" type="pres">
      <dgm:prSet presAssocID="{44C84B9D-FADD-4CBC-A3F6-76E4B80E8645}" presName="composite2" presStyleCnt="0"/>
      <dgm:spPr/>
    </dgm:pt>
    <dgm:pt modelId="{F4B6CC05-F707-4021-ABD9-78E093D8A570}" type="pres">
      <dgm:prSet presAssocID="{44C84B9D-FADD-4CBC-A3F6-76E4B80E8645}" presName="background2" presStyleLbl="node2" presStyleIdx="3" presStyleCnt="4"/>
      <dgm:spPr/>
    </dgm:pt>
    <dgm:pt modelId="{A78CA0F9-2260-444F-B052-CC6D7821358A}" type="pres">
      <dgm:prSet presAssocID="{44C84B9D-FADD-4CBC-A3F6-76E4B80E8645}" presName="text2" presStyleLbl="fgAcc2" presStyleIdx="3" presStyleCnt="4">
        <dgm:presLayoutVars>
          <dgm:chPref val="3"/>
        </dgm:presLayoutVars>
      </dgm:prSet>
      <dgm:spPr/>
    </dgm:pt>
    <dgm:pt modelId="{3A0DA84D-12FB-4064-B525-E6873D262E3E}" type="pres">
      <dgm:prSet presAssocID="{44C84B9D-FADD-4CBC-A3F6-76E4B80E8645}" presName="hierChild3" presStyleCnt="0"/>
      <dgm:spPr/>
    </dgm:pt>
  </dgm:ptLst>
  <dgm:cxnLst>
    <dgm:cxn modelId="{F1BDD80D-9623-43F8-BED3-B3CA5F22C90B}" srcId="{948A8858-19F2-46D4-9F40-9332B80408E6}" destId="{F233B95B-4889-4864-8EAA-3920E5348C92}" srcOrd="1" destOrd="0" parTransId="{D0BD80CD-20CA-4310-B698-AD60B2A230C4}" sibTransId="{1A5C4723-051F-4ED0-82D5-E4724532AA84}"/>
    <dgm:cxn modelId="{E1457B10-DDDF-4AE3-8C9D-B0CC8F83A84A}" type="presOf" srcId="{F233B95B-4889-4864-8EAA-3920E5348C92}" destId="{F409558C-E65B-47D1-BA80-1B53FA01A618}" srcOrd="0" destOrd="0" presId="urn:microsoft.com/office/officeart/2005/8/layout/hierarchy1"/>
    <dgm:cxn modelId="{A85EDB16-EC16-413C-83F4-FF341A3E00DC}" type="presOf" srcId="{6A4564DA-897A-4231-ABCE-6AE7A352FBC3}" destId="{879E272E-6D25-4F54-9E1E-C2396D9A53E5}" srcOrd="0" destOrd="0" presId="urn:microsoft.com/office/officeart/2005/8/layout/hierarchy1"/>
    <dgm:cxn modelId="{B18E3531-BEC9-4D0D-8DAC-23489356E194}" srcId="{5A6E3AB5-6822-4053-873F-882289BC9851}" destId="{948A8858-19F2-46D4-9F40-9332B80408E6}" srcOrd="1" destOrd="0" parTransId="{547CC657-452D-4AD5-823D-FB42B9660782}" sibTransId="{C7CB2B32-18BC-4C54-B4C3-86B417A6FDC0}"/>
    <dgm:cxn modelId="{E7F24B35-1223-4A3C-8C31-3A2287A48435}" type="presOf" srcId="{85056176-9311-4805-852F-68CA980DC81B}" destId="{89CA68CF-2D8F-4F20-A13E-DFC8825BDB10}" srcOrd="0" destOrd="0" presId="urn:microsoft.com/office/officeart/2005/8/layout/hierarchy1"/>
    <dgm:cxn modelId="{19AFB53A-D04A-4BE7-8322-51754A7651EC}" srcId="{948A8858-19F2-46D4-9F40-9332B80408E6}" destId="{C1428AD4-208C-4B0D-8739-367E481B02EF}" srcOrd="0" destOrd="0" parTransId="{953F3CC0-0461-47FB-87BC-ED288AD2156D}" sibTransId="{44581A87-CE58-4A9D-B4DD-093BB1F63FB6}"/>
    <dgm:cxn modelId="{F3123141-F850-46F8-B499-2D35F01FD6CA}" type="presOf" srcId="{C1428AD4-208C-4B0D-8739-367E481B02EF}" destId="{E4F76576-8536-4D99-908F-415F413ECCAC}" srcOrd="0" destOrd="0" presId="urn:microsoft.com/office/officeart/2005/8/layout/hierarchy1"/>
    <dgm:cxn modelId="{F0F97E48-A1D8-4011-9532-F6243637604E}" srcId="{948A8858-19F2-46D4-9F40-9332B80408E6}" destId="{F8B7E042-92E5-494A-899C-2105CCF6F232}" srcOrd="2" destOrd="0" parTransId="{11111459-C720-425E-AD7F-C3A25067113A}" sibTransId="{E5E3AEE6-80C2-4038-AF9F-A97ABFD817CB}"/>
    <dgm:cxn modelId="{B5B66C51-12A7-4BA8-8C0C-5DB0F8BAEB1D}" type="presOf" srcId="{953F3CC0-0461-47FB-87BC-ED288AD2156D}" destId="{87B70F4F-CC3C-4131-B7CF-A915CF3199FA}" srcOrd="0" destOrd="0" presId="urn:microsoft.com/office/officeart/2005/8/layout/hierarchy1"/>
    <dgm:cxn modelId="{D49BBA77-F4C4-47DF-8EE9-B49336654A24}" type="presOf" srcId="{D0BD80CD-20CA-4310-B698-AD60B2A230C4}" destId="{F0874D62-C360-496D-8398-39B58CA9C1B6}" srcOrd="0" destOrd="0" presId="urn:microsoft.com/office/officeart/2005/8/layout/hierarchy1"/>
    <dgm:cxn modelId="{CCF34482-C973-4EA5-A86E-B5EC20F7380B}" type="presOf" srcId="{948A8858-19F2-46D4-9F40-9332B80408E6}" destId="{70D7DF09-9D61-4D74-AC09-E1C589596C01}" srcOrd="0" destOrd="0" presId="urn:microsoft.com/office/officeart/2005/8/layout/hierarchy1"/>
    <dgm:cxn modelId="{979B6F86-8C1E-4AF1-A9F7-681E25884588}" type="presOf" srcId="{F8B7E042-92E5-494A-899C-2105CCF6F232}" destId="{914EE50B-E05F-4A75-9050-FB92BFEC6139}" srcOrd="0" destOrd="0" presId="urn:microsoft.com/office/officeart/2005/8/layout/hierarchy1"/>
    <dgm:cxn modelId="{863920AF-35ED-439B-AFC5-578DD1D59831}" type="presOf" srcId="{11111459-C720-425E-AD7F-C3A25067113A}" destId="{663BE8AC-30E8-4391-850A-90AAD03F2A96}" srcOrd="0" destOrd="0" presId="urn:microsoft.com/office/officeart/2005/8/layout/hierarchy1"/>
    <dgm:cxn modelId="{2140FFBA-0FC5-49A7-9651-DB7BCC845C83}" type="presOf" srcId="{5A6E3AB5-6822-4053-873F-882289BC9851}" destId="{CCB666AA-C706-4A0D-BBF7-C471ABA72440}" srcOrd="0" destOrd="0" presId="urn:microsoft.com/office/officeart/2005/8/layout/hierarchy1"/>
    <dgm:cxn modelId="{36F76BD4-A1FB-4EF4-B827-3DB8172D76A5}" srcId="{5A6E3AB5-6822-4053-873F-882289BC9851}" destId="{6A4564DA-897A-4231-ABCE-6AE7A352FBC3}" srcOrd="0" destOrd="0" parTransId="{023E7812-6845-47AE-9614-567706791CD4}" sibTransId="{09A8F3CA-F939-4E7B-A470-22CDF0CF4917}"/>
    <dgm:cxn modelId="{F36C4AD5-A425-4EB3-A193-3B282A727866}" srcId="{948A8858-19F2-46D4-9F40-9332B80408E6}" destId="{44C84B9D-FADD-4CBC-A3F6-76E4B80E8645}" srcOrd="3" destOrd="0" parTransId="{85056176-9311-4805-852F-68CA980DC81B}" sibTransId="{CD2972CF-6C04-40B7-BF17-B75E3EA76581}"/>
    <dgm:cxn modelId="{4CD5BFE2-B93B-4376-AA2A-FA5C2E3A9365}" type="presOf" srcId="{44C84B9D-FADD-4CBC-A3F6-76E4B80E8645}" destId="{A78CA0F9-2260-444F-B052-CC6D7821358A}" srcOrd="0" destOrd="0" presId="urn:microsoft.com/office/officeart/2005/8/layout/hierarchy1"/>
    <dgm:cxn modelId="{E7E31B2C-9F00-4CA4-BB3A-B6DFB8C1F4CF}" type="presParOf" srcId="{CCB666AA-C706-4A0D-BBF7-C471ABA72440}" destId="{1A5BAEE0-3362-4F95-836D-445E2D278C34}" srcOrd="0" destOrd="0" presId="urn:microsoft.com/office/officeart/2005/8/layout/hierarchy1"/>
    <dgm:cxn modelId="{2A207CAD-ABD8-4015-B796-F919AB2A07F5}" type="presParOf" srcId="{1A5BAEE0-3362-4F95-836D-445E2D278C34}" destId="{684E9664-3602-4F15-A91C-C4BA35F19911}" srcOrd="0" destOrd="0" presId="urn:microsoft.com/office/officeart/2005/8/layout/hierarchy1"/>
    <dgm:cxn modelId="{C964B269-7647-48FA-B1E6-C0299688FE7C}" type="presParOf" srcId="{684E9664-3602-4F15-A91C-C4BA35F19911}" destId="{230207D2-94A2-46B5-BEC0-E6226EEB1097}" srcOrd="0" destOrd="0" presId="urn:microsoft.com/office/officeart/2005/8/layout/hierarchy1"/>
    <dgm:cxn modelId="{55147D01-C706-4322-B3D6-3A62B62C8426}" type="presParOf" srcId="{684E9664-3602-4F15-A91C-C4BA35F19911}" destId="{879E272E-6D25-4F54-9E1E-C2396D9A53E5}" srcOrd="1" destOrd="0" presId="urn:microsoft.com/office/officeart/2005/8/layout/hierarchy1"/>
    <dgm:cxn modelId="{E516B4EA-0DD2-46B9-9584-443B3FA3E664}" type="presParOf" srcId="{1A5BAEE0-3362-4F95-836D-445E2D278C34}" destId="{2BF81FFD-63FC-44C6-B2BD-FD6732D7911B}" srcOrd="1" destOrd="0" presId="urn:microsoft.com/office/officeart/2005/8/layout/hierarchy1"/>
    <dgm:cxn modelId="{B4B74970-972F-4254-9684-71F130709D19}" type="presParOf" srcId="{CCB666AA-C706-4A0D-BBF7-C471ABA72440}" destId="{933B4949-DAB9-4556-8145-992E11C02800}" srcOrd="1" destOrd="0" presId="urn:microsoft.com/office/officeart/2005/8/layout/hierarchy1"/>
    <dgm:cxn modelId="{2AF2F51A-1626-44D0-8A0D-71E2CBE9FE31}" type="presParOf" srcId="{933B4949-DAB9-4556-8145-992E11C02800}" destId="{0B7292AA-B6AF-488B-8BDD-D97092C8454E}" srcOrd="0" destOrd="0" presId="urn:microsoft.com/office/officeart/2005/8/layout/hierarchy1"/>
    <dgm:cxn modelId="{1E870460-C4D5-4A8F-853D-795F280A59A7}" type="presParOf" srcId="{0B7292AA-B6AF-488B-8BDD-D97092C8454E}" destId="{59806677-4D52-4478-9E60-0924D49EC50D}" srcOrd="0" destOrd="0" presId="urn:microsoft.com/office/officeart/2005/8/layout/hierarchy1"/>
    <dgm:cxn modelId="{43CF2656-427B-42C6-B958-50601588D254}" type="presParOf" srcId="{0B7292AA-B6AF-488B-8BDD-D97092C8454E}" destId="{70D7DF09-9D61-4D74-AC09-E1C589596C01}" srcOrd="1" destOrd="0" presId="urn:microsoft.com/office/officeart/2005/8/layout/hierarchy1"/>
    <dgm:cxn modelId="{B67EA813-BD82-48A2-A51F-3B30764BCCBE}" type="presParOf" srcId="{933B4949-DAB9-4556-8145-992E11C02800}" destId="{AA1E3126-CAE0-417A-9EBD-C94F6C26A664}" srcOrd="1" destOrd="0" presId="urn:microsoft.com/office/officeart/2005/8/layout/hierarchy1"/>
    <dgm:cxn modelId="{FF1582A9-FF67-425D-8ECC-C7E026076CA3}" type="presParOf" srcId="{AA1E3126-CAE0-417A-9EBD-C94F6C26A664}" destId="{87B70F4F-CC3C-4131-B7CF-A915CF3199FA}" srcOrd="0" destOrd="0" presId="urn:microsoft.com/office/officeart/2005/8/layout/hierarchy1"/>
    <dgm:cxn modelId="{FC40349E-890A-479B-9687-8EDBA50DA221}" type="presParOf" srcId="{AA1E3126-CAE0-417A-9EBD-C94F6C26A664}" destId="{3F1FB211-4B83-4C72-B04D-7CAEE95C8BDE}" srcOrd="1" destOrd="0" presId="urn:microsoft.com/office/officeart/2005/8/layout/hierarchy1"/>
    <dgm:cxn modelId="{FC0C6F66-68B4-457A-8DFA-E1BAAA67B57B}" type="presParOf" srcId="{3F1FB211-4B83-4C72-B04D-7CAEE95C8BDE}" destId="{58E33A38-F4D3-4C18-B816-C0242A30B202}" srcOrd="0" destOrd="0" presId="urn:microsoft.com/office/officeart/2005/8/layout/hierarchy1"/>
    <dgm:cxn modelId="{C52351DF-E1DF-4225-AD00-4AA39179FC49}" type="presParOf" srcId="{58E33A38-F4D3-4C18-B816-C0242A30B202}" destId="{FE33D690-2874-42A5-B899-316B1133094D}" srcOrd="0" destOrd="0" presId="urn:microsoft.com/office/officeart/2005/8/layout/hierarchy1"/>
    <dgm:cxn modelId="{F21561C1-37C9-489F-BC31-1EEA72A868B9}" type="presParOf" srcId="{58E33A38-F4D3-4C18-B816-C0242A30B202}" destId="{E4F76576-8536-4D99-908F-415F413ECCAC}" srcOrd="1" destOrd="0" presId="urn:microsoft.com/office/officeart/2005/8/layout/hierarchy1"/>
    <dgm:cxn modelId="{DF54A61C-C651-46E0-9D33-AF278EBF896D}" type="presParOf" srcId="{3F1FB211-4B83-4C72-B04D-7CAEE95C8BDE}" destId="{753AC978-9C79-4F83-9128-A2BF5DDBA4A5}" srcOrd="1" destOrd="0" presId="urn:microsoft.com/office/officeart/2005/8/layout/hierarchy1"/>
    <dgm:cxn modelId="{952D02D1-F3F6-4A3E-B172-A23802901FEF}" type="presParOf" srcId="{AA1E3126-CAE0-417A-9EBD-C94F6C26A664}" destId="{F0874D62-C360-496D-8398-39B58CA9C1B6}" srcOrd="2" destOrd="0" presId="urn:microsoft.com/office/officeart/2005/8/layout/hierarchy1"/>
    <dgm:cxn modelId="{654B8B80-CAD8-4C9A-B013-C84BE27123BE}" type="presParOf" srcId="{AA1E3126-CAE0-417A-9EBD-C94F6C26A664}" destId="{7D9EB072-7038-4CBF-9003-FA9DCA160346}" srcOrd="3" destOrd="0" presId="urn:microsoft.com/office/officeart/2005/8/layout/hierarchy1"/>
    <dgm:cxn modelId="{AB5DBE09-EDFB-45F4-8999-F46F45BAC23E}" type="presParOf" srcId="{7D9EB072-7038-4CBF-9003-FA9DCA160346}" destId="{E2A33DE5-11FB-4E72-ACBB-F93E9BBB7C72}" srcOrd="0" destOrd="0" presId="urn:microsoft.com/office/officeart/2005/8/layout/hierarchy1"/>
    <dgm:cxn modelId="{496F1E57-7B47-4A48-9AAB-D9EB47D47298}" type="presParOf" srcId="{E2A33DE5-11FB-4E72-ACBB-F93E9BBB7C72}" destId="{E563CA37-ECA8-4C4B-82EE-38C28519B59F}" srcOrd="0" destOrd="0" presId="urn:microsoft.com/office/officeart/2005/8/layout/hierarchy1"/>
    <dgm:cxn modelId="{7058C19B-351C-4440-8515-454D49220428}" type="presParOf" srcId="{E2A33DE5-11FB-4E72-ACBB-F93E9BBB7C72}" destId="{F409558C-E65B-47D1-BA80-1B53FA01A618}" srcOrd="1" destOrd="0" presId="urn:microsoft.com/office/officeart/2005/8/layout/hierarchy1"/>
    <dgm:cxn modelId="{BC22F461-D1AE-4C2C-95C3-1E538DCA18CA}" type="presParOf" srcId="{7D9EB072-7038-4CBF-9003-FA9DCA160346}" destId="{60B969C6-4FA1-4359-B564-62FC766903F1}" srcOrd="1" destOrd="0" presId="urn:microsoft.com/office/officeart/2005/8/layout/hierarchy1"/>
    <dgm:cxn modelId="{4E1344C4-E121-415D-BE60-794003F58FC7}" type="presParOf" srcId="{AA1E3126-CAE0-417A-9EBD-C94F6C26A664}" destId="{663BE8AC-30E8-4391-850A-90AAD03F2A96}" srcOrd="4" destOrd="0" presId="urn:microsoft.com/office/officeart/2005/8/layout/hierarchy1"/>
    <dgm:cxn modelId="{01507D91-7C7E-40BD-A0F0-C40947D79884}" type="presParOf" srcId="{AA1E3126-CAE0-417A-9EBD-C94F6C26A664}" destId="{36173033-8763-436E-B769-2AD9CA555AE3}" srcOrd="5" destOrd="0" presId="urn:microsoft.com/office/officeart/2005/8/layout/hierarchy1"/>
    <dgm:cxn modelId="{DC4CC68F-D74E-47E6-8C81-F9D9A17EBA71}" type="presParOf" srcId="{36173033-8763-436E-B769-2AD9CA555AE3}" destId="{1444F998-4C07-4423-9502-27CE385897CD}" srcOrd="0" destOrd="0" presId="urn:microsoft.com/office/officeart/2005/8/layout/hierarchy1"/>
    <dgm:cxn modelId="{13E8940E-0FDE-4A95-86A2-08A507BF3C21}" type="presParOf" srcId="{1444F998-4C07-4423-9502-27CE385897CD}" destId="{9E5D741E-AC60-4CB8-9B31-623A7EA2310C}" srcOrd="0" destOrd="0" presId="urn:microsoft.com/office/officeart/2005/8/layout/hierarchy1"/>
    <dgm:cxn modelId="{D3CA3441-8981-4D93-83B4-9F2674C472D0}" type="presParOf" srcId="{1444F998-4C07-4423-9502-27CE385897CD}" destId="{914EE50B-E05F-4A75-9050-FB92BFEC6139}" srcOrd="1" destOrd="0" presId="urn:microsoft.com/office/officeart/2005/8/layout/hierarchy1"/>
    <dgm:cxn modelId="{4E99E3E4-1EE8-41AF-9AA1-18B643F75FE7}" type="presParOf" srcId="{36173033-8763-436E-B769-2AD9CA555AE3}" destId="{C987C172-6661-4ADC-ACDC-CDB1B33A7D22}" srcOrd="1" destOrd="0" presId="urn:microsoft.com/office/officeart/2005/8/layout/hierarchy1"/>
    <dgm:cxn modelId="{969EE4D8-BC01-46CC-A041-D1AB06C0E694}" type="presParOf" srcId="{AA1E3126-CAE0-417A-9EBD-C94F6C26A664}" destId="{89CA68CF-2D8F-4F20-A13E-DFC8825BDB10}" srcOrd="6" destOrd="0" presId="urn:microsoft.com/office/officeart/2005/8/layout/hierarchy1"/>
    <dgm:cxn modelId="{790FF94C-85C3-4BD2-8729-66CE8DEE76B9}" type="presParOf" srcId="{AA1E3126-CAE0-417A-9EBD-C94F6C26A664}" destId="{9F3C0FBD-B5F2-483B-B4D0-E125DDB792CE}" srcOrd="7" destOrd="0" presId="urn:microsoft.com/office/officeart/2005/8/layout/hierarchy1"/>
    <dgm:cxn modelId="{D00D1EA1-0C5F-401C-9E9C-A0200C74D93E}" type="presParOf" srcId="{9F3C0FBD-B5F2-483B-B4D0-E125DDB792CE}" destId="{E3040729-7D87-4486-B94E-DBB1A3556216}" srcOrd="0" destOrd="0" presId="urn:microsoft.com/office/officeart/2005/8/layout/hierarchy1"/>
    <dgm:cxn modelId="{12BE8CAC-6F1C-4814-A0DA-04E66236F313}" type="presParOf" srcId="{E3040729-7D87-4486-B94E-DBB1A3556216}" destId="{F4B6CC05-F707-4021-ABD9-78E093D8A570}" srcOrd="0" destOrd="0" presId="urn:microsoft.com/office/officeart/2005/8/layout/hierarchy1"/>
    <dgm:cxn modelId="{C7B1E24A-5F1E-4194-AAF5-91BE06012EC7}" type="presParOf" srcId="{E3040729-7D87-4486-B94E-DBB1A3556216}" destId="{A78CA0F9-2260-444F-B052-CC6D7821358A}" srcOrd="1" destOrd="0" presId="urn:microsoft.com/office/officeart/2005/8/layout/hierarchy1"/>
    <dgm:cxn modelId="{7AF58FF7-43F2-4EB9-AA6B-E2BDFF085F0C}" type="presParOf" srcId="{9F3C0FBD-B5F2-483B-B4D0-E125DDB792CE}" destId="{3A0DA84D-12FB-4064-B525-E6873D262E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24D04-BDAA-44DA-8FD7-11429CBA19AC}" type="doc">
      <dgm:prSet loTypeId="urn:microsoft.com/office/officeart/2005/8/layout/chevron2" loCatId="process" qsTypeId="urn:microsoft.com/office/officeart/2005/8/quickstyle/simple1" qsCatId="simple" csTypeId="urn:microsoft.com/office/officeart/2005/8/colors/colorful1#3" csCatId="colorful" phldr="1"/>
      <dgm:spPr/>
      <dgm:t>
        <a:bodyPr/>
        <a:lstStyle/>
        <a:p>
          <a:endParaRPr lang="en-US"/>
        </a:p>
      </dgm:t>
    </dgm:pt>
    <dgm:pt modelId="{5D32FA19-59AC-4624-9590-BFE6D6BD0C07}">
      <dgm:prSet/>
      <dgm:spPr/>
      <dgm:t>
        <a:bodyPr/>
        <a:lstStyle/>
        <a:p>
          <a:pPr>
            <a:defRPr b="1"/>
          </a:pPr>
          <a:r>
            <a:rPr lang="en-GB">
              <a:latin typeface="Grandview Display"/>
            </a:rPr>
            <a:t>Activities:</a:t>
          </a:r>
          <a:endParaRPr lang="en-US" dirty="0"/>
        </a:p>
      </dgm:t>
    </dgm:pt>
    <dgm:pt modelId="{0A185CC1-E7C5-435A-83E3-6C78DA5DA031}" type="parTrans" cxnId="{72C157B9-7EBA-49E5-8727-ED4F033DC662}">
      <dgm:prSet/>
      <dgm:spPr/>
      <dgm:t>
        <a:bodyPr/>
        <a:lstStyle/>
        <a:p>
          <a:endParaRPr lang="en-US"/>
        </a:p>
      </dgm:t>
    </dgm:pt>
    <dgm:pt modelId="{9B11A8E3-3D71-4D9D-AD3F-B9A6FE6624D3}" type="sibTrans" cxnId="{72C157B9-7EBA-49E5-8727-ED4F033DC662}">
      <dgm:prSet/>
      <dgm:spPr/>
      <dgm:t>
        <a:bodyPr/>
        <a:lstStyle/>
        <a:p>
          <a:endParaRPr lang="en-US"/>
        </a:p>
      </dgm:t>
    </dgm:pt>
    <dgm:pt modelId="{158641F0-0B5C-4E0D-8618-9A17C7D5533C}">
      <dgm:prSet custT="1"/>
      <dgm:spPr/>
      <dgm:t>
        <a:bodyPr/>
        <a:lstStyle/>
        <a:p>
          <a:r>
            <a:rPr lang="en-US" sz="1200">
              <a:latin typeface="Calibri" pitchFamily="34" charset="0"/>
              <a:cs typeface="Calibri" pitchFamily="34" charset="0"/>
            </a:rPr>
            <a:t>Design LSTM and RNN architectures to capture temporal dependencies and patterns in stock price data.
Define input layers to receive sequential data and output layers to generate predictions.
Configure LSTM and RNN layers with appropriate parameters such as number of units, activation functions, and dropout rates.
Compile the model with suitable loss functions, optimizers, and evaluation metrics for training.
Train the model on historical stock price data and evaluate its performance using validation datasets.</a:t>
          </a:r>
          <a:endParaRPr lang="en-US" sz="1200" dirty="0">
            <a:latin typeface="Calibri" pitchFamily="34" charset="0"/>
            <a:cs typeface="Calibri" pitchFamily="34" charset="0"/>
          </a:endParaRPr>
        </a:p>
      </dgm:t>
    </dgm:pt>
    <dgm:pt modelId="{DBE7A363-9318-49C1-9E2D-2C4B097CF820}" type="sibTrans" cxnId="{6E4E36BC-AB9C-46AD-B6BF-C99E2C1F1629}">
      <dgm:prSet/>
      <dgm:spPr/>
      <dgm:t>
        <a:bodyPr/>
        <a:lstStyle/>
        <a:p>
          <a:endParaRPr lang="en-US"/>
        </a:p>
      </dgm:t>
    </dgm:pt>
    <dgm:pt modelId="{2BCBFD93-F1A4-49C0-A79A-39616EE030FF}" type="parTrans" cxnId="{6E4E36BC-AB9C-46AD-B6BF-C99E2C1F1629}">
      <dgm:prSet/>
      <dgm:spPr/>
      <dgm:t>
        <a:bodyPr/>
        <a:lstStyle/>
        <a:p>
          <a:endParaRPr lang="en-US"/>
        </a:p>
      </dgm:t>
    </dgm:pt>
    <dgm:pt modelId="{F478FFC1-6B5D-4EB1-A42E-F17900EA56F0}" type="pres">
      <dgm:prSet presAssocID="{92324D04-BDAA-44DA-8FD7-11429CBA19AC}" presName="linearFlow" presStyleCnt="0">
        <dgm:presLayoutVars>
          <dgm:dir/>
          <dgm:animLvl val="lvl"/>
          <dgm:resizeHandles val="exact"/>
        </dgm:presLayoutVars>
      </dgm:prSet>
      <dgm:spPr/>
    </dgm:pt>
    <dgm:pt modelId="{4BA2AD96-F96C-4264-83A3-60D5711BF457}" type="pres">
      <dgm:prSet presAssocID="{5D32FA19-59AC-4624-9590-BFE6D6BD0C07}" presName="composite" presStyleCnt="0"/>
      <dgm:spPr/>
    </dgm:pt>
    <dgm:pt modelId="{504A53E8-3D87-4EF7-BEA3-6C04027B19B9}" type="pres">
      <dgm:prSet presAssocID="{5D32FA19-59AC-4624-9590-BFE6D6BD0C07}" presName="parentText" presStyleLbl="alignNode1" presStyleIdx="0" presStyleCnt="1">
        <dgm:presLayoutVars>
          <dgm:chMax val="1"/>
          <dgm:bulletEnabled val="1"/>
        </dgm:presLayoutVars>
      </dgm:prSet>
      <dgm:spPr/>
    </dgm:pt>
    <dgm:pt modelId="{3FB1708E-94A5-47BF-B834-FAB9A813E9AE}" type="pres">
      <dgm:prSet presAssocID="{5D32FA19-59AC-4624-9590-BFE6D6BD0C07}" presName="descendantText" presStyleLbl="alignAcc1" presStyleIdx="0" presStyleCnt="1">
        <dgm:presLayoutVars>
          <dgm:bulletEnabled val="1"/>
        </dgm:presLayoutVars>
      </dgm:prSet>
      <dgm:spPr/>
    </dgm:pt>
  </dgm:ptLst>
  <dgm:cxnLst>
    <dgm:cxn modelId="{E05FEE0B-CF85-46D7-A614-8D235D374DD5}" type="presOf" srcId="{158641F0-0B5C-4E0D-8618-9A17C7D5533C}" destId="{3FB1708E-94A5-47BF-B834-FAB9A813E9AE}" srcOrd="0" destOrd="0" presId="urn:microsoft.com/office/officeart/2005/8/layout/chevron2"/>
    <dgm:cxn modelId="{297D6472-EBAA-4021-9EFC-328155BA5630}" type="presOf" srcId="{5D32FA19-59AC-4624-9590-BFE6D6BD0C07}" destId="{504A53E8-3D87-4EF7-BEA3-6C04027B19B9}" srcOrd="0" destOrd="0" presId="urn:microsoft.com/office/officeart/2005/8/layout/chevron2"/>
    <dgm:cxn modelId="{72C157B9-7EBA-49E5-8727-ED4F033DC662}" srcId="{92324D04-BDAA-44DA-8FD7-11429CBA19AC}" destId="{5D32FA19-59AC-4624-9590-BFE6D6BD0C07}" srcOrd="0" destOrd="0" parTransId="{0A185CC1-E7C5-435A-83E3-6C78DA5DA031}" sibTransId="{9B11A8E3-3D71-4D9D-AD3F-B9A6FE6624D3}"/>
    <dgm:cxn modelId="{6E4E36BC-AB9C-46AD-B6BF-C99E2C1F1629}" srcId="{5D32FA19-59AC-4624-9590-BFE6D6BD0C07}" destId="{158641F0-0B5C-4E0D-8618-9A17C7D5533C}" srcOrd="0" destOrd="0" parTransId="{2BCBFD93-F1A4-49C0-A79A-39616EE030FF}" sibTransId="{DBE7A363-9318-49C1-9E2D-2C4B097CF820}"/>
    <dgm:cxn modelId="{78F83DED-EA32-429F-B281-144777C91550}" type="presOf" srcId="{92324D04-BDAA-44DA-8FD7-11429CBA19AC}" destId="{F478FFC1-6B5D-4EB1-A42E-F17900EA56F0}" srcOrd="0" destOrd="0" presId="urn:microsoft.com/office/officeart/2005/8/layout/chevron2"/>
    <dgm:cxn modelId="{77616DBE-8173-4EFD-98E2-895EA45AE137}" type="presParOf" srcId="{F478FFC1-6B5D-4EB1-A42E-F17900EA56F0}" destId="{4BA2AD96-F96C-4264-83A3-60D5711BF457}" srcOrd="0" destOrd="0" presId="urn:microsoft.com/office/officeart/2005/8/layout/chevron2"/>
    <dgm:cxn modelId="{9945660C-A248-4FEB-98C9-676C807987B3}" type="presParOf" srcId="{4BA2AD96-F96C-4264-83A3-60D5711BF457}" destId="{504A53E8-3D87-4EF7-BEA3-6C04027B19B9}" srcOrd="0" destOrd="0" presId="urn:microsoft.com/office/officeart/2005/8/layout/chevron2"/>
    <dgm:cxn modelId="{49BF9EBD-DCDE-4EF8-986A-1F1962DD4864}" type="presParOf" srcId="{4BA2AD96-F96C-4264-83A3-60D5711BF457}" destId="{3FB1708E-94A5-47BF-B834-FAB9A813E9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7DE41B-9760-4EEB-9606-9E5363AA0C4B}" type="doc">
      <dgm:prSet loTypeId="urn:microsoft.com/office/officeart/2005/8/layout/hList3" loCatId="list" qsTypeId="urn:microsoft.com/office/officeart/2005/8/quickstyle/simple1" qsCatId="simple" csTypeId="urn:microsoft.com/office/officeart/2005/8/colors/colorful1#4" csCatId="colorful" phldr="1"/>
      <dgm:spPr/>
      <dgm:t>
        <a:bodyPr/>
        <a:lstStyle/>
        <a:p>
          <a:endParaRPr lang="en-US"/>
        </a:p>
      </dgm:t>
    </dgm:pt>
    <dgm:pt modelId="{2BDA51CE-1079-438B-A0B7-DF36BCC0D105}">
      <dgm:prSet custT="1"/>
      <dgm:spPr/>
      <dgm:t>
        <a:bodyPr/>
        <a:lstStyle/>
        <a:p>
          <a:r>
            <a:rPr lang="en-US" sz="1800" dirty="0">
              <a:latin typeface="Calibri" pitchFamily="34" charset="0"/>
              <a:cs typeface="Calibri" pitchFamily="34" charset="0"/>
            </a:rPr>
            <a:t>Evaluation for Enhancing Stock Price Prediction with LSTM and RNN</a:t>
          </a:r>
        </a:p>
      </dgm:t>
    </dgm:pt>
    <dgm:pt modelId="{D34556D7-8AA3-4350-9F5A-6FDE2295CE5A}" type="parTrans" cxnId="{EAFE5499-2F9E-4543-9A63-D44320F67FDD}">
      <dgm:prSet/>
      <dgm:spPr/>
      <dgm:t>
        <a:bodyPr/>
        <a:lstStyle/>
        <a:p>
          <a:endParaRPr lang="en-US"/>
        </a:p>
      </dgm:t>
    </dgm:pt>
    <dgm:pt modelId="{D74D5205-D8E1-4170-AC13-5C3613E77013}" type="sibTrans" cxnId="{EAFE5499-2F9E-4543-9A63-D44320F67FDD}">
      <dgm:prSet/>
      <dgm:spPr/>
      <dgm:t>
        <a:bodyPr/>
        <a:lstStyle/>
        <a:p>
          <a:endParaRPr lang="en-US"/>
        </a:p>
      </dgm:t>
    </dgm:pt>
    <dgm:pt modelId="{2B0FABA6-AFB8-4E02-830F-5958A8DFFB2A}">
      <dgm:prSet/>
      <dgm:spPr/>
      <dgm:t>
        <a:bodyPr/>
        <a:lstStyle/>
        <a:p>
          <a:r>
            <a:rPr lang="en-US" dirty="0">
              <a:latin typeface="Calibri"/>
              <a:ea typeface="Calibri"/>
              <a:cs typeface="Calibri"/>
            </a:rPr>
            <a:t>Conduct sensitivity analysis by adjusting hyperparameters and observing changes in model performance.
Assess the model's robustness by testing it on unseen data or during periods of market volatility to ensure its generalization capability</a:t>
          </a:r>
          <a:r>
            <a:rPr lang="en-GB" dirty="0">
              <a:latin typeface="Calibri"/>
              <a:ea typeface="Calibri"/>
              <a:cs typeface="Calibri"/>
            </a:rPr>
            <a:t>.</a:t>
          </a:r>
          <a:endParaRPr lang="en-US" dirty="0">
            <a:latin typeface="Calibri"/>
            <a:ea typeface="Calibri"/>
            <a:cs typeface="Calibri"/>
          </a:endParaRPr>
        </a:p>
      </dgm:t>
    </dgm:pt>
    <dgm:pt modelId="{AC4226F2-F6EF-4686-83DC-CC693DE4C636}" type="parTrans" cxnId="{B912C2FC-655C-4D41-A462-86F01C1BB441}">
      <dgm:prSet/>
      <dgm:spPr/>
      <dgm:t>
        <a:bodyPr/>
        <a:lstStyle/>
        <a:p>
          <a:endParaRPr lang="en-US"/>
        </a:p>
      </dgm:t>
    </dgm:pt>
    <dgm:pt modelId="{411A15CC-4418-4CA5-ABB9-F5BF3C0242C2}" type="sibTrans" cxnId="{B912C2FC-655C-4D41-A462-86F01C1BB441}">
      <dgm:prSet/>
      <dgm:spPr/>
      <dgm:t>
        <a:bodyPr/>
        <a:lstStyle/>
        <a:p>
          <a:endParaRPr lang="en-US"/>
        </a:p>
      </dgm:t>
    </dgm:pt>
    <dgm:pt modelId="{CDF3AFA5-98A5-4A50-BB0F-F232B697B9DA}">
      <dgm:prSet/>
      <dgm:spPr/>
      <dgm:t>
        <a:bodyPr/>
        <a:lstStyle/>
        <a:p>
          <a:r>
            <a:rPr lang="en-US" dirty="0">
              <a:latin typeface="Calibri" pitchFamily="34" charset="0"/>
              <a:cs typeface="Calibri" pitchFamily="34" charset="0"/>
            </a:rPr>
            <a:t>Compare the predicted prices with actual prices to determine the model's reliability and effectiveness in real-world scenarios</a:t>
          </a:r>
          <a:r>
            <a:rPr lang="en-GB" dirty="0">
              <a:latin typeface="Calibri" pitchFamily="34" charset="0"/>
              <a:cs typeface="Calibri" pitchFamily="34" charset="0"/>
            </a:rPr>
            <a:t>.</a:t>
          </a:r>
          <a:endParaRPr lang="en-US" dirty="0">
            <a:latin typeface="Calibri" pitchFamily="34" charset="0"/>
            <a:cs typeface="Calibri" pitchFamily="34" charset="0"/>
          </a:endParaRPr>
        </a:p>
      </dgm:t>
    </dgm:pt>
    <dgm:pt modelId="{F21CEA66-9C0C-4BBF-AD13-CF7A35D1DF77}" type="sibTrans" cxnId="{14AF5DC4-560F-4331-A1C5-5ED9B38666A4}">
      <dgm:prSet/>
      <dgm:spPr/>
      <dgm:t>
        <a:bodyPr/>
        <a:lstStyle/>
        <a:p>
          <a:endParaRPr lang="en-US"/>
        </a:p>
      </dgm:t>
    </dgm:pt>
    <dgm:pt modelId="{EF3CA597-A98A-4F1B-99FF-F21CCF03FEDE}" type="parTrans" cxnId="{14AF5DC4-560F-4331-A1C5-5ED9B38666A4}">
      <dgm:prSet/>
      <dgm:spPr/>
      <dgm:t>
        <a:bodyPr/>
        <a:lstStyle/>
        <a:p>
          <a:endParaRPr lang="en-US"/>
        </a:p>
      </dgm:t>
    </dgm:pt>
    <dgm:pt modelId="{7947D81E-3C1D-41D8-9930-7A48E4C549B7}">
      <dgm:prSet/>
      <dgm:spPr/>
      <dgm:t>
        <a:bodyPr/>
        <a:lstStyle/>
        <a:p>
          <a:r>
            <a:rPr lang="en-US" dirty="0">
              <a:latin typeface="Calibri" pitchFamily="34" charset="0"/>
              <a:cs typeface="Calibri" pitchFamily="34" charset="0"/>
            </a:rPr>
            <a:t>Analyzing the model's ability to capture trends, patterns, and fluctuations in stock prices over different time periods.</a:t>
          </a:r>
        </a:p>
      </dgm:t>
    </dgm:pt>
    <dgm:pt modelId="{88264F71-D88C-4657-A100-402749BB8C65}" type="sibTrans" cxnId="{10D8660B-8862-4FA7-8775-1348C79081B2}">
      <dgm:prSet/>
      <dgm:spPr/>
      <dgm:t>
        <a:bodyPr/>
        <a:lstStyle/>
        <a:p>
          <a:endParaRPr lang="en-US"/>
        </a:p>
      </dgm:t>
    </dgm:pt>
    <dgm:pt modelId="{9682F747-20FB-4B27-A614-B323BF00135F}" type="parTrans" cxnId="{10D8660B-8862-4FA7-8775-1348C79081B2}">
      <dgm:prSet/>
      <dgm:spPr/>
      <dgm:t>
        <a:bodyPr/>
        <a:lstStyle/>
        <a:p>
          <a:endParaRPr lang="en-US"/>
        </a:p>
      </dgm:t>
    </dgm:pt>
    <dgm:pt modelId="{E2949B1F-A5FC-4BC7-9BF1-1988D8DAF20E}">
      <dgm:prSet/>
      <dgm:spPr/>
      <dgm:t>
        <a:bodyPr/>
        <a:lstStyle/>
        <a:p>
          <a:r>
            <a:rPr lang="en-US" dirty="0">
              <a:latin typeface="Calibri" pitchFamily="34" charset="0"/>
              <a:cs typeface="Calibri" pitchFamily="34" charset="0"/>
            </a:rPr>
            <a:t>Calculating performance metrics such as Mean Absolute Error (MAE) and Root Mean Squared Error (RMSE) to assess the accuracy of the predictions.</a:t>
          </a:r>
          <a:r>
            <a:rPr lang="en-GB" dirty="0">
              <a:latin typeface="Calibri" pitchFamily="34" charset="0"/>
              <a:cs typeface="Calibri" pitchFamily="34" charset="0"/>
            </a:rPr>
            <a:t>.</a:t>
          </a:r>
          <a:endParaRPr lang="en-US" dirty="0">
            <a:latin typeface="Calibri" pitchFamily="34" charset="0"/>
            <a:cs typeface="Calibri" pitchFamily="34" charset="0"/>
          </a:endParaRPr>
        </a:p>
      </dgm:t>
    </dgm:pt>
    <dgm:pt modelId="{15C0E013-1BAA-4B53-89F5-64F7DC52E272}" type="sibTrans" cxnId="{E9A1422A-4FB3-4A65-91BE-5A69DE5E0F9B}">
      <dgm:prSet/>
      <dgm:spPr/>
      <dgm:t>
        <a:bodyPr/>
        <a:lstStyle/>
        <a:p>
          <a:endParaRPr lang="en-US"/>
        </a:p>
      </dgm:t>
    </dgm:pt>
    <dgm:pt modelId="{132AD32E-E847-4E7A-A421-767AA599FB9A}" type="parTrans" cxnId="{E9A1422A-4FB3-4A65-91BE-5A69DE5E0F9B}">
      <dgm:prSet/>
      <dgm:spPr/>
      <dgm:t>
        <a:bodyPr/>
        <a:lstStyle/>
        <a:p>
          <a:endParaRPr lang="en-US"/>
        </a:p>
      </dgm:t>
    </dgm:pt>
    <dgm:pt modelId="{022963C7-97A3-4E53-901D-8DB66D43F3B8}" type="pres">
      <dgm:prSet presAssocID="{AC7DE41B-9760-4EEB-9606-9E5363AA0C4B}" presName="composite" presStyleCnt="0">
        <dgm:presLayoutVars>
          <dgm:chMax val="1"/>
          <dgm:dir/>
          <dgm:resizeHandles val="exact"/>
        </dgm:presLayoutVars>
      </dgm:prSet>
      <dgm:spPr/>
    </dgm:pt>
    <dgm:pt modelId="{A5693EDE-AA56-489B-8FD4-EF85940361B9}" type="pres">
      <dgm:prSet presAssocID="{2BDA51CE-1079-438B-A0B7-DF36BCC0D105}" presName="roof" presStyleLbl="dkBgShp" presStyleIdx="0" presStyleCnt="2"/>
      <dgm:spPr/>
    </dgm:pt>
    <dgm:pt modelId="{12C48884-9166-4F21-96C9-F4403B443CA5}" type="pres">
      <dgm:prSet presAssocID="{2BDA51CE-1079-438B-A0B7-DF36BCC0D105}" presName="pillars" presStyleCnt="0"/>
      <dgm:spPr/>
    </dgm:pt>
    <dgm:pt modelId="{B4E12A20-3096-4675-BBEA-0B18464656BB}" type="pres">
      <dgm:prSet presAssocID="{2BDA51CE-1079-438B-A0B7-DF36BCC0D105}" presName="pillar1" presStyleLbl="node1" presStyleIdx="0" presStyleCnt="4">
        <dgm:presLayoutVars>
          <dgm:bulletEnabled val="1"/>
        </dgm:presLayoutVars>
      </dgm:prSet>
      <dgm:spPr/>
    </dgm:pt>
    <dgm:pt modelId="{1944C518-DB11-4563-8002-3409AC7FF85D}" type="pres">
      <dgm:prSet presAssocID="{7947D81E-3C1D-41D8-9930-7A48E4C549B7}" presName="pillarX" presStyleLbl="node1" presStyleIdx="1" presStyleCnt="4">
        <dgm:presLayoutVars>
          <dgm:bulletEnabled val="1"/>
        </dgm:presLayoutVars>
      </dgm:prSet>
      <dgm:spPr/>
    </dgm:pt>
    <dgm:pt modelId="{16A513B2-EDAE-4622-8628-BC2E305F74F7}" type="pres">
      <dgm:prSet presAssocID="{CDF3AFA5-98A5-4A50-BB0F-F232B697B9DA}" presName="pillarX" presStyleLbl="node1" presStyleIdx="2" presStyleCnt="4">
        <dgm:presLayoutVars>
          <dgm:bulletEnabled val="1"/>
        </dgm:presLayoutVars>
      </dgm:prSet>
      <dgm:spPr/>
    </dgm:pt>
    <dgm:pt modelId="{6F4109BA-7BE5-411C-9F75-FF97AC5057CD}" type="pres">
      <dgm:prSet presAssocID="{2B0FABA6-AFB8-4E02-830F-5958A8DFFB2A}" presName="pillarX" presStyleLbl="node1" presStyleIdx="3" presStyleCnt="4">
        <dgm:presLayoutVars>
          <dgm:bulletEnabled val="1"/>
        </dgm:presLayoutVars>
      </dgm:prSet>
      <dgm:spPr/>
    </dgm:pt>
    <dgm:pt modelId="{C08C4FC1-BBEF-45B8-9AA1-4F0D5AB65A51}" type="pres">
      <dgm:prSet presAssocID="{2BDA51CE-1079-438B-A0B7-DF36BCC0D105}" presName="base" presStyleLbl="dkBgShp" presStyleIdx="1" presStyleCnt="2"/>
      <dgm:spPr/>
    </dgm:pt>
  </dgm:ptLst>
  <dgm:cxnLst>
    <dgm:cxn modelId="{10D8660B-8862-4FA7-8775-1348C79081B2}" srcId="{2BDA51CE-1079-438B-A0B7-DF36BCC0D105}" destId="{7947D81E-3C1D-41D8-9930-7A48E4C549B7}" srcOrd="1" destOrd="0" parTransId="{9682F747-20FB-4B27-A614-B323BF00135F}" sibTransId="{88264F71-D88C-4657-A100-402749BB8C65}"/>
    <dgm:cxn modelId="{1FC9E40C-3349-4414-AEA5-98E94826E8A5}" type="presOf" srcId="{7947D81E-3C1D-41D8-9930-7A48E4C549B7}" destId="{1944C518-DB11-4563-8002-3409AC7FF85D}" srcOrd="0" destOrd="0" presId="urn:microsoft.com/office/officeart/2005/8/layout/hList3"/>
    <dgm:cxn modelId="{8FDA3A1D-5F23-4579-8F0D-C0ED37E1B3B3}" type="presOf" srcId="{E2949B1F-A5FC-4BC7-9BF1-1988D8DAF20E}" destId="{B4E12A20-3096-4675-BBEA-0B18464656BB}" srcOrd="0" destOrd="0" presId="urn:microsoft.com/office/officeart/2005/8/layout/hList3"/>
    <dgm:cxn modelId="{E9A1422A-4FB3-4A65-91BE-5A69DE5E0F9B}" srcId="{2BDA51CE-1079-438B-A0B7-DF36BCC0D105}" destId="{E2949B1F-A5FC-4BC7-9BF1-1988D8DAF20E}" srcOrd="0" destOrd="0" parTransId="{132AD32E-E847-4E7A-A421-767AA599FB9A}" sibTransId="{15C0E013-1BAA-4B53-89F5-64F7DC52E272}"/>
    <dgm:cxn modelId="{EF752172-BEAF-4566-A7FC-8AD7B116FBC3}" type="presOf" srcId="{CDF3AFA5-98A5-4A50-BB0F-F232B697B9DA}" destId="{16A513B2-EDAE-4622-8628-BC2E305F74F7}" srcOrd="0" destOrd="0" presId="urn:microsoft.com/office/officeart/2005/8/layout/hList3"/>
    <dgm:cxn modelId="{EAFE5499-2F9E-4543-9A63-D44320F67FDD}" srcId="{AC7DE41B-9760-4EEB-9606-9E5363AA0C4B}" destId="{2BDA51CE-1079-438B-A0B7-DF36BCC0D105}" srcOrd="0" destOrd="0" parTransId="{D34556D7-8AA3-4350-9F5A-6FDE2295CE5A}" sibTransId="{D74D5205-D8E1-4170-AC13-5C3613E77013}"/>
    <dgm:cxn modelId="{E56EB3AD-AE7B-4698-943E-BEC0983167BD}" type="presOf" srcId="{2BDA51CE-1079-438B-A0B7-DF36BCC0D105}" destId="{A5693EDE-AA56-489B-8FD4-EF85940361B9}" srcOrd="0" destOrd="0" presId="urn:microsoft.com/office/officeart/2005/8/layout/hList3"/>
    <dgm:cxn modelId="{581B1CC2-2F61-4C07-8F84-AC81B1018908}" type="presOf" srcId="{2B0FABA6-AFB8-4E02-830F-5958A8DFFB2A}" destId="{6F4109BA-7BE5-411C-9F75-FF97AC5057CD}" srcOrd="0" destOrd="0" presId="urn:microsoft.com/office/officeart/2005/8/layout/hList3"/>
    <dgm:cxn modelId="{14AF5DC4-560F-4331-A1C5-5ED9B38666A4}" srcId="{2BDA51CE-1079-438B-A0B7-DF36BCC0D105}" destId="{CDF3AFA5-98A5-4A50-BB0F-F232B697B9DA}" srcOrd="2" destOrd="0" parTransId="{EF3CA597-A98A-4F1B-99FF-F21CCF03FEDE}" sibTransId="{F21CEA66-9C0C-4BBF-AD13-CF7A35D1DF77}"/>
    <dgm:cxn modelId="{DB4A7DF2-F01E-46BD-9062-093621B17E9E}" type="presOf" srcId="{AC7DE41B-9760-4EEB-9606-9E5363AA0C4B}" destId="{022963C7-97A3-4E53-901D-8DB66D43F3B8}" srcOrd="0" destOrd="0" presId="urn:microsoft.com/office/officeart/2005/8/layout/hList3"/>
    <dgm:cxn modelId="{B912C2FC-655C-4D41-A462-86F01C1BB441}" srcId="{2BDA51CE-1079-438B-A0B7-DF36BCC0D105}" destId="{2B0FABA6-AFB8-4E02-830F-5958A8DFFB2A}" srcOrd="3" destOrd="0" parTransId="{AC4226F2-F6EF-4686-83DC-CC693DE4C636}" sibTransId="{411A15CC-4418-4CA5-ABB9-F5BF3C0242C2}"/>
    <dgm:cxn modelId="{1B53F849-1D05-49BD-A9AA-5BA073B8CD3D}" type="presParOf" srcId="{022963C7-97A3-4E53-901D-8DB66D43F3B8}" destId="{A5693EDE-AA56-489B-8FD4-EF85940361B9}" srcOrd="0" destOrd="0" presId="urn:microsoft.com/office/officeart/2005/8/layout/hList3"/>
    <dgm:cxn modelId="{996FBF4B-B31C-4C5E-A245-EDF4C0B55971}" type="presParOf" srcId="{022963C7-97A3-4E53-901D-8DB66D43F3B8}" destId="{12C48884-9166-4F21-96C9-F4403B443CA5}" srcOrd="1" destOrd="0" presId="urn:microsoft.com/office/officeart/2005/8/layout/hList3"/>
    <dgm:cxn modelId="{6573FC39-4E46-41EC-8526-D45F168B2D1E}" type="presParOf" srcId="{12C48884-9166-4F21-96C9-F4403B443CA5}" destId="{B4E12A20-3096-4675-BBEA-0B18464656BB}" srcOrd="0" destOrd="0" presId="urn:microsoft.com/office/officeart/2005/8/layout/hList3"/>
    <dgm:cxn modelId="{BB9CF58E-B295-4049-A7A1-7398D55390DB}" type="presParOf" srcId="{12C48884-9166-4F21-96C9-F4403B443CA5}" destId="{1944C518-DB11-4563-8002-3409AC7FF85D}" srcOrd="1" destOrd="0" presId="urn:microsoft.com/office/officeart/2005/8/layout/hList3"/>
    <dgm:cxn modelId="{0903604F-827E-418A-BFB5-AD682D43EFE8}" type="presParOf" srcId="{12C48884-9166-4F21-96C9-F4403B443CA5}" destId="{16A513B2-EDAE-4622-8628-BC2E305F74F7}" srcOrd="2" destOrd="0" presId="urn:microsoft.com/office/officeart/2005/8/layout/hList3"/>
    <dgm:cxn modelId="{E87CB64A-65AA-47F3-ABF3-C1AADA0C3F48}" type="presParOf" srcId="{12C48884-9166-4F21-96C9-F4403B443CA5}" destId="{6F4109BA-7BE5-411C-9F75-FF97AC5057CD}" srcOrd="3" destOrd="0" presId="urn:microsoft.com/office/officeart/2005/8/layout/hList3"/>
    <dgm:cxn modelId="{9860015B-A7A3-43FE-B990-F8C0FC39AB86}" type="presParOf" srcId="{022963C7-97A3-4E53-901D-8DB66D43F3B8}" destId="{C08C4FC1-BBEF-45B8-9AA1-4F0D5AB65A5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F9B559-7872-4A0C-9C10-7F779D193EF9}" type="doc">
      <dgm:prSet loTypeId="urn:microsoft.com/office/officeart/2005/8/layout/hierarchy6" loCatId="hierarchy" qsTypeId="urn:microsoft.com/office/officeart/2005/8/quickstyle/simple1" qsCatId="simple" csTypeId="urn:microsoft.com/office/officeart/2005/8/colors/colorful1#5" csCatId="colorful" phldr="1"/>
      <dgm:spPr/>
      <dgm:t>
        <a:bodyPr/>
        <a:lstStyle/>
        <a:p>
          <a:endParaRPr lang="en-US"/>
        </a:p>
      </dgm:t>
    </dgm:pt>
    <dgm:pt modelId="{2C8B311F-BACD-4ABB-BDC4-336ED2E26567}">
      <dgm:prSet/>
      <dgm:spPr/>
      <dgm:t>
        <a:bodyPr/>
        <a:lstStyle/>
        <a:p>
          <a:r>
            <a:rPr lang="en-US" dirty="0"/>
            <a:t>Plan</a:t>
          </a:r>
        </a:p>
      </dgm:t>
    </dgm:pt>
    <dgm:pt modelId="{293CE38B-7D28-40F9-91E3-AA860D663A00}" type="parTrans" cxnId="{7C93B0A7-EDB5-4DC3-A94E-1F700D1021AA}">
      <dgm:prSet/>
      <dgm:spPr/>
      <dgm:t>
        <a:bodyPr/>
        <a:lstStyle/>
        <a:p>
          <a:endParaRPr lang="en-US"/>
        </a:p>
      </dgm:t>
    </dgm:pt>
    <dgm:pt modelId="{17A89881-2F07-43F8-92FD-4ED33B62B87B}" type="sibTrans" cxnId="{7C93B0A7-EDB5-4DC3-A94E-1F700D1021AA}">
      <dgm:prSet/>
      <dgm:spPr/>
      <dgm:t>
        <a:bodyPr/>
        <a:lstStyle/>
        <a:p>
          <a:endParaRPr lang="en-US"/>
        </a:p>
      </dgm:t>
    </dgm:pt>
    <dgm:pt modelId="{30D86C8F-0816-4F0F-B392-5749809C5423}">
      <dgm:prSet/>
      <dgm:spPr/>
      <dgm:t>
        <a:bodyPr/>
        <a:lstStyle/>
        <a:p>
          <a:r>
            <a:rPr lang="en-US" dirty="0"/>
            <a:t>Develop a user-friendly web application or API endpoint to provide access to the trained model..</a:t>
          </a:r>
        </a:p>
      </dgm:t>
    </dgm:pt>
    <dgm:pt modelId="{E16F167E-CA2F-4653-B4E0-A9C9B0D2EF83}" type="parTrans" cxnId="{5FAFA1D1-EDDE-4D4E-AE9D-C55BBA20B7FB}">
      <dgm:prSet/>
      <dgm:spPr/>
      <dgm:t>
        <a:bodyPr/>
        <a:lstStyle/>
        <a:p>
          <a:endParaRPr lang="en-US"/>
        </a:p>
      </dgm:t>
    </dgm:pt>
    <dgm:pt modelId="{089FD1F3-C140-4E24-AF1C-6981E51ED317}" type="sibTrans" cxnId="{5FAFA1D1-EDDE-4D4E-AE9D-C55BBA20B7FB}">
      <dgm:prSet/>
      <dgm:spPr/>
      <dgm:t>
        <a:bodyPr/>
        <a:lstStyle/>
        <a:p>
          <a:endParaRPr lang="en-US"/>
        </a:p>
      </dgm:t>
    </dgm:pt>
    <dgm:pt modelId="{5EB00BE3-4DE8-4F7E-A117-C52075238ED7}">
      <dgm:prSet/>
      <dgm:spPr/>
      <dgm:t>
        <a:bodyPr/>
        <a:lstStyle/>
        <a:p>
          <a:r>
            <a:rPr lang="en-US" dirty="0"/>
            <a:t>Implement</a:t>
          </a:r>
        </a:p>
      </dgm:t>
    </dgm:pt>
    <dgm:pt modelId="{3A9D62EB-83FF-4145-B7B8-6DC91501E308}" type="parTrans" cxnId="{910920AC-2FFB-4EF0-AE35-5B9351E4FA81}">
      <dgm:prSet/>
      <dgm:spPr/>
      <dgm:t>
        <a:bodyPr/>
        <a:lstStyle/>
        <a:p>
          <a:endParaRPr lang="en-US"/>
        </a:p>
      </dgm:t>
    </dgm:pt>
    <dgm:pt modelId="{A6F183C2-DABC-4EC1-A05E-D0F217656F6A}" type="sibTrans" cxnId="{910920AC-2FFB-4EF0-AE35-5B9351E4FA81}">
      <dgm:prSet/>
      <dgm:spPr/>
      <dgm:t>
        <a:bodyPr/>
        <a:lstStyle/>
        <a:p>
          <a:endParaRPr lang="en-US"/>
        </a:p>
      </dgm:t>
    </dgm:pt>
    <dgm:pt modelId="{B15C9C92-0E8B-4206-9194-EC91F1824772}">
      <dgm:prSet/>
      <dgm:spPr/>
      <dgm:t>
        <a:bodyPr/>
        <a:lstStyle/>
        <a:p>
          <a:r>
            <a:rPr lang="en-US" dirty="0"/>
            <a:t>Implement a front-end interface for users to input historical stock price data and receive real-time predictions.</a:t>
          </a:r>
        </a:p>
      </dgm:t>
    </dgm:pt>
    <dgm:pt modelId="{83A9F85A-26AE-48D3-A9AA-23DC741DE325}" type="parTrans" cxnId="{11ACB07F-C5A3-4FF6-8A18-281C0425326D}">
      <dgm:prSet/>
      <dgm:spPr/>
      <dgm:t>
        <a:bodyPr/>
        <a:lstStyle/>
        <a:p>
          <a:endParaRPr lang="en-US"/>
        </a:p>
      </dgm:t>
    </dgm:pt>
    <dgm:pt modelId="{EF86A0BE-D70F-4806-AC4F-80D93EC6C69E}" type="sibTrans" cxnId="{11ACB07F-C5A3-4FF6-8A18-281C0425326D}">
      <dgm:prSet/>
      <dgm:spPr/>
      <dgm:t>
        <a:bodyPr/>
        <a:lstStyle/>
        <a:p>
          <a:endParaRPr lang="en-US"/>
        </a:p>
      </dgm:t>
    </dgm:pt>
    <dgm:pt modelId="{922ECD8E-DC42-4859-B700-4C294BBF91C1}">
      <dgm:prSet/>
      <dgm:spPr/>
      <dgm:t>
        <a:bodyPr/>
        <a:lstStyle/>
        <a:p>
          <a:r>
            <a:rPr lang="en-US" dirty="0"/>
            <a:t>Monitor</a:t>
          </a:r>
        </a:p>
      </dgm:t>
    </dgm:pt>
    <dgm:pt modelId="{D7F0450C-B9ED-446E-AC09-6B3C0EC0B3DF}" type="parTrans" cxnId="{142810F2-4165-4165-9509-7813CD35A78C}">
      <dgm:prSet/>
      <dgm:spPr/>
      <dgm:t>
        <a:bodyPr/>
        <a:lstStyle/>
        <a:p>
          <a:endParaRPr lang="en-US"/>
        </a:p>
      </dgm:t>
    </dgm:pt>
    <dgm:pt modelId="{5DDE97D4-85D5-4A52-8ABB-8EF64A99ACD2}" type="sibTrans" cxnId="{142810F2-4165-4165-9509-7813CD35A78C}">
      <dgm:prSet/>
      <dgm:spPr/>
      <dgm:t>
        <a:bodyPr/>
        <a:lstStyle/>
        <a:p>
          <a:endParaRPr lang="en-US"/>
        </a:p>
      </dgm:t>
    </dgm:pt>
    <dgm:pt modelId="{EDAAE3C2-FF3B-4E7C-89FF-870BFBA31D3B}">
      <dgm:prSet/>
      <dgm:spPr/>
      <dgm:t>
        <a:bodyPr/>
        <a:lstStyle/>
        <a:p>
          <a:r>
            <a:rPr lang="en-US" dirty="0"/>
            <a:t>Host the application on a scalable cloud platform such as AWS or Google Cloud to ensure reliability and availability..</a:t>
          </a:r>
        </a:p>
      </dgm:t>
    </dgm:pt>
    <dgm:pt modelId="{9B52AF1F-BCA6-458D-8581-B9941FA5728D}" type="parTrans" cxnId="{435CF870-F426-462C-B2E2-FD9C2436B52F}">
      <dgm:prSet/>
      <dgm:spPr/>
      <dgm:t>
        <a:bodyPr/>
        <a:lstStyle/>
        <a:p>
          <a:endParaRPr lang="en-US"/>
        </a:p>
      </dgm:t>
    </dgm:pt>
    <dgm:pt modelId="{E77573F9-C857-4B46-8397-6B47C915D79A}" type="sibTrans" cxnId="{435CF870-F426-462C-B2E2-FD9C2436B52F}">
      <dgm:prSet/>
      <dgm:spPr/>
      <dgm:t>
        <a:bodyPr/>
        <a:lstStyle/>
        <a:p>
          <a:endParaRPr lang="en-US"/>
        </a:p>
      </dgm:t>
    </dgm:pt>
    <dgm:pt modelId="{27D4A37C-82E8-48AE-86A9-91199F826AF6}">
      <dgm:prSet/>
      <dgm:spPr/>
      <dgm:t>
        <a:bodyPr/>
        <a:lstStyle/>
        <a:p>
          <a:r>
            <a:rPr lang="en-US" dirty="0"/>
            <a:t>Integrate</a:t>
          </a:r>
        </a:p>
      </dgm:t>
    </dgm:pt>
    <dgm:pt modelId="{60484942-CABD-4216-8C27-365115A3A718}" type="parTrans" cxnId="{96BAFE1D-F11C-4B27-BD2F-A893DC00B835}">
      <dgm:prSet/>
      <dgm:spPr/>
      <dgm:t>
        <a:bodyPr/>
        <a:lstStyle/>
        <a:p>
          <a:endParaRPr lang="en-US"/>
        </a:p>
      </dgm:t>
    </dgm:pt>
    <dgm:pt modelId="{A4605503-74C2-4257-866A-5CFAA74A7C12}" type="sibTrans" cxnId="{96BAFE1D-F11C-4B27-BD2F-A893DC00B835}">
      <dgm:prSet/>
      <dgm:spPr/>
      <dgm:t>
        <a:bodyPr/>
        <a:lstStyle/>
        <a:p>
          <a:endParaRPr lang="en-US"/>
        </a:p>
      </dgm:t>
    </dgm:pt>
    <dgm:pt modelId="{AFA13D17-65D2-492B-875C-A981B4C592C6}">
      <dgm:prSet/>
      <dgm:spPr/>
      <dgm:t>
        <a:bodyPr/>
        <a:lstStyle/>
        <a:p>
          <a:r>
            <a:rPr lang="en-US" dirty="0"/>
            <a:t>Integrate the model into existing trading platforms or financial software for seamless integration into workflow </a:t>
          </a:r>
          <a:r>
            <a:rPr lang="en-US" dirty="0" err="1"/>
            <a:t>processes.Continuously</a:t>
          </a:r>
          <a:r>
            <a:rPr lang="en-US" dirty="0"/>
            <a:t> monitor model performance and update the deployment as needed to adapt to changing market conditions or improve prediction accuracy.</a:t>
          </a:r>
        </a:p>
      </dgm:t>
    </dgm:pt>
    <dgm:pt modelId="{EA5F6A92-E024-4B22-BA9B-EE6BDA3224EC}" type="parTrans" cxnId="{279D27E7-E0A1-4D4E-8B1E-282A678F5EB1}">
      <dgm:prSet/>
      <dgm:spPr/>
      <dgm:t>
        <a:bodyPr/>
        <a:lstStyle/>
        <a:p>
          <a:endParaRPr lang="en-US"/>
        </a:p>
      </dgm:t>
    </dgm:pt>
    <dgm:pt modelId="{8842DE85-ED53-4690-B4FE-098F69682537}" type="sibTrans" cxnId="{279D27E7-E0A1-4D4E-8B1E-282A678F5EB1}">
      <dgm:prSet/>
      <dgm:spPr/>
      <dgm:t>
        <a:bodyPr/>
        <a:lstStyle/>
        <a:p>
          <a:endParaRPr lang="en-US"/>
        </a:p>
      </dgm:t>
    </dgm:pt>
    <dgm:pt modelId="{E514586E-E96F-4F0E-9324-602825F77162}" type="pres">
      <dgm:prSet presAssocID="{B4F9B559-7872-4A0C-9C10-7F779D193EF9}" presName="mainComposite" presStyleCnt="0">
        <dgm:presLayoutVars>
          <dgm:chPref val="1"/>
          <dgm:dir/>
          <dgm:animOne val="branch"/>
          <dgm:animLvl val="lvl"/>
          <dgm:resizeHandles val="exact"/>
        </dgm:presLayoutVars>
      </dgm:prSet>
      <dgm:spPr/>
    </dgm:pt>
    <dgm:pt modelId="{D2267C26-7FD7-4378-84F7-C788227E01DD}" type="pres">
      <dgm:prSet presAssocID="{B4F9B559-7872-4A0C-9C10-7F779D193EF9}" presName="hierFlow" presStyleCnt="0"/>
      <dgm:spPr/>
    </dgm:pt>
    <dgm:pt modelId="{2F9B3D2B-1F80-4616-8453-CC88E5818AA8}" type="pres">
      <dgm:prSet presAssocID="{B4F9B559-7872-4A0C-9C10-7F779D193EF9}" presName="firstBuf" presStyleCnt="0"/>
      <dgm:spPr/>
    </dgm:pt>
    <dgm:pt modelId="{7067BF34-89F2-4C0D-874D-95D504DAFEA4}" type="pres">
      <dgm:prSet presAssocID="{B4F9B559-7872-4A0C-9C10-7F779D193EF9}" presName="hierChild1" presStyleCnt="0">
        <dgm:presLayoutVars>
          <dgm:chPref val="1"/>
          <dgm:animOne val="branch"/>
          <dgm:animLvl val="lvl"/>
        </dgm:presLayoutVars>
      </dgm:prSet>
      <dgm:spPr/>
    </dgm:pt>
    <dgm:pt modelId="{CBC1151B-C2F1-43CD-9E53-F440572E7F38}" type="pres">
      <dgm:prSet presAssocID="{2C8B311F-BACD-4ABB-BDC4-336ED2E26567}" presName="Name14" presStyleCnt="0"/>
      <dgm:spPr/>
    </dgm:pt>
    <dgm:pt modelId="{A843AE63-CC70-4D17-BAE9-ADA12AE2E059}" type="pres">
      <dgm:prSet presAssocID="{2C8B311F-BACD-4ABB-BDC4-336ED2E26567}" presName="level1Shape" presStyleLbl="node0" presStyleIdx="0" presStyleCnt="1">
        <dgm:presLayoutVars>
          <dgm:chPref val="3"/>
        </dgm:presLayoutVars>
      </dgm:prSet>
      <dgm:spPr/>
    </dgm:pt>
    <dgm:pt modelId="{B3CFD4C1-B548-46AA-BC55-7E7CFC161DE2}" type="pres">
      <dgm:prSet presAssocID="{2C8B311F-BACD-4ABB-BDC4-336ED2E26567}" presName="hierChild2" presStyleCnt="0"/>
      <dgm:spPr/>
    </dgm:pt>
    <dgm:pt modelId="{94A8E861-37DD-4988-B1BC-5A205A670228}" type="pres">
      <dgm:prSet presAssocID="{E16F167E-CA2F-4653-B4E0-A9C9B0D2EF83}" presName="Name19" presStyleLbl="parChTrans1D2" presStyleIdx="0" presStyleCnt="1"/>
      <dgm:spPr/>
    </dgm:pt>
    <dgm:pt modelId="{F9B79117-A509-42E3-A583-739573C230AE}" type="pres">
      <dgm:prSet presAssocID="{30D86C8F-0816-4F0F-B392-5749809C5423}" presName="Name21" presStyleCnt="0"/>
      <dgm:spPr/>
    </dgm:pt>
    <dgm:pt modelId="{C4C7E51F-EC27-4A87-A146-4844D5A0E795}" type="pres">
      <dgm:prSet presAssocID="{30D86C8F-0816-4F0F-B392-5749809C5423}" presName="level2Shape" presStyleLbl="node2" presStyleIdx="0" presStyleCnt="1"/>
      <dgm:spPr/>
    </dgm:pt>
    <dgm:pt modelId="{734054B2-8677-42AD-A063-194A12522959}" type="pres">
      <dgm:prSet presAssocID="{30D86C8F-0816-4F0F-B392-5749809C5423}" presName="hierChild3" presStyleCnt="0"/>
      <dgm:spPr/>
    </dgm:pt>
    <dgm:pt modelId="{E1ED7801-D8FC-4287-91DC-C36DD061D739}" type="pres">
      <dgm:prSet presAssocID="{B4F9B559-7872-4A0C-9C10-7F779D193EF9}" presName="bgShapesFlow" presStyleCnt="0"/>
      <dgm:spPr/>
    </dgm:pt>
    <dgm:pt modelId="{2039A817-5633-49FE-98CB-0C6F40FCE30C}" type="pres">
      <dgm:prSet presAssocID="{5EB00BE3-4DE8-4F7E-A117-C52075238ED7}" presName="rectComp" presStyleCnt="0"/>
      <dgm:spPr/>
    </dgm:pt>
    <dgm:pt modelId="{AF4D98D3-0CE8-497C-882F-B44E94E94D21}" type="pres">
      <dgm:prSet presAssocID="{5EB00BE3-4DE8-4F7E-A117-C52075238ED7}" presName="bgRect" presStyleLbl="bgShp" presStyleIdx="0" presStyleCnt="3"/>
      <dgm:spPr/>
    </dgm:pt>
    <dgm:pt modelId="{338F51E7-BA78-48CF-9AC0-DF29A3CDEA02}" type="pres">
      <dgm:prSet presAssocID="{5EB00BE3-4DE8-4F7E-A117-C52075238ED7}" presName="bgRectTx" presStyleLbl="bgShp" presStyleIdx="0" presStyleCnt="3">
        <dgm:presLayoutVars>
          <dgm:bulletEnabled val="1"/>
        </dgm:presLayoutVars>
      </dgm:prSet>
      <dgm:spPr/>
    </dgm:pt>
    <dgm:pt modelId="{84B6FD9E-AFF5-461F-89A5-D1B868DB68A3}" type="pres">
      <dgm:prSet presAssocID="{5EB00BE3-4DE8-4F7E-A117-C52075238ED7}" presName="spComp" presStyleCnt="0"/>
      <dgm:spPr/>
    </dgm:pt>
    <dgm:pt modelId="{8F42EB86-72B5-43E3-8681-7EFE8D27E67C}" type="pres">
      <dgm:prSet presAssocID="{5EB00BE3-4DE8-4F7E-A117-C52075238ED7}" presName="vSp" presStyleCnt="0"/>
      <dgm:spPr/>
    </dgm:pt>
    <dgm:pt modelId="{90E4F88D-80DF-4327-84E5-1074BBE34A40}" type="pres">
      <dgm:prSet presAssocID="{922ECD8E-DC42-4859-B700-4C294BBF91C1}" presName="rectComp" presStyleCnt="0"/>
      <dgm:spPr/>
    </dgm:pt>
    <dgm:pt modelId="{3A953CCA-6BF2-4B3C-8350-0FBE3DE2700B}" type="pres">
      <dgm:prSet presAssocID="{922ECD8E-DC42-4859-B700-4C294BBF91C1}" presName="bgRect" presStyleLbl="bgShp" presStyleIdx="1" presStyleCnt="3"/>
      <dgm:spPr/>
    </dgm:pt>
    <dgm:pt modelId="{F3798990-D407-4E95-983E-172B25FF9C4F}" type="pres">
      <dgm:prSet presAssocID="{922ECD8E-DC42-4859-B700-4C294BBF91C1}" presName="bgRectTx" presStyleLbl="bgShp" presStyleIdx="1" presStyleCnt="3">
        <dgm:presLayoutVars>
          <dgm:bulletEnabled val="1"/>
        </dgm:presLayoutVars>
      </dgm:prSet>
      <dgm:spPr/>
    </dgm:pt>
    <dgm:pt modelId="{836B9650-5F6B-4525-A11C-02DE59B63B98}" type="pres">
      <dgm:prSet presAssocID="{922ECD8E-DC42-4859-B700-4C294BBF91C1}" presName="spComp" presStyleCnt="0"/>
      <dgm:spPr/>
    </dgm:pt>
    <dgm:pt modelId="{6FC2CE7E-5687-471D-B690-8E2FF52F8015}" type="pres">
      <dgm:prSet presAssocID="{922ECD8E-DC42-4859-B700-4C294BBF91C1}" presName="vSp" presStyleCnt="0"/>
      <dgm:spPr/>
    </dgm:pt>
    <dgm:pt modelId="{1BB1B296-38C2-46D8-84E1-511D458ABE11}" type="pres">
      <dgm:prSet presAssocID="{27D4A37C-82E8-48AE-86A9-91199F826AF6}" presName="rectComp" presStyleCnt="0"/>
      <dgm:spPr/>
    </dgm:pt>
    <dgm:pt modelId="{AE365529-0655-47C2-9B0D-839857D97A17}" type="pres">
      <dgm:prSet presAssocID="{27D4A37C-82E8-48AE-86A9-91199F826AF6}" presName="bgRect" presStyleLbl="bgShp" presStyleIdx="2" presStyleCnt="3"/>
      <dgm:spPr/>
    </dgm:pt>
    <dgm:pt modelId="{107E6E48-9FE1-4F89-8D05-4D966C153873}" type="pres">
      <dgm:prSet presAssocID="{27D4A37C-82E8-48AE-86A9-91199F826AF6}" presName="bgRectTx" presStyleLbl="bgShp" presStyleIdx="2" presStyleCnt="3">
        <dgm:presLayoutVars>
          <dgm:bulletEnabled val="1"/>
        </dgm:presLayoutVars>
      </dgm:prSet>
      <dgm:spPr/>
    </dgm:pt>
  </dgm:ptLst>
  <dgm:cxnLst>
    <dgm:cxn modelId="{CACC6004-4466-4290-8CBE-F4808EBF7F56}" type="presOf" srcId="{E16F167E-CA2F-4653-B4E0-A9C9B0D2EF83}" destId="{94A8E861-37DD-4988-B1BC-5A205A670228}" srcOrd="0" destOrd="0" presId="urn:microsoft.com/office/officeart/2005/8/layout/hierarchy6"/>
    <dgm:cxn modelId="{F7A6490E-FDE3-47F6-A756-1A3547177553}" type="presOf" srcId="{30D86C8F-0816-4F0F-B392-5749809C5423}" destId="{C4C7E51F-EC27-4A87-A146-4844D5A0E795}" srcOrd="0" destOrd="0" presId="urn:microsoft.com/office/officeart/2005/8/layout/hierarchy6"/>
    <dgm:cxn modelId="{96BAFE1D-F11C-4B27-BD2F-A893DC00B835}" srcId="{B4F9B559-7872-4A0C-9C10-7F779D193EF9}" destId="{27D4A37C-82E8-48AE-86A9-91199F826AF6}" srcOrd="3" destOrd="0" parTransId="{60484942-CABD-4216-8C27-365115A3A718}" sibTransId="{A4605503-74C2-4257-866A-5CFAA74A7C12}"/>
    <dgm:cxn modelId="{BC34ED1E-6742-4D70-B991-B6579F10F5CB}" type="presOf" srcId="{2C8B311F-BACD-4ABB-BDC4-336ED2E26567}" destId="{A843AE63-CC70-4D17-BAE9-ADA12AE2E059}" srcOrd="0" destOrd="0" presId="urn:microsoft.com/office/officeart/2005/8/layout/hierarchy6"/>
    <dgm:cxn modelId="{C5671B20-9E0C-45F3-A1CE-28A296EFAB96}" type="presOf" srcId="{922ECD8E-DC42-4859-B700-4C294BBF91C1}" destId="{3A953CCA-6BF2-4B3C-8350-0FBE3DE2700B}" srcOrd="0" destOrd="0" presId="urn:microsoft.com/office/officeart/2005/8/layout/hierarchy6"/>
    <dgm:cxn modelId="{2159A521-F9E7-4D19-B379-8BC3120D46EC}" type="presOf" srcId="{EDAAE3C2-FF3B-4E7C-89FF-870BFBA31D3B}" destId="{F3798990-D407-4E95-983E-172B25FF9C4F}" srcOrd="1" destOrd="1" presId="urn:microsoft.com/office/officeart/2005/8/layout/hierarchy6"/>
    <dgm:cxn modelId="{16306532-CF8D-4D42-A75F-6B617A104776}" type="presOf" srcId="{B15C9C92-0E8B-4206-9194-EC91F1824772}" destId="{338F51E7-BA78-48CF-9AC0-DF29A3CDEA02}" srcOrd="1" destOrd="1" presId="urn:microsoft.com/office/officeart/2005/8/layout/hierarchy6"/>
    <dgm:cxn modelId="{1C3D1542-A6EF-459D-A9C3-5EA316A8C125}" type="presOf" srcId="{AFA13D17-65D2-492B-875C-A981B4C592C6}" destId="{107E6E48-9FE1-4F89-8D05-4D966C153873}" srcOrd="1" destOrd="1" presId="urn:microsoft.com/office/officeart/2005/8/layout/hierarchy6"/>
    <dgm:cxn modelId="{D9A9DA45-1FB6-40A5-B6D4-8CAF628B2DBE}" type="presOf" srcId="{922ECD8E-DC42-4859-B700-4C294BBF91C1}" destId="{F3798990-D407-4E95-983E-172B25FF9C4F}" srcOrd="1" destOrd="0" presId="urn:microsoft.com/office/officeart/2005/8/layout/hierarchy6"/>
    <dgm:cxn modelId="{CBC7C967-BC39-480E-B1C9-B79AD6B28936}" type="presOf" srcId="{AFA13D17-65D2-492B-875C-A981B4C592C6}" destId="{AE365529-0655-47C2-9B0D-839857D97A17}" srcOrd="0" destOrd="1" presId="urn:microsoft.com/office/officeart/2005/8/layout/hierarchy6"/>
    <dgm:cxn modelId="{435CF870-F426-462C-B2E2-FD9C2436B52F}" srcId="{922ECD8E-DC42-4859-B700-4C294BBF91C1}" destId="{EDAAE3C2-FF3B-4E7C-89FF-870BFBA31D3B}" srcOrd="0" destOrd="0" parTransId="{9B52AF1F-BCA6-458D-8581-B9941FA5728D}" sibTransId="{E77573F9-C857-4B46-8397-6B47C915D79A}"/>
    <dgm:cxn modelId="{11ACB07F-C5A3-4FF6-8A18-281C0425326D}" srcId="{5EB00BE3-4DE8-4F7E-A117-C52075238ED7}" destId="{B15C9C92-0E8B-4206-9194-EC91F1824772}" srcOrd="0" destOrd="0" parTransId="{83A9F85A-26AE-48D3-A9AA-23DC741DE325}" sibTransId="{EF86A0BE-D70F-4806-AC4F-80D93EC6C69E}"/>
    <dgm:cxn modelId="{90AE4A82-4500-4CA4-807A-967C08585A72}" type="presOf" srcId="{5EB00BE3-4DE8-4F7E-A117-C52075238ED7}" destId="{AF4D98D3-0CE8-497C-882F-B44E94E94D21}" srcOrd="0" destOrd="0" presId="urn:microsoft.com/office/officeart/2005/8/layout/hierarchy6"/>
    <dgm:cxn modelId="{565E9C9C-DD91-4D54-9D69-BC2227368C01}" type="presOf" srcId="{EDAAE3C2-FF3B-4E7C-89FF-870BFBA31D3B}" destId="{3A953CCA-6BF2-4B3C-8350-0FBE3DE2700B}" srcOrd="0" destOrd="1" presId="urn:microsoft.com/office/officeart/2005/8/layout/hierarchy6"/>
    <dgm:cxn modelId="{4909ABA1-DAD4-4268-899F-4DF0BEDEE457}" type="presOf" srcId="{B4F9B559-7872-4A0C-9C10-7F779D193EF9}" destId="{E514586E-E96F-4F0E-9324-602825F77162}" srcOrd="0" destOrd="0" presId="urn:microsoft.com/office/officeart/2005/8/layout/hierarchy6"/>
    <dgm:cxn modelId="{7C93B0A7-EDB5-4DC3-A94E-1F700D1021AA}" srcId="{B4F9B559-7872-4A0C-9C10-7F779D193EF9}" destId="{2C8B311F-BACD-4ABB-BDC4-336ED2E26567}" srcOrd="0" destOrd="0" parTransId="{293CE38B-7D28-40F9-91E3-AA860D663A00}" sibTransId="{17A89881-2F07-43F8-92FD-4ED33B62B87B}"/>
    <dgm:cxn modelId="{910920AC-2FFB-4EF0-AE35-5B9351E4FA81}" srcId="{B4F9B559-7872-4A0C-9C10-7F779D193EF9}" destId="{5EB00BE3-4DE8-4F7E-A117-C52075238ED7}" srcOrd="1" destOrd="0" parTransId="{3A9D62EB-83FF-4145-B7B8-6DC91501E308}" sibTransId="{A6F183C2-DABC-4EC1-A05E-D0F217656F6A}"/>
    <dgm:cxn modelId="{4FBDAFB3-59ED-400C-8DAB-21B8E38512D0}" type="presOf" srcId="{27D4A37C-82E8-48AE-86A9-91199F826AF6}" destId="{107E6E48-9FE1-4F89-8D05-4D966C153873}" srcOrd="1" destOrd="0" presId="urn:microsoft.com/office/officeart/2005/8/layout/hierarchy6"/>
    <dgm:cxn modelId="{22FD6CBA-8CAC-49C2-A9DC-480A3557CFDE}" type="presOf" srcId="{5EB00BE3-4DE8-4F7E-A117-C52075238ED7}" destId="{338F51E7-BA78-48CF-9AC0-DF29A3CDEA02}" srcOrd="1" destOrd="0" presId="urn:microsoft.com/office/officeart/2005/8/layout/hierarchy6"/>
    <dgm:cxn modelId="{5FAFA1D1-EDDE-4D4E-AE9D-C55BBA20B7FB}" srcId="{2C8B311F-BACD-4ABB-BDC4-336ED2E26567}" destId="{30D86C8F-0816-4F0F-B392-5749809C5423}" srcOrd="0" destOrd="0" parTransId="{E16F167E-CA2F-4653-B4E0-A9C9B0D2EF83}" sibTransId="{089FD1F3-C140-4E24-AF1C-6981E51ED317}"/>
    <dgm:cxn modelId="{279D27E7-E0A1-4D4E-8B1E-282A678F5EB1}" srcId="{27D4A37C-82E8-48AE-86A9-91199F826AF6}" destId="{AFA13D17-65D2-492B-875C-A981B4C592C6}" srcOrd="0" destOrd="0" parTransId="{EA5F6A92-E024-4B22-BA9B-EE6BDA3224EC}" sibTransId="{8842DE85-ED53-4690-B4FE-098F69682537}"/>
    <dgm:cxn modelId="{1067AAEE-461E-43CD-A1A1-1AA59E623338}" type="presOf" srcId="{27D4A37C-82E8-48AE-86A9-91199F826AF6}" destId="{AE365529-0655-47C2-9B0D-839857D97A17}" srcOrd="0" destOrd="0" presId="urn:microsoft.com/office/officeart/2005/8/layout/hierarchy6"/>
    <dgm:cxn modelId="{142810F2-4165-4165-9509-7813CD35A78C}" srcId="{B4F9B559-7872-4A0C-9C10-7F779D193EF9}" destId="{922ECD8E-DC42-4859-B700-4C294BBF91C1}" srcOrd="2" destOrd="0" parTransId="{D7F0450C-B9ED-446E-AC09-6B3C0EC0B3DF}" sibTransId="{5DDE97D4-85D5-4A52-8ABB-8EF64A99ACD2}"/>
    <dgm:cxn modelId="{27F92BFE-826E-4925-BD53-44E4D2CA0381}" type="presOf" srcId="{B15C9C92-0E8B-4206-9194-EC91F1824772}" destId="{AF4D98D3-0CE8-497C-882F-B44E94E94D21}" srcOrd="0" destOrd="1" presId="urn:microsoft.com/office/officeart/2005/8/layout/hierarchy6"/>
    <dgm:cxn modelId="{4B5B0774-065B-4F26-A842-D835BACFBA09}" type="presParOf" srcId="{E514586E-E96F-4F0E-9324-602825F77162}" destId="{D2267C26-7FD7-4378-84F7-C788227E01DD}" srcOrd="0" destOrd="0" presId="urn:microsoft.com/office/officeart/2005/8/layout/hierarchy6"/>
    <dgm:cxn modelId="{08048B35-FC7A-4DEB-BF2C-47D40AA29BD0}" type="presParOf" srcId="{D2267C26-7FD7-4378-84F7-C788227E01DD}" destId="{2F9B3D2B-1F80-4616-8453-CC88E5818AA8}" srcOrd="0" destOrd="0" presId="urn:microsoft.com/office/officeart/2005/8/layout/hierarchy6"/>
    <dgm:cxn modelId="{02D0C0E4-54CD-4252-AFF2-2D31BEDC9AA4}" type="presParOf" srcId="{D2267C26-7FD7-4378-84F7-C788227E01DD}" destId="{7067BF34-89F2-4C0D-874D-95D504DAFEA4}" srcOrd="1" destOrd="0" presId="urn:microsoft.com/office/officeart/2005/8/layout/hierarchy6"/>
    <dgm:cxn modelId="{73070179-5AB2-4470-B839-D082D89AAB7D}" type="presParOf" srcId="{7067BF34-89F2-4C0D-874D-95D504DAFEA4}" destId="{CBC1151B-C2F1-43CD-9E53-F440572E7F38}" srcOrd="0" destOrd="0" presId="urn:microsoft.com/office/officeart/2005/8/layout/hierarchy6"/>
    <dgm:cxn modelId="{E01C1602-05EC-474E-8020-86E518E3381E}" type="presParOf" srcId="{CBC1151B-C2F1-43CD-9E53-F440572E7F38}" destId="{A843AE63-CC70-4D17-BAE9-ADA12AE2E059}" srcOrd="0" destOrd="0" presId="urn:microsoft.com/office/officeart/2005/8/layout/hierarchy6"/>
    <dgm:cxn modelId="{3B146F26-F393-4BAF-8C13-806D53FFBF0D}" type="presParOf" srcId="{CBC1151B-C2F1-43CD-9E53-F440572E7F38}" destId="{B3CFD4C1-B548-46AA-BC55-7E7CFC161DE2}" srcOrd="1" destOrd="0" presId="urn:microsoft.com/office/officeart/2005/8/layout/hierarchy6"/>
    <dgm:cxn modelId="{487BC99C-BA75-42FF-96EA-C7381091B92A}" type="presParOf" srcId="{B3CFD4C1-B548-46AA-BC55-7E7CFC161DE2}" destId="{94A8E861-37DD-4988-B1BC-5A205A670228}" srcOrd="0" destOrd="0" presId="urn:microsoft.com/office/officeart/2005/8/layout/hierarchy6"/>
    <dgm:cxn modelId="{F4D6B0A1-E84A-434C-9838-7DFA19B29F85}" type="presParOf" srcId="{B3CFD4C1-B548-46AA-BC55-7E7CFC161DE2}" destId="{F9B79117-A509-42E3-A583-739573C230AE}" srcOrd="1" destOrd="0" presId="urn:microsoft.com/office/officeart/2005/8/layout/hierarchy6"/>
    <dgm:cxn modelId="{10B11F0C-6A45-4308-BDAB-10C2866CD8C1}" type="presParOf" srcId="{F9B79117-A509-42E3-A583-739573C230AE}" destId="{C4C7E51F-EC27-4A87-A146-4844D5A0E795}" srcOrd="0" destOrd="0" presId="urn:microsoft.com/office/officeart/2005/8/layout/hierarchy6"/>
    <dgm:cxn modelId="{F00244B9-5C3F-409A-BDFF-8BF6A555CCCD}" type="presParOf" srcId="{F9B79117-A509-42E3-A583-739573C230AE}" destId="{734054B2-8677-42AD-A063-194A12522959}" srcOrd="1" destOrd="0" presId="urn:microsoft.com/office/officeart/2005/8/layout/hierarchy6"/>
    <dgm:cxn modelId="{2D6E647A-B449-4C3C-9D66-844A872C1A43}" type="presParOf" srcId="{E514586E-E96F-4F0E-9324-602825F77162}" destId="{E1ED7801-D8FC-4287-91DC-C36DD061D739}" srcOrd="1" destOrd="0" presId="urn:microsoft.com/office/officeart/2005/8/layout/hierarchy6"/>
    <dgm:cxn modelId="{D0A23A4C-A200-41AB-A28B-DF5FB732AA2A}" type="presParOf" srcId="{E1ED7801-D8FC-4287-91DC-C36DD061D739}" destId="{2039A817-5633-49FE-98CB-0C6F40FCE30C}" srcOrd="0" destOrd="0" presId="urn:microsoft.com/office/officeart/2005/8/layout/hierarchy6"/>
    <dgm:cxn modelId="{5B053785-B9A5-45EE-A2AF-877EE82A9B71}" type="presParOf" srcId="{2039A817-5633-49FE-98CB-0C6F40FCE30C}" destId="{AF4D98D3-0CE8-497C-882F-B44E94E94D21}" srcOrd="0" destOrd="0" presId="urn:microsoft.com/office/officeart/2005/8/layout/hierarchy6"/>
    <dgm:cxn modelId="{96A57683-FB16-4AA0-A2B7-40ACB4093E3D}" type="presParOf" srcId="{2039A817-5633-49FE-98CB-0C6F40FCE30C}" destId="{338F51E7-BA78-48CF-9AC0-DF29A3CDEA02}" srcOrd="1" destOrd="0" presId="urn:microsoft.com/office/officeart/2005/8/layout/hierarchy6"/>
    <dgm:cxn modelId="{E263E7DC-7EF2-4681-B70E-0F8DBF26A18C}" type="presParOf" srcId="{E1ED7801-D8FC-4287-91DC-C36DD061D739}" destId="{84B6FD9E-AFF5-461F-89A5-D1B868DB68A3}" srcOrd="1" destOrd="0" presId="urn:microsoft.com/office/officeart/2005/8/layout/hierarchy6"/>
    <dgm:cxn modelId="{A9DDF00D-A6D1-415F-805F-3997264F2E14}" type="presParOf" srcId="{84B6FD9E-AFF5-461F-89A5-D1B868DB68A3}" destId="{8F42EB86-72B5-43E3-8681-7EFE8D27E67C}" srcOrd="0" destOrd="0" presId="urn:microsoft.com/office/officeart/2005/8/layout/hierarchy6"/>
    <dgm:cxn modelId="{C6181D49-9700-4027-B5B8-B52EB668DC08}" type="presParOf" srcId="{E1ED7801-D8FC-4287-91DC-C36DD061D739}" destId="{90E4F88D-80DF-4327-84E5-1074BBE34A40}" srcOrd="2" destOrd="0" presId="urn:microsoft.com/office/officeart/2005/8/layout/hierarchy6"/>
    <dgm:cxn modelId="{ED619406-B2F3-48BD-94CB-C30243FEFF1E}" type="presParOf" srcId="{90E4F88D-80DF-4327-84E5-1074BBE34A40}" destId="{3A953CCA-6BF2-4B3C-8350-0FBE3DE2700B}" srcOrd="0" destOrd="0" presId="urn:microsoft.com/office/officeart/2005/8/layout/hierarchy6"/>
    <dgm:cxn modelId="{7FE24647-5C2F-4E18-ACF5-C4BA486B3013}" type="presParOf" srcId="{90E4F88D-80DF-4327-84E5-1074BBE34A40}" destId="{F3798990-D407-4E95-983E-172B25FF9C4F}" srcOrd="1" destOrd="0" presId="urn:microsoft.com/office/officeart/2005/8/layout/hierarchy6"/>
    <dgm:cxn modelId="{AE0A14FA-90AE-4D7C-B039-28475C8BEF89}" type="presParOf" srcId="{E1ED7801-D8FC-4287-91DC-C36DD061D739}" destId="{836B9650-5F6B-4525-A11C-02DE59B63B98}" srcOrd="3" destOrd="0" presId="urn:microsoft.com/office/officeart/2005/8/layout/hierarchy6"/>
    <dgm:cxn modelId="{75A46DC3-0E09-4AB0-9E4B-A154E4CDA782}" type="presParOf" srcId="{836B9650-5F6B-4525-A11C-02DE59B63B98}" destId="{6FC2CE7E-5687-471D-B690-8E2FF52F8015}" srcOrd="0" destOrd="0" presId="urn:microsoft.com/office/officeart/2005/8/layout/hierarchy6"/>
    <dgm:cxn modelId="{1BACC1AD-FFE4-448C-BF61-6B78CD30EAE6}" type="presParOf" srcId="{E1ED7801-D8FC-4287-91DC-C36DD061D739}" destId="{1BB1B296-38C2-46D8-84E1-511D458ABE11}" srcOrd="4" destOrd="0" presId="urn:microsoft.com/office/officeart/2005/8/layout/hierarchy6"/>
    <dgm:cxn modelId="{210A4CB6-B1C7-48D9-A783-67E57A251DCC}" type="presParOf" srcId="{1BB1B296-38C2-46D8-84E1-511D458ABE11}" destId="{AE365529-0655-47C2-9B0D-839857D97A17}" srcOrd="0" destOrd="0" presId="urn:microsoft.com/office/officeart/2005/8/layout/hierarchy6"/>
    <dgm:cxn modelId="{88446F4B-9767-4AB6-B579-77F52B37E890}" type="presParOf" srcId="{1BB1B296-38C2-46D8-84E1-511D458ABE11}" destId="{107E6E48-9FE1-4F89-8D05-4D966C153873}"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68CF-2D8F-4F20-A13E-DFC8825BDB10}">
      <dsp:nvSpPr>
        <dsp:cNvPr id="0" name=""/>
        <dsp:cNvSpPr/>
      </dsp:nvSpPr>
      <dsp:spPr>
        <a:xfrm>
          <a:off x="3884403" y="1401139"/>
          <a:ext cx="3050200" cy="483872"/>
        </a:xfrm>
        <a:custGeom>
          <a:avLst/>
          <a:gdLst/>
          <a:ahLst/>
          <a:cxnLst/>
          <a:rect l="0" t="0" r="0" b="0"/>
          <a:pathLst>
            <a:path>
              <a:moveTo>
                <a:pt x="0" y="0"/>
              </a:moveTo>
              <a:lnTo>
                <a:pt x="0" y="329745"/>
              </a:lnTo>
              <a:lnTo>
                <a:pt x="3050200" y="329745"/>
              </a:lnTo>
              <a:lnTo>
                <a:pt x="3050200" y="483872"/>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63BE8AC-30E8-4391-850A-90AAD03F2A96}">
      <dsp:nvSpPr>
        <dsp:cNvPr id="0" name=""/>
        <dsp:cNvSpPr/>
      </dsp:nvSpPr>
      <dsp:spPr>
        <a:xfrm>
          <a:off x="3884403" y="1401139"/>
          <a:ext cx="1016733" cy="483872"/>
        </a:xfrm>
        <a:custGeom>
          <a:avLst/>
          <a:gdLst/>
          <a:ahLst/>
          <a:cxnLst/>
          <a:rect l="0" t="0" r="0" b="0"/>
          <a:pathLst>
            <a:path>
              <a:moveTo>
                <a:pt x="0" y="0"/>
              </a:moveTo>
              <a:lnTo>
                <a:pt x="0" y="329745"/>
              </a:lnTo>
              <a:lnTo>
                <a:pt x="1016733" y="329745"/>
              </a:lnTo>
              <a:lnTo>
                <a:pt x="1016733" y="483872"/>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0874D62-C360-496D-8398-39B58CA9C1B6}">
      <dsp:nvSpPr>
        <dsp:cNvPr id="0" name=""/>
        <dsp:cNvSpPr/>
      </dsp:nvSpPr>
      <dsp:spPr>
        <a:xfrm>
          <a:off x="2867670" y="1401139"/>
          <a:ext cx="1016733" cy="483872"/>
        </a:xfrm>
        <a:custGeom>
          <a:avLst/>
          <a:gdLst/>
          <a:ahLst/>
          <a:cxnLst/>
          <a:rect l="0" t="0" r="0" b="0"/>
          <a:pathLst>
            <a:path>
              <a:moveTo>
                <a:pt x="1016733" y="0"/>
              </a:moveTo>
              <a:lnTo>
                <a:pt x="1016733" y="329745"/>
              </a:lnTo>
              <a:lnTo>
                <a:pt x="0" y="329745"/>
              </a:lnTo>
              <a:lnTo>
                <a:pt x="0" y="483872"/>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7B70F4F-CC3C-4131-B7CF-A915CF3199FA}">
      <dsp:nvSpPr>
        <dsp:cNvPr id="0" name=""/>
        <dsp:cNvSpPr/>
      </dsp:nvSpPr>
      <dsp:spPr>
        <a:xfrm>
          <a:off x="834203" y="1401139"/>
          <a:ext cx="3050200" cy="828533"/>
        </a:xfrm>
        <a:custGeom>
          <a:avLst/>
          <a:gdLst/>
          <a:ahLst/>
          <a:cxnLst/>
          <a:rect l="0" t="0" r="0" b="0"/>
          <a:pathLst>
            <a:path>
              <a:moveTo>
                <a:pt x="3050200" y="0"/>
              </a:moveTo>
              <a:lnTo>
                <a:pt x="3050200" y="674405"/>
              </a:lnTo>
              <a:lnTo>
                <a:pt x="0" y="674405"/>
              </a:lnTo>
              <a:lnTo>
                <a:pt x="0" y="828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30207D2-94A2-46B5-BEC0-E6226EEB1097}">
      <dsp:nvSpPr>
        <dsp:cNvPr id="0" name=""/>
        <dsp:cNvSpPr/>
      </dsp:nvSpPr>
      <dsp:spPr>
        <a:xfrm>
          <a:off x="1019063" y="344660"/>
          <a:ext cx="1663745" cy="105647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9E272E-6D25-4F54-9E1E-C2396D9A53E5}">
      <dsp:nvSpPr>
        <dsp:cNvPr id="0" name=""/>
        <dsp:cNvSpPr/>
      </dsp:nvSpPr>
      <dsp:spPr>
        <a:xfrm>
          <a:off x="1203924" y="520278"/>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100000"/>
            </a:lnSpc>
            <a:spcBef>
              <a:spcPct val="0"/>
            </a:spcBef>
            <a:spcAft>
              <a:spcPct val="35000"/>
            </a:spcAft>
            <a:buNone/>
          </a:pPr>
          <a:endParaRPr lang="en-GB" sz="800" kern="1200" dirty="0"/>
        </a:p>
        <a:p>
          <a:pPr marL="0" lvl="0" indent="0" algn="ctr" defTabSz="355600">
            <a:lnSpc>
              <a:spcPct val="100000"/>
            </a:lnSpc>
            <a:spcBef>
              <a:spcPct val="0"/>
            </a:spcBef>
            <a:spcAft>
              <a:spcPct val="35000"/>
            </a:spcAft>
            <a:buNone/>
          </a:pPr>
          <a:r>
            <a:rPr lang="en-GB" sz="800" kern="1200" dirty="0">
              <a:solidFill>
                <a:schemeClr val="tx2">
                  <a:lumMod val="10000"/>
                </a:schemeClr>
              </a:solidFill>
              <a:latin typeface="Calibri" pitchFamily="34" charset="0"/>
              <a:cs typeface="Calibri" pitchFamily="34" charset="0"/>
            </a:rPr>
            <a:t>Objective: </a:t>
          </a:r>
          <a:r>
            <a:rPr lang="en-US" sz="800" b="0" i="0" kern="1200" dirty="0">
              <a:solidFill>
                <a:schemeClr val="tx2">
                  <a:lumMod val="10000"/>
                </a:schemeClr>
              </a:solidFill>
              <a:latin typeface="Calibri" pitchFamily="34" charset="0"/>
              <a:cs typeface="Calibri" pitchFamily="34" charset="0"/>
            </a:rPr>
            <a:t>Enhancing stock price prediction using LSTM and RNN to improve investment decisions. Aim to provide more accurate and actionable predictions for investors and financial professionals. Ultimately, mitigate risks and achieve higher returns on investments</a:t>
          </a:r>
          <a:r>
            <a:rPr lang="en-US" sz="800" b="0" i="0" kern="1200" dirty="0">
              <a:solidFill>
                <a:schemeClr val="tx2">
                  <a:lumMod val="10000"/>
                </a:schemeClr>
              </a:solidFill>
            </a:rPr>
            <a:t>.</a:t>
          </a:r>
        </a:p>
        <a:p>
          <a:pPr marL="0" lvl="0" indent="0" algn="ctr" defTabSz="355600">
            <a:lnSpc>
              <a:spcPct val="100000"/>
            </a:lnSpc>
            <a:spcBef>
              <a:spcPct val="0"/>
            </a:spcBef>
            <a:spcAft>
              <a:spcPct val="35000"/>
            </a:spcAft>
            <a:buNone/>
          </a:pPr>
          <a:endParaRPr lang="en-US" sz="600" kern="1200" dirty="0"/>
        </a:p>
      </dsp:txBody>
      <dsp:txXfrm>
        <a:off x="1234867" y="551221"/>
        <a:ext cx="1601859" cy="994592"/>
      </dsp:txXfrm>
    </dsp:sp>
    <dsp:sp modelId="{59806677-4D52-4478-9E60-0924D49EC50D}">
      <dsp:nvSpPr>
        <dsp:cNvPr id="0" name=""/>
        <dsp:cNvSpPr/>
      </dsp:nvSpPr>
      <dsp:spPr>
        <a:xfrm>
          <a:off x="3052530" y="344660"/>
          <a:ext cx="1663745" cy="105647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0D7DF09-9D61-4D74-AC09-E1C589596C01}">
      <dsp:nvSpPr>
        <dsp:cNvPr id="0" name=""/>
        <dsp:cNvSpPr/>
      </dsp:nvSpPr>
      <dsp:spPr>
        <a:xfrm>
          <a:off x="3237391" y="520278"/>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100000"/>
            </a:lnSpc>
            <a:spcBef>
              <a:spcPct val="0"/>
            </a:spcBef>
            <a:spcAft>
              <a:spcPct val="35000"/>
            </a:spcAft>
            <a:buNone/>
          </a:pPr>
          <a:r>
            <a:rPr lang="en-GB" sz="800" kern="1200" dirty="0">
              <a:solidFill>
                <a:schemeClr val="tx2">
                  <a:lumMod val="10000"/>
                </a:schemeClr>
              </a:solidFill>
              <a:latin typeface="Calibri" pitchFamily="34" charset="0"/>
              <a:cs typeface="Calibri" pitchFamily="34" charset="0"/>
            </a:rPr>
            <a:t>Activities</a:t>
          </a:r>
          <a:r>
            <a:rPr lang="en-GB" sz="600" kern="1200" dirty="0">
              <a:solidFill>
                <a:schemeClr val="tx2">
                  <a:lumMod val="10000"/>
                </a:schemeClr>
              </a:solidFill>
            </a:rPr>
            <a:t>:</a:t>
          </a:r>
          <a:endParaRPr lang="en-US" sz="600" kern="1200" dirty="0">
            <a:solidFill>
              <a:schemeClr val="tx2">
                <a:lumMod val="10000"/>
              </a:schemeClr>
            </a:solidFill>
          </a:endParaRPr>
        </a:p>
      </dsp:txBody>
      <dsp:txXfrm>
        <a:off x="3268334" y="551221"/>
        <a:ext cx="1601859" cy="994592"/>
      </dsp:txXfrm>
    </dsp:sp>
    <dsp:sp modelId="{FE33D690-2874-42A5-B899-316B1133094D}">
      <dsp:nvSpPr>
        <dsp:cNvPr id="0" name=""/>
        <dsp:cNvSpPr/>
      </dsp:nvSpPr>
      <dsp:spPr>
        <a:xfrm>
          <a:off x="2330" y="2229672"/>
          <a:ext cx="1663745" cy="1056478"/>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4F76576-8536-4D99-908F-415F413ECCAC}">
      <dsp:nvSpPr>
        <dsp:cNvPr id="0" name=""/>
        <dsp:cNvSpPr/>
      </dsp:nvSpPr>
      <dsp:spPr>
        <a:xfrm>
          <a:off x="187190" y="2405290"/>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100000"/>
            </a:lnSpc>
            <a:spcBef>
              <a:spcPct val="0"/>
            </a:spcBef>
            <a:spcAft>
              <a:spcPct val="35000"/>
            </a:spcAft>
            <a:buNone/>
          </a:pPr>
          <a:r>
            <a:rPr lang="en-US" sz="800" kern="1200" dirty="0">
              <a:solidFill>
                <a:schemeClr val="tx2">
                  <a:lumMod val="10000"/>
                </a:schemeClr>
              </a:solidFill>
              <a:latin typeface="Calibri" pitchFamily="34" charset="0"/>
              <a:cs typeface="Calibri" pitchFamily="34" charset="0"/>
            </a:rPr>
            <a:t>In today's fast-paced financial markets, accurate prediction of stock prices is critical for investors, traders, and financial institutions to make informed decisions and maximize returns on investments</a:t>
          </a:r>
          <a:r>
            <a:rPr lang="en-US" sz="600" kern="1200" dirty="0"/>
            <a:t>. </a:t>
          </a:r>
          <a:r>
            <a:rPr lang="en-GB" sz="600" kern="1200" dirty="0"/>
            <a:t>.</a:t>
          </a:r>
          <a:endParaRPr lang="en-US" sz="600" kern="1200" dirty="0"/>
        </a:p>
      </dsp:txBody>
      <dsp:txXfrm>
        <a:off x="218133" y="2436233"/>
        <a:ext cx="1601859" cy="994592"/>
      </dsp:txXfrm>
    </dsp:sp>
    <dsp:sp modelId="{E563CA37-ECA8-4C4B-82EE-38C28519B59F}">
      <dsp:nvSpPr>
        <dsp:cNvPr id="0" name=""/>
        <dsp:cNvSpPr/>
      </dsp:nvSpPr>
      <dsp:spPr>
        <a:xfrm>
          <a:off x="2035797" y="1885012"/>
          <a:ext cx="1663745" cy="1056478"/>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409558C-E65B-47D1-BA80-1B53FA01A618}">
      <dsp:nvSpPr>
        <dsp:cNvPr id="0" name=""/>
        <dsp:cNvSpPr/>
      </dsp:nvSpPr>
      <dsp:spPr>
        <a:xfrm>
          <a:off x="2220657" y="2060629"/>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100000"/>
            </a:lnSpc>
            <a:spcBef>
              <a:spcPct val="0"/>
            </a:spcBef>
            <a:spcAft>
              <a:spcPct val="35000"/>
            </a:spcAft>
            <a:buNone/>
          </a:pPr>
          <a:r>
            <a:rPr lang="en-US" sz="800" kern="1200" dirty="0">
              <a:solidFill>
                <a:schemeClr val="tx2">
                  <a:lumMod val="10000"/>
                </a:schemeClr>
              </a:solidFill>
              <a:latin typeface="Calibri" pitchFamily="34" charset="0"/>
              <a:cs typeface="Calibri" pitchFamily="34" charset="0"/>
            </a:rPr>
            <a:t>Traditional methods of stock price prediction often fall short in capturing the complex patterns and dynamics inherent in financial time series data. Therefore, there is a compelling industry challenge to develop more robust and accurate prediction models.</a:t>
          </a:r>
        </a:p>
      </dsp:txBody>
      <dsp:txXfrm>
        <a:off x="2251600" y="2091572"/>
        <a:ext cx="1601859" cy="994592"/>
      </dsp:txXfrm>
    </dsp:sp>
    <dsp:sp modelId="{9E5D741E-AC60-4CB8-9B31-623A7EA2310C}">
      <dsp:nvSpPr>
        <dsp:cNvPr id="0" name=""/>
        <dsp:cNvSpPr/>
      </dsp:nvSpPr>
      <dsp:spPr>
        <a:xfrm>
          <a:off x="4069264" y="1885012"/>
          <a:ext cx="1663745" cy="1056478"/>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14EE50B-E05F-4A75-9050-FB92BFEC6139}">
      <dsp:nvSpPr>
        <dsp:cNvPr id="0" name=""/>
        <dsp:cNvSpPr/>
      </dsp:nvSpPr>
      <dsp:spPr>
        <a:xfrm>
          <a:off x="4254124" y="2060629"/>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100000"/>
            </a:lnSpc>
            <a:spcBef>
              <a:spcPct val="0"/>
            </a:spcBef>
            <a:spcAft>
              <a:spcPct val="35000"/>
            </a:spcAft>
            <a:buNone/>
          </a:pPr>
          <a:r>
            <a:rPr lang="en-US" sz="600" kern="1200" dirty="0">
              <a:solidFill>
                <a:schemeClr val="tx2">
                  <a:lumMod val="10000"/>
                </a:schemeClr>
              </a:solidFill>
              <a:latin typeface="Calibri" pitchFamily="34" charset="0"/>
              <a:cs typeface="Calibri" pitchFamily="34" charset="0"/>
            </a:rPr>
            <a:t>By leveraging advanced deep learning techniques such as Long Short-Term Memory (LSTM) and Recurrent Neural Networks (RNN), our project aims to address this challenge by enhancing the accuracy and reliability of stock price prediction. These techniques are well-suited for capturing temporal dependencies and patterns in sequential data, making them ideal for modeling the dynamics of stock price movements</a:t>
          </a:r>
          <a:r>
            <a:rPr lang="en-US" sz="600" kern="1200" dirty="0">
              <a:latin typeface="Calibri" pitchFamily="34" charset="0"/>
              <a:cs typeface="Calibri" pitchFamily="34" charset="0"/>
            </a:rPr>
            <a:t>.
</a:t>
          </a:r>
        </a:p>
      </dsp:txBody>
      <dsp:txXfrm>
        <a:off x="4285067" y="2091572"/>
        <a:ext cx="1601859" cy="994592"/>
      </dsp:txXfrm>
    </dsp:sp>
    <dsp:sp modelId="{F4B6CC05-F707-4021-ABD9-78E093D8A570}">
      <dsp:nvSpPr>
        <dsp:cNvPr id="0" name=""/>
        <dsp:cNvSpPr/>
      </dsp:nvSpPr>
      <dsp:spPr>
        <a:xfrm>
          <a:off x="6102731" y="1885012"/>
          <a:ext cx="1663745" cy="1056478"/>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78CA0F9-2260-444F-B052-CC6D7821358A}">
      <dsp:nvSpPr>
        <dsp:cNvPr id="0" name=""/>
        <dsp:cNvSpPr/>
      </dsp:nvSpPr>
      <dsp:spPr>
        <a:xfrm>
          <a:off x="6287592" y="2060629"/>
          <a:ext cx="1663745" cy="105647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100000"/>
            </a:lnSpc>
            <a:spcBef>
              <a:spcPct val="0"/>
            </a:spcBef>
            <a:spcAft>
              <a:spcPct val="35000"/>
            </a:spcAft>
            <a:buNone/>
          </a:pPr>
          <a:r>
            <a:rPr lang="en-US" sz="800" kern="1200" dirty="0">
              <a:solidFill>
                <a:schemeClr val="tx2">
                  <a:lumMod val="10000"/>
                </a:schemeClr>
              </a:solidFill>
              <a:latin typeface="Calibri" pitchFamily="34" charset="0"/>
              <a:cs typeface="Calibri" pitchFamily="34" charset="0"/>
            </a:rPr>
            <a:t>The business objective is to provide investors and financial professionals with a powerful tool that can generate more accurate and actionable predictions of stock prices. This will enable them to make better-informed investment decisions, mitigate risks, and ultimately, achieve higher returns on their investments</a:t>
          </a:r>
          <a:r>
            <a:rPr lang="en-US" sz="700" kern="1200" dirty="0"/>
            <a:t>.</a:t>
          </a:r>
        </a:p>
      </dsp:txBody>
      <dsp:txXfrm>
        <a:off x="6318535" y="2091572"/>
        <a:ext cx="1601859" cy="994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53E8-3D87-4EF7-BEA3-6C04027B19B9}">
      <dsp:nvSpPr>
        <dsp:cNvPr id="0" name=""/>
        <dsp:cNvSpPr/>
      </dsp:nvSpPr>
      <dsp:spPr>
        <a:xfrm rot="5400000">
          <a:off x="-448167" y="449628"/>
          <a:ext cx="2987786" cy="209145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defRPr b="1"/>
          </a:pPr>
          <a:r>
            <a:rPr lang="en-GB" sz="3700" kern="1200">
              <a:latin typeface="Grandview Display"/>
            </a:rPr>
            <a:t>Activities:</a:t>
          </a:r>
          <a:endParaRPr lang="en-US" sz="3700" kern="1200" dirty="0"/>
        </a:p>
      </dsp:txBody>
      <dsp:txXfrm rot="-5400000">
        <a:off x="1" y="1047185"/>
        <a:ext cx="2091450" cy="896336"/>
      </dsp:txXfrm>
    </dsp:sp>
    <dsp:sp modelId="{3FB1708E-94A5-47BF-B834-FAB9A813E9AE}">
      <dsp:nvSpPr>
        <dsp:cNvPr id="0" name=""/>
        <dsp:cNvSpPr/>
      </dsp:nvSpPr>
      <dsp:spPr>
        <a:xfrm rot="5400000">
          <a:off x="3830648" y="-1737737"/>
          <a:ext cx="1942061" cy="5420456"/>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alibri" pitchFamily="34" charset="0"/>
              <a:cs typeface="Calibri" pitchFamily="34" charset="0"/>
            </a:rPr>
            <a:t>Design LSTM and RNN architectures to capture temporal dependencies and patterns in stock price data.
Define input layers to receive sequential data and output layers to generate predictions.
Configure LSTM and RNN layers with appropriate parameters such as number of units, activation functions, and dropout rates.
Compile the model with suitable loss functions, optimizers, and evaluation metrics for training.
Train the model on historical stock price data and evaluate its performance using validation datasets.</a:t>
          </a:r>
          <a:endParaRPr lang="en-US" sz="1200" kern="1200" dirty="0">
            <a:latin typeface="Calibri" pitchFamily="34" charset="0"/>
            <a:cs typeface="Calibri" pitchFamily="34" charset="0"/>
          </a:endParaRPr>
        </a:p>
      </dsp:txBody>
      <dsp:txXfrm rot="-5400000">
        <a:off x="2091451" y="96264"/>
        <a:ext cx="5325652" cy="1752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3EDE-AA56-489B-8FD4-EF85940361B9}">
      <dsp:nvSpPr>
        <dsp:cNvPr id="0" name=""/>
        <dsp:cNvSpPr/>
      </dsp:nvSpPr>
      <dsp:spPr>
        <a:xfrm>
          <a:off x="0" y="0"/>
          <a:ext cx="8482819" cy="94995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Evaluation for Enhancing Stock Price Prediction with LSTM and RNN</a:t>
          </a:r>
        </a:p>
      </dsp:txBody>
      <dsp:txXfrm>
        <a:off x="0" y="0"/>
        <a:ext cx="8482819" cy="949950"/>
      </dsp:txXfrm>
    </dsp:sp>
    <dsp:sp modelId="{B4E12A20-3096-4675-BBEA-0B18464656BB}">
      <dsp:nvSpPr>
        <dsp:cNvPr id="0" name=""/>
        <dsp:cNvSpPr/>
      </dsp:nvSpPr>
      <dsp:spPr>
        <a:xfrm>
          <a:off x="0" y="949950"/>
          <a:ext cx="2120704" cy="19948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pitchFamily="34" charset="0"/>
              <a:cs typeface="Calibri" pitchFamily="34" charset="0"/>
            </a:rPr>
            <a:t>Calculating performance metrics such as Mean Absolute Error (MAE) and Root Mean Squared Error (RMSE) to assess the accuracy of the predictions.</a:t>
          </a:r>
          <a:r>
            <a:rPr lang="en-GB" sz="1300" kern="1200" dirty="0">
              <a:latin typeface="Calibri" pitchFamily="34" charset="0"/>
              <a:cs typeface="Calibri" pitchFamily="34" charset="0"/>
            </a:rPr>
            <a:t>.</a:t>
          </a:r>
          <a:endParaRPr lang="en-US" sz="1300" kern="1200" dirty="0">
            <a:latin typeface="Calibri" pitchFamily="34" charset="0"/>
            <a:cs typeface="Calibri" pitchFamily="34" charset="0"/>
          </a:endParaRPr>
        </a:p>
      </dsp:txBody>
      <dsp:txXfrm>
        <a:off x="0" y="949950"/>
        <a:ext cx="2120704" cy="1994895"/>
      </dsp:txXfrm>
    </dsp:sp>
    <dsp:sp modelId="{1944C518-DB11-4563-8002-3409AC7FF85D}">
      <dsp:nvSpPr>
        <dsp:cNvPr id="0" name=""/>
        <dsp:cNvSpPr/>
      </dsp:nvSpPr>
      <dsp:spPr>
        <a:xfrm>
          <a:off x="2120704" y="949950"/>
          <a:ext cx="2120704" cy="199489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pitchFamily="34" charset="0"/>
              <a:cs typeface="Calibri" pitchFamily="34" charset="0"/>
            </a:rPr>
            <a:t>Analyzing the model's ability to capture trends, patterns, and fluctuations in stock prices over different time periods.</a:t>
          </a:r>
        </a:p>
      </dsp:txBody>
      <dsp:txXfrm>
        <a:off x="2120704" y="949950"/>
        <a:ext cx="2120704" cy="1994895"/>
      </dsp:txXfrm>
    </dsp:sp>
    <dsp:sp modelId="{16A513B2-EDAE-4622-8628-BC2E305F74F7}">
      <dsp:nvSpPr>
        <dsp:cNvPr id="0" name=""/>
        <dsp:cNvSpPr/>
      </dsp:nvSpPr>
      <dsp:spPr>
        <a:xfrm>
          <a:off x="4241409" y="949950"/>
          <a:ext cx="2120704" cy="19948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pitchFamily="34" charset="0"/>
              <a:cs typeface="Calibri" pitchFamily="34" charset="0"/>
            </a:rPr>
            <a:t>Compare the predicted prices with actual prices to determine the model's reliability and effectiveness in real-world scenarios</a:t>
          </a:r>
          <a:r>
            <a:rPr lang="en-GB" sz="1300" kern="1200" dirty="0">
              <a:latin typeface="Calibri" pitchFamily="34" charset="0"/>
              <a:cs typeface="Calibri" pitchFamily="34" charset="0"/>
            </a:rPr>
            <a:t>.</a:t>
          </a:r>
          <a:endParaRPr lang="en-US" sz="1300" kern="1200" dirty="0">
            <a:latin typeface="Calibri" pitchFamily="34" charset="0"/>
            <a:cs typeface="Calibri" pitchFamily="34" charset="0"/>
          </a:endParaRPr>
        </a:p>
      </dsp:txBody>
      <dsp:txXfrm>
        <a:off x="4241409" y="949950"/>
        <a:ext cx="2120704" cy="1994895"/>
      </dsp:txXfrm>
    </dsp:sp>
    <dsp:sp modelId="{6F4109BA-7BE5-411C-9F75-FF97AC5057CD}">
      <dsp:nvSpPr>
        <dsp:cNvPr id="0" name=""/>
        <dsp:cNvSpPr/>
      </dsp:nvSpPr>
      <dsp:spPr>
        <a:xfrm>
          <a:off x="6362114" y="949950"/>
          <a:ext cx="2120704" cy="199489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a:ea typeface="Calibri"/>
              <a:cs typeface="Calibri"/>
            </a:rPr>
            <a:t>Conduct sensitivity analysis by adjusting hyperparameters and observing changes in model performance.
Assess the model's robustness by testing it on unseen data or during periods of market volatility to ensure its generalization capability</a:t>
          </a:r>
          <a:r>
            <a:rPr lang="en-GB" sz="1300" kern="1200" dirty="0">
              <a:latin typeface="Calibri"/>
              <a:ea typeface="Calibri"/>
              <a:cs typeface="Calibri"/>
            </a:rPr>
            <a:t>.</a:t>
          </a:r>
          <a:endParaRPr lang="en-US" sz="1300" kern="1200" dirty="0">
            <a:latin typeface="Calibri"/>
            <a:ea typeface="Calibri"/>
            <a:cs typeface="Calibri"/>
          </a:endParaRPr>
        </a:p>
      </dsp:txBody>
      <dsp:txXfrm>
        <a:off x="6362114" y="949950"/>
        <a:ext cx="2120704" cy="1994895"/>
      </dsp:txXfrm>
    </dsp:sp>
    <dsp:sp modelId="{C08C4FC1-BBEF-45B8-9AA1-4F0D5AB65A51}">
      <dsp:nvSpPr>
        <dsp:cNvPr id="0" name=""/>
        <dsp:cNvSpPr/>
      </dsp:nvSpPr>
      <dsp:spPr>
        <a:xfrm>
          <a:off x="0" y="2944845"/>
          <a:ext cx="8482819" cy="221655"/>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65529-0655-47C2-9B0D-839857D97A17}">
      <dsp:nvSpPr>
        <dsp:cNvPr id="0" name=""/>
        <dsp:cNvSpPr/>
      </dsp:nvSpPr>
      <dsp:spPr>
        <a:xfrm>
          <a:off x="0" y="2510598"/>
          <a:ext cx="8081889" cy="95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t>Integrate</a:t>
          </a:r>
        </a:p>
        <a:p>
          <a:pPr marL="57150" lvl="1" indent="-57150" algn="l" defTabSz="311150">
            <a:lnSpc>
              <a:spcPct val="90000"/>
            </a:lnSpc>
            <a:spcBef>
              <a:spcPct val="0"/>
            </a:spcBef>
            <a:spcAft>
              <a:spcPct val="15000"/>
            </a:spcAft>
            <a:buChar char="•"/>
          </a:pPr>
          <a:r>
            <a:rPr lang="en-US" sz="700" kern="1200" dirty="0"/>
            <a:t>Integrate the model into existing trading platforms or financial software for seamless integration into workflow </a:t>
          </a:r>
          <a:r>
            <a:rPr lang="en-US" sz="700" kern="1200" dirty="0" err="1"/>
            <a:t>processes.Continuously</a:t>
          </a:r>
          <a:r>
            <a:rPr lang="en-US" sz="700" kern="1200" dirty="0"/>
            <a:t> monitor model performance and update the deployment as needed to adapt to changing market conditions or improve prediction accuracy.</a:t>
          </a:r>
        </a:p>
      </dsp:txBody>
      <dsp:txXfrm>
        <a:off x="0" y="2510598"/>
        <a:ext cx="2424566" cy="958381"/>
      </dsp:txXfrm>
    </dsp:sp>
    <dsp:sp modelId="{3A953CCA-6BF2-4B3C-8350-0FBE3DE2700B}">
      <dsp:nvSpPr>
        <dsp:cNvPr id="0" name=""/>
        <dsp:cNvSpPr/>
      </dsp:nvSpPr>
      <dsp:spPr>
        <a:xfrm>
          <a:off x="0" y="1289821"/>
          <a:ext cx="8081889" cy="95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t>Monitor</a:t>
          </a:r>
        </a:p>
        <a:p>
          <a:pPr marL="57150" lvl="1" indent="-57150" algn="l" defTabSz="311150">
            <a:lnSpc>
              <a:spcPct val="90000"/>
            </a:lnSpc>
            <a:spcBef>
              <a:spcPct val="0"/>
            </a:spcBef>
            <a:spcAft>
              <a:spcPct val="15000"/>
            </a:spcAft>
            <a:buChar char="•"/>
          </a:pPr>
          <a:r>
            <a:rPr lang="en-US" sz="700" kern="1200" dirty="0"/>
            <a:t>Host the application on a scalable cloud platform such as AWS or Google Cloud to ensure reliability and availability..</a:t>
          </a:r>
        </a:p>
      </dsp:txBody>
      <dsp:txXfrm>
        <a:off x="0" y="1289821"/>
        <a:ext cx="2424566" cy="958381"/>
      </dsp:txXfrm>
    </dsp:sp>
    <dsp:sp modelId="{AF4D98D3-0CE8-497C-882F-B44E94E94D21}">
      <dsp:nvSpPr>
        <dsp:cNvPr id="0" name=""/>
        <dsp:cNvSpPr/>
      </dsp:nvSpPr>
      <dsp:spPr>
        <a:xfrm>
          <a:off x="0" y="69044"/>
          <a:ext cx="8081889" cy="9583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l" defTabSz="400050">
            <a:lnSpc>
              <a:spcPct val="90000"/>
            </a:lnSpc>
            <a:spcBef>
              <a:spcPct val="0"/>
            </a:spcBef>
            <a:spcAft>
              <a:spcPct val="35000"/>
            </a:spcAft>
            <a:buNone/>
          </a:pPr>
          <a:r>
            <a:rPr lang="en-US" sz="900" kern="1200" dirty="0"/>
            <a:t>Implement</a:t>
          </a:r>
        </a:p>
        <a:p>
          <a:pPr marL="57150" lvl="1" indent="-57150" algn="l" defTabSz="311150">
            <a:lnSpc>
              <a:spcPct val="90000"/>
            </a:lnSpc>
            <a:spcBef>
              <a:spcPct val="0"/>
            </a:spcBef>
            <a:spcAft>
              <a:spcPct val="15000"/>
            </a:spcAft>
            <a:buChar char="•"/>
          </a:pPr>
          <a:r>
            <a:rPr lang="en-US" sz="700" kern="1200" dirty="0"/>
            <a:t>Implement a front-end interface for users to input historical stock price data and receive real-time predictions.</a:t>
          </a:r>
        </a:p>
      </dsp:txBody>
      <dsp:txXfrm>
        <a:off x="0" y="69044"/>
        <a:ext cx="2424566" cy="958381"/>
      </dsp:txXfrm>
    </dsp:sp>
    <dsp:sp modelId="{A843AE63-CC70-4D17-BAE9-ADA12AE2E059}">
      <dsp:nvSpPr>
        <dsp:cNvPr id="0" name=""/>
        <dsp:cNvSpPr/>
      </dsp:nvSpPr>
      <dsp:spPr>
        <a:xfrm>
          <a:off x="4188426" y="200242"/>
          <a:ext cx="1967964" cy="1311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Plan</a:t>
          </a:r>
        </a:p>
      </dsp:txBody>
      <dsp:txXfrm>
        <a:off x="4226852" y="238668"/>
        <a:ext cx="1891112" cy="1235124"/>
      </dsp:txXfrm>
    </dsp:sp>
    <dsp:sp modelId="{94A8E861-37DD-4988-B1BC-5A205A670228}">
      <dsp:nvSpPr>
        <dsp:cNvPr id="0" name=""/>
        <dsp:cNvSpPr/>
      </dsp:nvSpPr>
      <dsp:spPr>
        <a:xfrm>
          <a:off x="5126688" y="1512218"/>
          <a:ext cx="91440" cy="524790"/>
        </a:xfrm>
        <a:custGeom>
          <a:avLst/>
          <a:gdLst/>
          <a:ahLst/>
          <a:cxnLst/>
          <a:rect l="0" t="0" r="0" b="0"/>
          <a:pathLst>
            <a:path>
              <a:moveTo>
                <a:pt x="45720" y="0"/>
              </a:moveTo>
              <a:lnTo>
                <a:pt x="45720" y="5247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7E51F-EC27-4A87-A146-4844D5A0E795}">
      <dsp:nvSpPr>
        <dsp:cNvPr id="0" name=""/>
        <dsp:cNvSpPr/>
      </dsp:nvSpPr>
      <dsp:spPr>
        <a:xfrm>
          <a:off x="4188426" y="2037009"/>
          <a:ext cx="1967964" cy="13119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Develop a user-friendly web application or API endpoint to provide access to the trained model..</a:t>
          </a:r>
        </a:p>
      </dsp:txBody>
      <dsp:txXfrm>
        <a:off x="4226852" y="2075435"/>
        <a:ext cx="1891112" cy="1235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6800400" cy="1307536"/>
          </a:xfrm>
          <a:prstGeom prst="rect">
            <a:avLst/>
          </a:prstGeom>
          <a:noFill/>
          <a:ln>
            <a:noFill/>
          </a:ln>
        </p:spPr>
        <p:txBody>
          <a:bodyPr spcFirstLastPara="1" wrap="square" lIns="0" tIns="0" rIns="0" bIns="0" anchor="t" anchorCtr="0">
            <a:noAutofit/>
          </a:bodyPr>
          <a:lstStyle/>
          <a:p>
            <a:pPr algn="ctr"/>
            <a:r>
              <a:rPr lang="en" sz="1600" b="1" dirty="0">
                <a:latin typeface="Google Sans"/>
                <a:ea typeface="Google Sans"/>
                <a:cs typeface="Google Sans"/>
              </a:rPr>
              <a:t>ENHANCING STOCK PRICE PREDICTION WITH LSTM AND RNN</a:t>
            </a: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2" name="Picture 1" descr="A lit up graph on a screen&#10;&#10;Description automatically generated">
            <a:extLst>
              <a:ext uri="{FF2B5EF4-FFF2-40B4-BE49-F238E27FC236}">
                <a16:creationId xmlns:a16="http://schemas.microsoft.com/office/drawing/2014/main" id="{083CB8D7-C2F8-C808-96BE-8ADC27546CA8}"/>
              </a:ext>
            </a:extLst>
          </p:cNvPr>
          <p:cNvPicPr>
            <a:picLocks noChangeAspect="1"/>
          </p:cNvPicPr>
          <p:nvPr/>
        </p:nvPicPr>
        <p:blipFill>
          <a:blip r:embed="rId3"/>
          <a:stretch>
            <a:fillRect/>
          </a:stretch>
        </p:blipFill>
        <p:spPr>
          <a:xfrm>
            <a:off x="4723805" y="2014895"/>
            <a:ext cx="3714751" cy="20870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dirty="0"/>
              <a:t>I</a:t>
            </a:r>
            <a:endParaRPr dirty="0"/>
          </a:p>
        </p:txBody>
      </p:sp>
      <p:sp>
        <p:nvSpPr>
          <p:cNvPr id="77" name="Google Shape;77;p17"/>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Team working on this</a:t>
            </a:r>
            <a:endParaRPr lang="en-US" b="1" dirty="0"/>
          </a:p>
        </p:txBody>
      </p:sp>
      <p:sp>
        <p:nvSpPr>
          <p:cNvPr id="78" name="Google Shape;78;p17"/>
          <p:cNvSpPr/>
          <p:nvPr/>
        </p:nvSpPr>
        <p:spPr>
          <a:xfrm>
            <a:off x="574764"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3326119" y="3300781"/>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4943402" y="3568670"/>
            <a:ext cx="1420444" cy="539765"/>
          </a:xfrm>
          <a:prstGeom prst="rect">
            <a:avLst/>
          </a:prstGeom>
          <a:solidFill>
            <a:schemeClr val="lt1"/>
          </a:solidFill>
          <a:ln>
            <a:noFill/>
          </a:ln>
        </p:spPr>
        <p:txBody>
          <a:bodyPr spcFirstLastPara="1" wrap="square" lIns="91425" tIns="45700" rIns="91425" bIns="45700" anchor="ctr" anchorCtr="0">
            <a:noAutofit/>
          </a:bodyPr>
          <a:lstStyle/>
          <a:p>
            <a:pPr algn="ctr"/>
            <a:r>
              <a:rPr lang="en" sz="1100" b="1" dirty="0">
                <a:ea typeface="Roboto"/>
              </a:rPr>
              <a:t>SAITEJA</a:t>
            </a:r>
            <a:br>
              <a:rPr lang="en" sz="1100" b="1" dirty="0">
                <a:ea typeface="Roboto"/>
              </a:rPr>
            </a:br>
            <a:r>
              <a:rPr lang="en" sz="1100" b="1" dirty="0">
                <a:ea typeface="Roboto"/>
              </a:rPr>
              <a:t>RESEARCH ENIGINEER</a:t>
            </a:r>
            <a:endParaRPr lang="en-US" sz="1100" dirty="0">
              <a:ea typeface="Roboto"/>
            </a:endParaRPr>
          </a:p>
          <a:p>
            <a:pPr marL="0" marR="0" lvl="0" indent="0" algn="ctr">
              <a:spcBef>
                <a:spcPts val="0"/>
              </a:spcBef>
              <a:spcAft>
                <a:spcPts val="0"/>
              </a:spcAft>
              <a:buNone/>
            </a:pPr>
            <a:endParaRPr lang="en-US" sz="1200" dirty="0">
              <a:solidFill>
                <a:schemeClr val="tx2">
                  <a:lumMod val="10000"/>
                </a:schemeClr>
              </a:solidFill>
              <a:latin typeface="Roboto"/>
              <a:ea typeface="Roboto"/>
              <a:cs typeface="Roboto"/>
            </a:endParaRPr>
          </a:p>
        </p:txBody>
      </p:sp>
      <p:sp>
        <p:nvSpPr>
          <p:cNvPr id="81" name="Google Shape;81;p17"/>
          <p:cNvSpPr/>
          <p:nvPr/>
        </p:nvSpPr>
        <p:spPr>
          <a:xfrm>
            <a:off x="868707" y="3649986"/>
            <a:ext cx="1511400" cy="377100"/>
          </a:xfrm>
          <a:prstGeom prst="rect">
            <a:avLst/>
          </a:prstGeom>
          <a:noFill/>
          <a:ln>
            <a:noFill/>
          </a:ln>
        </p:spPr>
        <p:txBody>
          <a:bodyPr spcFirstLastPara="1" wrap="square" lIns="0" tIns="0" rIns="0" bIns="0" anchor="ctr" anchorCtr="0">
            <a:noAutofit/>
          </a:bodyPr>
          <a:lstStyle/>
          <a:p>
            <a:pPr algn="ctr"/>
            <a:r>
              <a:rPr lang="en" sz="1100" b="1" dirty="0">
                <a:latin typeface="Roboto"/>
                <a:ea typeface="Roboto"/>
                <a:cs typeface="Roboto"/>
              </a:rPr>
              <a:t>CHAITANYA ALLURI</a:t>
            </a:r>
            <a:br>
              <a:rPr lang="en" sz="1100" b="1" dirty="0">
                <a:latin typeface="Roboto"/>
                <a:ea typeface="Roboto"/>
                <a:cs typeface="Roboto"/>
              </a:rPr>
            </a:br>
            <a:r>
              <a:rPr lang="en" sz="1100" b="1" dirty="0">
                <a:latin typeface="Roboto"/>
                <a:ea typeface="Roboto"/>
                <a:cs typeface="Roboto"/>
              </a:rPr>
              <a:t>-DATA SCIENTIST</a:t>
            </a:r>
          </a:p>
          <a:p>
            <a:pPr algn="ctr"/>
            <a:endParaRPr lang="en" sz="1050" dirty="0">
              <a:solidFill>
                <a:schemeClr val="accent1"/>
              </a:solidFill>
              <a:latin typeface="Roboto"/>
              <a:ea typeface="Roboto"/>
              <a:cs typeface="Roboto"/>
            </a:endParaRPr>
          </a:p>
        </p:txBody>
      </p:sp>
      <p:sp>
        <p:nvSpPr>
          <p:cNvPr id="82" name="Google Shape;82;p17"/>
          <p:cNvSpPr/>
          <p:nvPr/>
        </p:nvSpPr>
        <p:spPr>
          <a:xfrm>
            <a:off x="2807460" y="3569619"/>
            <a:ext cx="1511400" cy="377100"/>
          </a:xfrm>
          <a:prstGeom prst="rect">
            <a:avLst/>
          </a:prstGeom>
          <a:noFill/>
          <a:ln>
            <a:noFill/>
          </a:ln>
        </p:spPr>
        <p:txBody>
          <a:bodyPr spcFirstLastPara="1" wrap="square" lIns="0" tIns="0" rIns="0" bIns="0" anchor="ctr" anchorCtr="0">
            <a:noAutofit/>
          </a:bodyPr>
          <a:lstStyle/>
          <a:p>
            <a:pPr algn="ctr"/>
            <a:r>
              <a:rPr lang="en" sz="1100" b="1" dirty="0">
                <a:latin typeface="Roboto"/>
                <a:ea typeface="Roboto"/>
                <a:cs typeface="Roboto"/>
              </a:rPr>
              <a:t>RENUKA GADDE</a:t>
            </a:r>
            <a:br>
              <a:rPr lang="en" sz="1100" b="1" dirty="0">
                <a:latin typeface="Roboto"/>
                <a:ea typeface="Roboto"/>
                <a:cs typeface="Roboto"/>
              </a:rPr>
            </a:br>
            <a:r>
              <a:rPr lang="en" sz="1100" b="1" dirty="0">
                <a:latin typeface="Roboto"/>
                <a:ea typeface="Roboto"/>
                <a:cs typeface="Roboto"/>
              </a:rPr>
              <a:t>DATA ENIGINEER</a:t>
            </a:r>
            <a:endParaRPr lang="en" sz="1050" dirty="0">
              <a:solidFill>
                <a:schemeClr val="accent2"/>
              </a:solidFill>
              <a:latin typeface="Roboto"/>
              <a:ea typeface="Roboto"/>
              <a:cs typeface="Roboto"/>
            </a:endParaRPr>
          </a:p>
        </p:txBody>
      </p:sp>
      <p:sp>
        <p:nvSpPr>
          <p:cNvPr id="83" name="Google Shape;83;p17"/>
          <p:cNvSpPr/>
          <p:nvPr/>
        </p:nvSpPr>
        <p:spPr>
          <a:xfrm>
            <a:off x="6621448" y="3569619"/>
            <a:ext cx="1511400" cy="377100"/>
          </a:xfrm>
          <a:prstGeom prst="rect">
            <a:avLst/>
          </a:prstGeom>
          <a:noFill/>
          <a:ln>
            <a:noFill/>
          </a:ln>
        </p:spPr>
        <p:txBody>
          <a:bodyPr spcFirstLastPara="1" wrap="square" lIns="0" tIns="0" rIns="0" bIns="0" anchor="ctr" anchorCtr="0">
            <a:noAutofit/>
          </a:bodyPr>
          <a:lstStyle/>
          <a:p>
            <a:pPr algn="ctr"/>
            <a:r>
              <a:rPr lang="en" sz="1100" b="1" dirty="0">
                <a:latin typeface="Roboto"/>
                <a:ea typeface="Roboto"/>
                <a:cs typeface="Roboto"/>
              </a:rPr>
              <a:t>SANTHOSH</a:t>
            </a:r>
            <a:br>
              <a:rPr lang="en" sz="1100" b="1" dirty="0">
                <a:latin typeface="Roboto"/>
                <a:ea typeface="Roboto"/>
                <a:cs typeface="Roboto"/>
              </a:rPr>
            </a:br>
            <a:r>
              <a:rPr lang="en" sz="1100" b="1" dirty="0">
                <a:latin typeface="Roboto"/>
                <a:ea typeface="Roboto"/>
                <a:cs typeface="Roboto"/>
                <a:sym typeface="Roboto"/>
              </a:rPr>
              <a:t>CLOUD  ARCHITECT</a:t>
            </a:r>
            <a:endParaRPr lang="en" sz="1050" dirty="0">
              <a:solidFill>
                <a:schemeClr val="accent3"/>
              </a:solidFill>
              <a:latin typeface="Roboto"/>
              <a:ea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144860"/>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90" name="Google Shape;90;p18"/>
          <p:cNvSpPr txBox="1"/>
          <p:nvPr/>
        </p:nvSpPr>
        <p:spPr>
          <a:xfrm>
            <a:off x="3710353" y="2281814"/>
            <a:ext cx="1946442" cy="2330456"/>
          </a:xfrm>
          <a:prstGeom prst="rect">
            <a:avLst/>
          </a:prstGeom>
          <a:noFill/>
          <a:ln>
            <a:noFill/>
          </a:ln>
        </p:spPr>
        <p:txBody>
          <a:bodyPr spcFirstLastPara="1" wrap="square" lIns="0" tIns="0" rIns="0" bIns="0" anchor="t" anchorCtr="0">
            <a:noAutofit/>
          </a:bodyPr>
          <a:lstStyle/>
          <a:p>
            <a:pPr algn="ctr">
              <a:lnSpc>
                <a:spcPct val="130000"/>
              </a:lnSpc>
              <a:buClr>
                <a:schemeClr val="accent2"/>
              </a:buClr>
              <a:buSzPts val="1400"/>
            </a:pPr>
            <a:r>
              <a:rPr lang="en-US" dirty="0">
                <a:solidFill>
                  <a:srgbClr val="0D0D0D"/>
                </a:solidFill>
                <a:latin typeface="Söhne"/>
                <a:ea typeface="Söhne"/>
                <a:cs typeface="Söhne"/>
              </a:rPr>
              <a:t>Problem#2</a:t>
            </a:r>
          </a:p>
          <a:p>
            <a:pPr marL="0" marR="0" lvl="0" indent="0" algn="ctr">
              <a:lnSpc>
                <a:spcPct val="130000"/>
              </a:lnSpc>
              <a:spcBef>
                <a:spcPts val="0"/>
              </a:spcBef>
              <a:spcAft>
                <a:spcPts val="0"/>
              </a:spcAft>
              <a:buSzPts val="1400"/>
              <a:buFont typeface="Noto Sans Symbols"/>
              <a:buNone/>
            </a:pPr>
            <a:r>
              <a:rPr lang="en-US" b="1" dirty="0">
                <a:solidFill>
                  <a:srgbClr val="0D0D0D"/>
                </a:solidFill>
                <a:latin typeface="Söhne"/>
                <a:ea typeface="Söhne"/>
                <a:cs typeface="Söhne"/>
              </a:rPr>
              <a:t>Lack of Timeliness</a:t>
            </a:r>
          </a:p>
          <a:p>
            <a:pPr algn="ctr">
              <a:lnSpc>
                <a:spcPct val="130000"/>
              </a:lnSpc>
              <a:buSzPts val="1400"/>
            </a:pPr>
            <a:r>
              <a:rPr lang="en-US" dirty="0">
                <a:solidFill>
                  <a:srgbClr val="0D0D0D"/>
                </a:solidFill>
                <a:latin typeface="Söhne"/>
                <a:ea typeface="Roboto"/>
                <a:cs typeface="Roboto"/>
              </a:rPr>
              <a:t>--</a:t>
            </a:r>
            <a:r>
              <a:rPr lang="en-US" sz="1200" dirty="0">
                <a:solidFill>
                  <a:srgbClr val="0D0D0D"/>
                </a:solidFill>
                <a:ea typeface="Roboto"/>
              </a:rPr>
              <a:t>Existing prediction models often rely on outdated data or lack real-time stock price insights, limiting investors' ability to make informed decisions in fast-paced markets.</a:t>
            </a: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662450" y="706379"/>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914081" y="2210376"/>
            <a:ext cx="1839285" cy="2830519"/>
          </a:xfrm>
          <a:prstGeom prst="rect">
            <a:avLst/>
          </a:prstGeom>
          <a:noFill/>
          <a:ln>
            <a:noFill/>
          </a:ln>
        </p:spPr>
        <p:txBody>
          <a:bodyPr spcFirstLastPara="1" wrap="square" lIns="0" tIns="0" rIns="0" bIns="0" anchor="t" anchorCtr="0">
            <a:noAutofit/>
          </a:bodyPr>
          <a:lstStyle/>
          <a:p>
            <a:pPr algn="ctr">
              <a:lnSpc>
                <a:spcPct val="130000"/>
              </a:lnSpc>
              <a:buClr>
                <a:schemeClr val="accent1"/>
              </a:buClr>
              <a:buSzPts val="1400"/>
            </a:pPr>
            <a:r>
              <a:rPr lang="en" sz="1400" b="1" u="none" dirty="0">
                <a:solidFill>
                  <a:schemeClr val="tx2">
                    <a:lumMod val="10000"/>
                  </a:schemeClr>
                </a:solidFill>
                <a:latin typeface="Roboto"/>
                <a:ea typeface="Roboto"/>
                <a:cs typeface="Roboto"/>
                <a:sym typeface="Roboto"/>
              </a:rPr>
              <a:t>Problem #1</a:t>
            </a:r>
            <a:br>
              <a:rPr lang="en" sz="1400" b="1" u="none" dirty="0">
                <a:latin typeface="Roboto"/>
                <a:ea typeface="Roboto"/>
                <a:cs typeface="Roboto"/>
              </a:rPr>
            </a:br>
            <a:r>
              <a:rPr lang="en" sz="1200" b="1" dirty="0">
                <a:solidFill>
                  <a:schemeClr val="tx2">
                    <a:lumMod val="10000"/>
                  </a:schemeClr>
                </a:solidFill>
                <a:ea typeface="Roboto"/>
              </a:rPr>
              <a:t>Inaccurate Predictions</a:t>
            </a:r>
          </a:p>
          <a:p>
            <a:pPr algn="ctr">
              <a:lnSpc>
                <a:spcPct val="130000"/>
              </a:lnSpc>
              <a:buSzPts val="1400"/>
            </a:pPr>
            <a:r>
              <a:rPr lang="en" sz="1200" dirty="0">
                <a:solidFill>
                  <a:srgbClr val="0D0D0D"/>
                </a:solidFill>
                <a:ea typeface="Roboto"/>
              </a:rPr>
              <a:t>---Stock price prediction models often struggle to accurately predict future market movements due to their inability to accurately capture complex market dynamics, resulting in unreliable predictions and potential financial losses.</a:t>
            </a:r>
          </a:p>
          <a:p>
            <a:pPr algn="ctr">
              <a:lnSpc>
                <a:spcPct val="130000"/>
              </a:lnSpc>
              <a:buSzPts val="1400"/>
            </a:pPr>
            <a:endParaRPr lang="en" sz="1200" dirty="0">
              <a:solidFill>
                <a:srgbClr val="0D0D0D"/>
              </a:solidFill>
              <a:ea typeface="Roboto"/>
            </a:endParaRPr>
          </a:p>
        </p:txBody>
      </p:sp>
      <p:sp>
        <p:nvSpPr>
          <p:cNvPr id="96" name="Google Shape;96;p18"/>
          <p:cNvSpPr/>
          <p:nvPr/>
        </p:nvSpPr>
        <p:spPr>
          <a:xfrm>
            <a:off x="1098350" y="706379"/>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9" name="Google Shape;99;p18"/>
          <p:cNvSpPr txBox="1"/>
          <p:nvPr/>
        </p:nvSpPr>
        <p:spPr>
          <a:xfrm>
            <a:off x="6546567" y="2281814"/>
            <a:ext cx="1723200" cy="2473332"/>
          </a:xfrm>
          <a:prstGeom prst="rect">
            <a:avLst/>
          </a:prstGeom>
          <a:noFill/>
          <a:ln>
            <a:noFill/>
          </a:ln>
        </p:spPr>
        <p:txBody>
          <a:bodyPr spcFirstLastPara="1" wrap="square" lIns="0" tIns="0" rIns="0" bIns="0" anchor="t" anchorCtr="0">
            <a:noAutofit/>
          </a:bodyPr>
          <a:lstStyle/>
          <a:p>
            <a:pPr algn="ctr">
              <a:lnSpc>
                <a:spcPct val="130000"/>
              </a:lnSpc>
              <a:buClr>
                <a:schemeClr val="accent3"/>
              </a:buClr>
              <a:buSzPts val="1400"/>
            </a:pPr>
            <a:r>
              <a:rPr lang="en" sz="1400" b="1" u="none" dirty="0">
                <a:solidFill>
                  <a:schemeClr val="accent3"/>
                </a:solidFill>
                <a:latin typeface="Roboto"/>
                <a:ea typeface="Roboto"/>
                <a:cs typeface="Roboto"/>
                <a:sym typeface="Roboto"/>
              </a:rPr>
              <a:t>Problem #3</a:t>
            </a:r>
            <a:endParaRPr lang="en-US" sz="1050" dirty="0">
              <a:solidFill>
                <a:schemeClr val="accent3"/>
              </a:solidFill>
              <a:latin typeface="Roboto"/>
              <a:ea typeface="Roboto"/>
              <a:cs typeface="Roboto"/>
            </a:endParaRPr>
          </a:p>
          <a:p>
            <a:pPr algn="ctr">
              <a:lnSpc>
                <a:spcPct val="130000"/>
              </a:lnSpc>
            </a:pPr>
            <a:r>
              <a:rPr lang="en" sz="1200" b="1" dirty="0">
                <a:solidFill>
                  <a:srgbClr val="0D0D0D"/>
                </a:solidFill>
                <a:ea typeface="Roboto"/>
              </a:rPr>
              <a:t>Limited Model Flexibility</a:t>
            </a:r>
            <a:endParaRPr lang="en" sz="1050" b="1">
              <a:solidFill>
                <a:srgbClr val="7F7F7F"/>
              </a:solidFill>
              <a:latin typeface="Roboto"/>
              <a:ea typeface="Roboto"/>
              <a:cs typeface="Roboto"/>
            </a:endParaRPr>
          </a:p>
          <a:p>
            <a:pPr algn="ctr">
              <a:lnSpc>
                <a:spcPct val="130000"/>
              </a:lnSpc>
            </a:pPr>
            <a:r>
              <a:rPr lang="en" b="1" dirty="0">
                <a:latin typeface="Roboto"/>
                <a:ea typeface="Roboto"/>
                <a:cs typeface="Roboto"/>
              </a:rPr>
              <a:t>--T</a:t>
            </a:r>
            <a:r>
              <a:rPr lang="en" sz="1200" dirty="0">
                <a:ea typeface="Roboto"/>
              </a:rPr>
              <a:t>raditional stock price prediction models may not adapt to market changes or incorporate new information, potentially leading to missed opportunities and increased investor risk.</a:t>
            </a:r>
            <a:br>
              <a:rPr lang="en" sz="1200" b="1" u="none" dirty="0">
                <a:latin typeface="Roboto"/>
                <a:ea typeface="Roboto"/>
                <a:cs typeface="Roboto"/>
              </a:rPr>
            </a:br>
            <a:r>
              <a:rPr lang="en" sz="1000" b="0" u="none" dirty="0">
                <a:solidFill>
                  <a:srgbClr val="7F7F7F"/>
                </a:solidFill>
                <a:latin typeface="Roboto"/>
                <a:ea typeface="Roboto"/>
                <a:cs typeface="Roboto"/>
                <a:sym typeface="Roboto"/>
              </a:rPr>
              <a:t>.</a:t>
            </a:r>
            <a:r>
              <a:rPr lang="en" sz="1000"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2" name="Google Shape;102;p18"/>
          <p:cNvSpPr/>
          <p:nvPr/>
        </p:nvSpPr>
        <p:spPr>
          <a:xfrm>
            <a:off x="6462884" y="837732"/>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a:t>Explain the solution that your product / service will provide</a:t>
            </a:r>
            <a:endParaRPr/>
          </a:p>
        </p:txBody>
      </p:sp>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Solution</a:t>
            </a:r>
            <a:endParaRPr/>
          </a:p>
        </p:txBody>
      </p:sp>
      <p:sp>
        <p:nvSpPr>
          <p:cNvPr id="109" name="Google Shape;109;p19"/>
          <p:cNvSpPr/>
          <p:nvPr/>
        </p:nvSpPr>
        <p:spPr>
          <a:xfrm>
            <a:off x="381000" y="1814926"/>
            <a:ext cx="2667000" cy="316864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57200" y="2402301"/>
            <a:ext cx="2495400" cy="1292400"/>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 sz="1200" b="1" dirty="0">
                <a:solidFill>
                  <a:schemeClr val="lt1"/>
                </a:solidFill>
                <a:latin typeface="Roboto"/>
                <a:ea typeface="Roboto"/>
                <a:cs typeface="Roboto"/>
                <a:sym typeface="Roboto"/>
              </a:rPr>
              <a:t>Solution #1</a:t>
            </a:r>
            <a:br>
              <a:rPr lang="en" sz="1000" dirty="0">
                <a:latin typeface="Roboto"/>
                <a:ea typeface="Roboto"/>
                <a:cs typeface="Roboto"/>
              </a:rPr>
            </a:br>
            <a:r>
              <a:rPr lang="en" sz="1200" b="1" dirty="0">
                <a:solidFill>
                  <a:schemeClr val="lt1"/>
                </a:solidFill>
                <a:latin typeface="Roboto"/>
                <a:ea typeface="Roboto"/>
                <a:cs typeface="Roboto"/>
              </a:rPr>
              <a:t>--</a:t>
            </a:r>
            <a:r>
              <a:rPr lang="en" sz="1200" dirty="0">
                <a:solidFill>
                  <a:schemeClr val="lt1"/>
                </a:solidFill>
                <a:ea typeface="Roboto"/>
              </a:rPr>
              <a:t>Utilize advanced deep learning techniques like LSTM and RNN to capture complex patterns in sequential data, and apply sophisticated feature engineering methods to extract relevant information from historical stock price data.</a:t>
            </a:r>
            <a:endParaRPr lang="en" sz="900" dirty="0">
              <a:solidFill>
                <a:schemeClr val="lt1"/>
              </a:solidFill>
              <a:latin typeface="Roboto"/>
              <a:ea typeface="Roboto"/>
              <a:cs typeface="Roboto"/>
            </a:endParaRPr>
          </a:p>
        </p:txBody>
      </p:sp>
      <p:sp>
        <p:nvSpPr>
          <p:cNvPr id="112" name="Google Shape;112;p19"/>
          <p:cNvSpPr/>
          <p:nvPr/>
        </p:nvSpPr>
        <p:spPr>
          <a:xfrm>
            <a:off x="3231682" y="1814926"/>
            <a:ext cx="2667000" cy="3168642"/>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 sz="1200" b="1" dirty="0">
                <a:solidFill>
                  <a:schemeClr val="lt1"/>
                </a:solidFill>
                <a:latin typeface="Roboto"/>
                <a:ea typeface="Roboto"/>
                <a:cs typeface="Roboto"/>
                <a:sym typeface="Roboto"/>
              </a:rPr>
              <a:t>Solution #2</a:t>
            </a:r>
            <a:br>
              <a:rPr lang="en" sz="1000" dirty="0">
                <a:latin typeface="Roboto"/>
                <a:ea typeface="Roboto"/>
                <a:cs typeface="Roboto"/>
              </a:rPr>
            </a:br>
            <a:r>
              <a:rPr lang="en" sz="1200" b="1" dirty="0">
                <a:solidFill>
                  <a:schemeClr val="lt1"/>
                </a:solidFill>
                <a:latin typeface="Roboto"/>
                <a:ea typeface="Roboto"/>
                <a:cs typeface="Roboto"/>
              </a:rPr>
              <a:t>--</a:t>
            </a:r>
            <a:r>
              <a:rPr lang="en" sz="1200" dirty="0">
                <a:solidFill>
                  <a:schemeClr val="lt1"/>
                </a:solidFill>
                <a:ea typeface="Roboto"/>
              </a:rPr>
              <a:t>Create a real-time stock price prediction system using streaming data and cloud-based infrastructure, ensuring timely insights and automated alerts for market events.</a:t>
            </a:r>
            <a:endParaRPr lang="en" sz="900" dirty="0">
              <a:solidFill>
                <a:schemeClr val="lt1"/>
              </a:solidFill>
              <a:latin typeface="Roboto"/>
              <a:ea typeface="Roboto"/>
              <a:cs typeface="Roboto"/>
            </a:endParaRPr>
          </a:p>
        </p:txBody>
      </p:sp>
      <p:sp>
        <p:nvSpPr>
          <p:cNvPr id="115" name="Google Shape;115;p19"/>
          <p:cNvSpPr/>
          <p:nvPr/>
        </p:nvSpPr>
        <p:spPr>
          <a:xfrm>
            <a:off x="6082363" y="1814926"/>
            <a:ext cx="2667000" cy="3168642"/>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658517"/>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 sz="1200" b="1" dirty="0">
                <a:solidFill>
                  <a:schemeClr val="lt1"/>
                </a:solidFill>
                <a:latin typeface="Roboto"/>
                <a:ea typeface="Roboto"/>
                <a:cs typeface="Roboto"/>
                <a:sym typeface="Roboto"/>
              </a:rPr>
              <a:t>Solution #3</a:t>
            </a:r>
            <a:br>
              <a:rPr lang="en" sz="1000" dirty="0">
                <a:latin typeface="Roboto"/>
                <a:ea typeface="Roboto"/>
                <a:cs typeface="Roboto"/>
              </a:rPr>
            </a:br>
            <a:r>
              <a:rPr lang="en" sz="1200" b="1" dirty="0">
                <a:solidFill>
                  <a:schemeClr val="lt1"/>
                </a:solidFill>
                <a:latin typeface="Roboto"/>
                <a:ea typeface="Roboto"/>
                <a:cs typeface="Roboto"/>
              </a:rPr>
              <a:t>--</a:t>
            </a:r>
            <a:r>
              <a:rPr lang="en" sz="1200" dirty="0">
                <a:solidFill>
                  <a:schemeClr val="lt1"/>
                </a:solidFill>
                <a:ea typeface="Roboto"/>
              </a:rPr>
              <a:t>LSTM and RNN models with flexible architectures, transfer learning techniques, and customizable parameters ensure relevance and accuracy, while providing users with personalized investment strategies.</a:t>
            </a:r>
            <a:endParaRPr lang="en" sz="900" dirty="0">
              <a:solidFill>
                <a:schemeClr val="lt1"/>
              </a:solidFill>
              <a:latin typeface="Roboto"/>
              <a:ea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37CAD9-72FB-A23B-4EC4-DB9E7796A478}"/>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45AAB4E4-CDDF-7546-A030-6890DBCAEF68}"/>
              </a:ext>
            </a:extLst>
          </p:cNvPr>
          <p:cNvSpPr>
            <a:spLocks noGrp="1"/>
          </p:cNvSpPr>
          <p:nvPr>
            <p:ph type="title"/>
          </p:nvPr>
        </p:nvSpPr>
        <p:spPr/>
        <p:txBody>
          <a:bodyPr/>
          <a:lstStyle/>
          <a:p>
            <a:r>
              <a:rPr lang="en-US" dirty="0" err="1"/>
              <a:t>Bussiness</a:t>
            </a:r>
            <a:r>
              <a:rPr lang="en-US" dirty="0"/>
              <a:t> Model</a:t>
            </a:r>
          </a:p>
        </p:txBody>
      </p:sp>
      <p:sp>
        <p:nvSpPr>
          <p:cNvPr id="6" name="TextBox 5">
            <a:extLst>
              <a:ext uri="{FF2B5EF4-FFF2-40B4-BE49-F238E27FC236}">
                <a16:creationId xmlns:a16="http://schemas.microsoft.com/office/drawing/2014/main" id="{F59C368D-B489-2734-45CF-3B15F79923AC}"/>
              </a:ext>
            </a:extLst>
          </p:cNvPr>
          <p:cNvSpPr txBox="1"/>
          <p:nvPr/>
        </p:nvSpPr>
        <p:spPr>
          <a:xfrm>
            <a:off x="3159646" y="189802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aphicFrame>
        <p:nvGraphicFramePr>
          <p:cNvPr id="5" name="Content Placeholder 2">
            <a:extLst>
              <a:ext uri="{FF2B5EF4-FFF2-40B4-BE49-F238E27FC236}">
                <a16:creationId xmlns:a16="http://schemas.microsoft.com/office/drawing/2014/main" id="{4BC48B85-7530-C980-E34B-A85EBF18D512}"/>
              </a:ext>
            </a:extLst>
          </p:cNvPr>
          <p:cNvGraphicFramePr>
            <a:graphicFrameLocks/>
          </p:cNvGraphicFramePr>
          <p:nvPr>
            <p:extLst>
              <p:ext uri="{D42A27DB-BD31-4B8C-83A1-F6EECF244321}">
                <p14:modId xmlns:p14="http://schemas.microsoft.com/office/powerpoint/2010/main" val="3194864558"/>
              </p:ext>
            </p:extLst>
          </p:nvPr>
        </p:nvGraphicFramePr>
        <p:xfrm>
          <a:off x="521676" y="1334434"/>
          <a:ext cx="7953668" cy="346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15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2CA0F4-579B-3751-D382-D96FC4A7D8DB}"/>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7EC8FE1-740A-F115-4954-BE9FA566127E}"/>
              </a:ext>
            </a:extLst>
          </p:cNvPr>
          <p:cNvSpPr>
            <a:spLocks noGrp="1"/>
          </p:cNvSpPr>
          <p:nvPr>
            <p:ph type="title"/>
          </p:nvPr>
        </p:nvSpPr>
        <p:spPr/>
        <p:txBody>
          <a:bodyPr/>
          <a:lstStyle/>
          <a:p>
            <a:pPr algn="l"/>
            <a:r>
              <a:rPr lang="en-US" sz="2800" dirty="0">
                <a:solidFill>
                  <a:srgbClr val="000000"/>
                </a:solidFill>
                <a:latin typeface="Calibri"/>
                <a:ea typeface="Calibri"/>
                <a:cs typeface="Calibri"/>
              </a:rPr>
              <a:t> Modeling</a:t>
            </a:r>
          </a:p>
          <a:p>
            <a:endParaRPr lang="en-US" dirty="0"/>
          </a:p>
        </p:txBody>
      </p:sp>
      <p:graphicFrame>
        <p:nvGraphicFramePr>
          <p:cNvPr id="5" name="Content Placeholder 2">
            <a:extLst>
              <a:ext uri="{FF2B5EF4-FFF2-40B4-BE49-F238E27FC236}">
                <a16:creationId xmlns:a16="http://schemas.microsoft.com/office/drawing/2014/main" id="{C9FBCAD9-8EFA-A13A-BA66-9C82C42A94D2}"/>
              </a:ext>
            </a:extLst>
          </p:cNvPr>
          <p:cNvGraphicFramePr>
            <a:graphicFrameLocks/>
          </p:cNvGraphicFramePr>
          <p:nvPr>
            <p:extLst>
              <p:ext uri="{D42A27DB-BD31-4B8C-83A1-F6EECF244321}">
                <p14:modId xmlns:p14="http://schemas.microsoft.com/office/powerpoint/2010/main" val="2867599644"/>
              </p:ext>
            </p:extLst>
          </p:nvPr>
        </p:nvGraphicFramePr>
        <p:xfrm>
          <a:off x="793319" y="1430038"/>
          <a:ext cx="7511907" cy="2990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38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CE9BC9-86E6-D6E7-7315-C3F980580363}"/>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2D116BFC-B8DA-B631-57C9-55E8C048DCFC}"/>
              </a:ext>
            </a:extLst>
          </p:cNvPr>
          <p:cNvSpPr>
            <a:spLocks noGrp="1"/>
          </p:cNvSpPr>
          <p:nvPr>
            <p:ph type="title"/>
          </p:nvPr>
        </p:nvSpPr>
        <p:spPr/>
        <p:txBody>
          <a:bodyPr/>
          <a:lstStyle/>
          <a:p>
            <a:r>
              <a:rPr lang="en-US" dirty="0"/>
              <a:t>Methodology</a:t>
            </a:r>
          </a:p>
        </p:txBody>
      </p:sp>
      <p:pic>
        <p:nvPicPr>
          <p:cNvPr id="5" name="Picture 4" descr="613749410d056eb67ec4b11f_model-building.png">
            <a:extLst>
              <a:ext uri="{FF2B5EF4-FFF2-40B4-BE49-F238E27FC236}">
                <a16:creationId xmlns:a16="http://schemas.microsoft.com/office/drawing/2014/main" id="{9DCEF249-D3F6-F36C-8B20-1992712DA5C8}"/>
              </a:ext>
            </a:extLst>
          </p:cNvPr>
          <p:cNvPicPr>
            <a:picLocks noChangeAspect="1"/>
          </p:cNvPicPr>
          <p:nvPr/>
        </p:nvPicPr>
        <p:blipFill>
          <a:blip r:embed="rId2"/>
          <a:stretch>
            <a:fillRect/>
          </a:stretch>
        </p:blipFill>
        <p:spPr>
          <a:xfrm>
            <a:off x="1828800" y="1281113"/>
            <a:ext cx="5353050" cy="3400425"/>
          </a:xfrm>
          <a:prstGeom prst="rect">
            <a:avLst/>
          </a:prstGeom>
        </p:spPr>
      </p:pic>
    </p:spTree>
    <p:extLst>
      <p:ext uri="{BB962C8B-B14F-4D97-AF65-F5344CB8AC3E}">
        <p14:creationId xmlns:p14="http://schemas.microsoft.com/office/powerpoint/2010/main" val="236210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41313"/>
            <a:ext cx="8368500" cy="636392"/>
          </a:xfrm>
        </p:spPr>
        <p:txBody>
          <a:bodyPr/>
          <a:lstStyle/>
          <a:p>
            <a:pPr algn="l"/>
            <a:r>
              <a:rPr lang="en-GB" sz="2800" dirty="0">
                <a:solidFill>
                  <a:schemeClr val="tx2">
                    <a:lumMod val="10000"/>
                  </a:schemeClr>
                </a:solidFill>
                <a:latin typeface="Calibri" pitchFamily="34" charset="0"/>
                <a:cs typeface="Calibri" pitchFamily="34" charset="0"/>
              </a:rPr>
              <a:t>EVALUATION</a:t>
            </a:r>
            <a:r>
              <a:rPr lang="en-GB" dirty="0"/>
              <a:t>​</a:t>
            </a:r>
            <a:endParaRPr lang="en-US" dirty="0"/>
          </a:p>
        </p:txBody>
      </p:sp>
      <p:graphicFrame>
        <p:nvGraphicFramePr>
          <p:cNvPr id="5" name="Content Placeholder 2">
            <a:extLst>
              <a:ext uri="{FF2B5EF4-FFF2-40B4-BE49-F238E27FC236}">
                <a16:creationId xmlns:a16="http://schemas.microsoft.com/office/drawing/2014/main" id="{0BCD0020-9C98-7389-FAE1-EEE5232E050D}"/>
              </a:ext>
            </a:extLst>
          </p:cNvPr>
          <p:cNvGraphicFramePr>
            <a:graphicFrameLocks/>
          </p:cNvGraphicFramePr>
          <p:nvPr/>
        </p:nvGraphicFramePr>
        <p:xfrm>
          <a:off x="386860" y="1314061"/>
          <a:ext cx="8482819" cy="316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800" dirty="0">
                <a:solidFill>
                  <a:schemeClr val="tx2">
                    <a:lumMod val="10000"/>
                  </a:schemeClr>
                </a:solidFill>
                <a:latin typeface="Calibri" pitchFamily="34" charset="0"/>
                <a:cs typeface="Calibri" pitchFamily="34" charset="0"/>
              </a:rPr>
              <a:t>Deployment</a:t>
            </a:r>
          </a:p>
        </p:txBody>
      </p:sp>
      <p:graphicFrame>
        <p:nvGraphicFramePr>
          <p:cNvPr id="5" name="Content Placeholder 2">
            <a:extLst>
              <a:ext uri="{FF2B5EF4-FFF2-40B4-BE49-F238E27FC236}">
                <a16:creationId xmlns:a16="http://schemas.microsoft.com/office/drawing/2014/main" id="{FC96B7D0-DF4E-F9F5-CDF8-8D8ABCD64EE2}"/>
              </a:ext>
            </a:extLst>
          </p:cNvPr>
          <p:cNvGraphicFramePr/>
          <p:nvPr/>
        </p:nvGraphicFramePr>
        <p:xfrm>
          <a:off x="407963" y="998806"/>
          <a:ext cx="8081889" cy="3538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951946"/>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580</Words>
  <Application>Microsoft Office PowerPoint</Application>
  <PresentationFormat>On-screen Show (16:9)</PresentationFormat>
  <Paragraphs>83</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Gameday</vt:lpstr>
      <vt:lpstr>PowerPoint Presentation</vt:lpstr>
      <vt:lpstr>Team working on this</vt:lpstr>
      <vt:lpstr>The Problem</vt:lpstr>
      <vt:lpstr>The Solution</vt:lpstr>
      <vt:lpstr>Bussiness Model</vt:lpstr>
      <vt:lpstr> Modeling </vt:lpstr>
      <vt:lpstr>Methodology</vt:lpstr>
      <vt:lpstr>EVALUATION​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Dana Sula</cp:lastModifiedBy>
  <cp:revision>213</cp:revision>
  <dcterms:modified xsi:type="dcterms:W3CDTF">2024-03-04T04:50:19Z</dcterms:modified>
</cp:coreProperties>
</file>