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71" r:id="rId6"/>
    <p:sldId id="268" r:id="rId7"/>
    <p:sldId id="269" r:id="rId8"/>
    <p:sldId id="270" r:id="rId9"/>
    <p:sldId id="262"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EE6DD0-3976-D640-860F-4355A4FEDD9B}" v="90" dt="2022-12-07T04:40:53.2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l Avinash Bamnikar" userId="S::pbamnika@syr.edu::684e62c0-0260-418d-92c9-d47d3a404104" providerId="AD" clId="Web-{0A05F329-791E-4082-A8FB-F56B634E8D75}"/>
    <pc:docChg chg="modSld">
      <pc:chgData name="Priyal Avinash Bamnikar" userId="S::pbamnika@syr.edu::684e62c0-0260-418d-92c9-d47d3a404104" providerId="AD" clId="Web-{0A05F329-791E-4082-A8FB-F56B634E8D75}" dt="2022-12-07T22:21:52.806" v="1" actId="14100"/>
      <pc:docMkLst>
        <pc:docMk/>
      </pc:docMkLst>
      <pc:sldChg chg="modSp">
        <pc:chgData name="Priyal Avinash Bamnikar" userId="S::pbamnika@syr.edu::684e62c0-0260-418d-92c9-d47d3a404104" providerId="AD" clId="Web-{0A05F329-791E-4082-A8FB-F56B634E8D75}" dt="2022-12-07T22:21:52.806" v="1" actId="14100"/>
        <pc:sldMkLst>
          <pc:docMk/>
          <pc:sldMk cId="2589764613" sldId="258"/>
        </pc:sldMkLst>
        <pc:graphicFrameChg chg="mod">
          <ac:chgData name="Priyal Avinash Bamnikar" userId="S::pbamnika@syr.edu::684e62c0-0260-418d-92c9-d47d3a404104" providerId="AD" clId="Web-{0A05F329-791E-4082-A8FB-F56B634E8D75}" dt="2022-12-07T22:21:52.806" v="1" actId="14100"/>
          <ac:graphicFrameMkLst>
            <pc:docMk/>
            <pc:sldMk cId="2589764613" sldId="258"/>
            <ac:graphicFrameMk id="5" creationId="{E3B62684-EB08-3A35-E66E-8F9AD3914F86}"/>
          </ac:graphicFrameMkLst>
        </pc:graphicFrameChg>
      </pc:sldChg>
    </pc:docChg>
  </pc:docChgLst>
  <pc:docChgLst>
    <pc:chgData name="Chaitanya Kunapareddi" userId="e42baa32-e036-4cbc-adfe-e0fda33bf8f9" providerId="ADAL" clId="{2F93DF62-C73C-4A1A-A293-FE93836FC1C4}"/>
    <pc:docChg chg="undo custSel addSld delSld modSld sldOrd">
      <pc:chgData name="Chaitanya Kunapareddi" userId="e42baa32-e036-4cbc-adfe-e0fda33bf8f9" providerId="ADAL" clId="{2F93DF62-C73C-4A1A-A293-FE93836FC1C4}" dt="2022-12-06T00:02:27.032" v="2229" actId="1076"/>
      <pc:docMkLst>
        <pc:docMk/>
      </pc:docMkLst>
      <pc:sldChg chg="addSp delSp modSp mod">
        <pc:chgData name="Chaitanya Kunapareddi" userId="e42baa32-e036-4cbc-adfe-e0fda33bf8f9" providerId="ADAL" clId="{2F93DF62-C73C-4A1A-A293-FE93836FC1C4}" dt="2022-12-05T21:04:48.212" v="664" actId="1076"/>
        <pc:sldMkLst>
          <pc:docMk/>
          <pc:sldMk cId="3799015669" sldId="259"/>
        </pc:sldMkLst>
        <pc:spChg chg="mod">
          <ac:chgData name="Chaitanya Kunapareddi" userId="e42baa32-e036-4cbc-adfe-e0fda33bf8f9" providerId="ADAL" clId="{2F93DF62-C73C-4A1A-A293-FE93836FC1C4}" dt="2022-12-05T21:00:18.390" v="569" actId="113"/>
          <ac:spMkLst>
            <pc:docMk/>
            <pc:sldMk cId="3799015669" sldId="259"/>
            <ac:spMk id="22" creationId="{111E6956-3D1D-A0E3-369D-C72C25975799}"/>
          </ac:spMkLst>
        </pc:spChg>
        <pc:spChg chg="add mod">
          <ac:chgData name="Chaitanya Kunapareddi" userId="e42baa32-e036-4cbc-adfe-e0fda33bf8f9" providerId="ADAL" clId="{2F93DF62-C73C-4A1A-A293-FE93836FC1C4}" dt="2022-12-05T20:20:25.057" v="101" actId="1076"/>
          <ac:spMkLst>
            <pc:docMk/>
            <pc:sldMk cId="3799015669" sldId="259"/>
            <ac:spMk id="43" creationId="{F4224751-1B87-589D-C668-E3CE8A275E47}"/>
          </ac:spMkLst>
        </pc:spChg>
        <pc:spChg chg="add del mod">
          <ac:chgData name="Chaitanya Kunapareddi" userId="e42baa32-e036-4cbc-adfe-e0fda33bf8f9" providerId="ADAL" clId="{2F93DF62-C73C-4A1A-A293-FE93836FC1C4}" dt="2022-12-05T20:20:20.707" v="100" actId="478"/>
          <ac:spMkLst>
            <pc:docMk/>
            <pc:sldMk cId="3799015669" sldId="259"/>
            <ac:spMk id="44" creationId="{512D401C-C45F-1FBC-A469-9974583B2CB4}"/>
          </ac:spMkLst>
        </pc:spChg>
        <pc:spChg chg="add mod">
          <ac:chgData name="Chaitanya Kunapareddi" userId="e42baa32-e036-4cbc-adfe-e0fda33bf8f9" providerId="ADAL" clId="{2F93DF62-C73C-4A1A-A293-FE93836FC1C4}" dt="2022-12-05T20:20:29.522" v="103" actId="1076"/>
          <ac:spMkLst>
            <pc:docMk/>
            <pc:sldMk cId="3799015669" sldId="259"/>
            <ac:spMk id="45" creationId="{EFA4C466-9E88-2170-F718-952562BCBC0F}"/>
          </ac:spMkLst>
        </pc:spChg>
        <pc:spChg chg="add mod">
          <ac:chgData name="Chaitanya Kunapareddi" userId="e42baa32-e036-4cbc-adfe-e0fda33bf8f9" providerId="ADAL" clId="{2F93DF62-C73C-4A1A-A293-FE93836FC1C4}" dt="2022-12-05T20:20:35.658" v="105" actId="1076"/>
          <ac:spMkLst>
            <pc:docMk/>
            <pc:sldMk cId="3799015669" sldId="259"/>
            <ac:spMk id="46" creationId="{F80223CF-7FD1-FB57-15F5-E196E26C2DC9}"/>
          </ac:spMkLst>
        </pc:spChg>
        <pc:spChg chg="add mod">
          <ac:chgData name="Chaitanya Kunapareddi" userId="e42baa32-e036-4cbc-adfe-e0fda33bf8f9" providerId="ADAL" clId="{2F93DF62-C73C-4A1A-A293-FE93836FC1C4}" dt="2022-12-05T20:20:45.010" v="108" actId="688"/>
          <ac:spMkLst>
            <pc:docMk/>
            <pc:sldMk cId="3799015669" sldId="259"/>
            <ac:spMk id="47" creationId="{8EBB32D9-6A0E-26B5-FA2D-20BB14F0ED82}"/>
          </ac:spMkLst>
        </pc:spChg>
        <pc:spChg chg="add mod">
          <ac:chgData name="Chaitanya Kunapareddi" userId="e42baa32-e036-4cbc-adfe-e0fda33bf8f9" providerId="ADAL" clId="{2F93DF62-C73C-4A1A-A293-FE93836FC1C4}" dt="2022-12-05T20:21:00.346" v="114" actId="1076"/>
          <ac:spMkLst>
            <pc:docMk/>
            <pc:sldMk cId="3799015669" sldId="259"/>
            <ac:spMk id="48" creationId="{920C1397-41E7-BD1C-8C08-E1000BC02A12}"/>
          </ac:spMkLst>
        </pc:spChg>
        <pc:spChg chg="add mod">
          <ac:chgData name="Chaitanya Kunapareddi" userId="e42baa32-e036-4cbc-adfe-e0fda33bf8f9" providerId="ADAL" clId="{2F93DF62-C73C-4A1A-A293-FE93836FC1C4}" dt="2022-12-05T20:21:19.145" v="119" actId="1076"/>
          <ac:spMkLst>
            <pc:docMk/>
            <pc:sldMk cId="3799015669" sldId="259"/>
            <ac:spMk id="49" creationId="{4367C961-E4A3-21CD-6162-DF30B6589452}"/>
          </ac:spMkLst>
        </pc:spChg>
        <pc:spChg chg="add mod">
          <ac:chgData name="Chaitanya Kunapareddi" userId="e42baa32-e036-4cbc-adfe-e0fda33bf8f9" providerId="ADAL" clId="{2F93DF62-C73C-4A1A-A293-FE93836FC1C4}" dt="2022-12-05T20:21:16.914" v="118" actId="1076"/>
          <ac:spMkLst>
            <pc:docMk/>
            <pc:sldMk cId="3799015669" sldId="259"/>
            <ac:spMk id="50" creationId="{E9D0A996-A0FB-B57C-8B37-E37B9D0A58BC}"/>
          </ac:spMkLst>
        </pc:spChg>
        <pc:spChg chg="add mod">
          <ac:chgData name="Chaitanya Kunapareddi" userId="e42baa32-e036-4cbc-adfe-e0fda33bf8f9" providerId="ADAL" clId="{2F93DF62-C73C-4A1A-A293-FE93836FC1C4}" dt="2022-12-05T20:21:27.786" v="121" actId="1076"/>
          <ac:spMkLst>
            <pc:docMk/>
            <pc:sldMk cId="3799015669" sldId="259"/>
            <ac:spMk id="51" creationId="{53DFF6A1-C618-AF6D-7A86-3E4BF2367CA0}"/>
          </ac:spMkLst>
        </pc:spChg>
        <pc:spChg chg="add mod">
          <ac:chgData name="Chaitanya Kunapareddi" userId="e42baa32-e036-4cbc-adfe-e0fda33bf8f9" providerId="ADAL" clId="{2F93DF62-C73C-4A1A-A293-FE93836FC1C4}" dt="2022-12-05T20:21:35.850" v="123" actId="1076"/>
          <ac:spMkLst>
            <pc:docMk/>
            <pc:sldMk cId="3799015669" sldId="259"/>
            <ac:spMk id="52" creationId="{8CB1446D-90B5-CBE5-C5AE-6B5A16AFAFB4}"/>
          </ac:spMkLst>
        </pc:spChg>
        <pc:spChg chg="add del mod">
          <ac:chgData name="Chaitanya Kunapareddi" userId="e42baa32-e036-4cbc-adfe-e0fda33bf8f9" providerId="ADAL" clId="{2F93DF62-C73C-4A1A-A293-FE93836FC1C4}" dt="2022-12-05T20:21:39.003" v="125" actId="478"/>
          <ac:spMkLst>
            <pc:docMk/>
            <pc:sldMk cId="3799015669" sldId="259"/>
            <ac:spMk id="53" creationId="{A844A738-C657-24E1-B2AD-8E87C5E7EAC4}"/>
          </ac:spMkLst>
        </pc:spChg>
        <pc:spChg chg="add mod">
          <ac:chgData name="Chaitanya Kunapareddi" userId="e42baa32-e036-4cbc-adfe-e0fda33bf8f9" providerId="ADAL" clId="{2F93DF62-C73C-4A1A-A293-FE93836FC1C4}" dt="2022-12-05T20:21:46.995" v="127" actId="1076"/>
          <ac:spMkLst>
            <pc:docMk/>
            <pc:sldMk cId="3799015669" sldId="259"/>
            <ac:spMk id="54" creationId="{6571383E-8CA6-D5BA-159A-CDC81B37DC18}"/>
          </ac:spMkLst>
        </pc:spChg>
        <pc:spChg chg="add mod">
          <ac:chgData name="Chaitanya Kunapareddi" userId="e42baa32-e036-4cbc-adfe-e0fda33bf8f9" providerId="ADAL" clId="{2F93DF62-C73C-4A1A-A293-FE93836FC1C4}" dt="2022-12-05T21:00:21.196" v="571" actId="113"/>
          <ac:spMkLst>
            <pc:docMk/>
            <pc:sldMk cId="3799015669" sldId="259"/>
            <ac:spMk id="55" creationId="{F0860A4C-F8FA-7031-3F04-55F9E2CF8883}"/>
          </ac:spMkLst>
        </pc:spChg>
        <pc:spChg chg="add mod">
          <ac:chgData name="Chaitanya Kunapareddi" userId="e42baa32-e036-4cbc-adfe-e0fda33bf8f9" providerId="ADAL" clId="{2F93DF62-C73C-4A1A-A293-FE93836FC1C4}" dt="2022-12-05T21:00:22.199" v="572" actId="113"/>
          <ac:spMkLst>
            <pc:docMk/>
            <pc:sldMk cId="3799015669" sldId="259"/>
            <ac:spMk id="56" creationId="{3D29AC92-B034-1173-C441-9815CBE00E57}"/>
          </ac:spMkLst>
        </pc:spChg>
        <pc:spChg chg="add mod">
          <ac:chgData name="Chaitanya Kunapareddi" userId="e42baa32-e036-4cbc-adfe-e0fda33bf8f9" providerId="ADAL" clId="{2F93DF62-C73C-4A1A-A293-FE93836FC1C4}" dt="2022-12-05T21:00:23.648" v="574" actId="113"/>
          <ac:spMkLst>
            <pc:docMk/>
            <pc:sldMk cId="3799015669" sldId="259"/>
            <ac:spMk id="57" creationId="{F734E70D-96CB-D3D0-3B63-11EFC0169054}"/>
          </ac:spMkLst>
        </pc:spChg>
        <pc:spChg chg="add mod">
          <ac:chgData name="Chaitanya Kunapareddi" userId="e42baa32-e036-4cbc-adfe-e0fda33bf8f9" providerId="ADAL" clId="{2F93DF62-C73C-4A1A-A293-FE93836FC1C4}" dt="2022-12-05T21:00:24.581" v="575" actId="113"/>
          <ac:spMkLst>
            <pc:docMk/>
            <pc:sldMk cId="3799015669" sldId="259"/>
            <ac:spMk id="58" creationId="{46F5430D-A82B-3C22-FF0D-EB61AE463B8C}"/>
          </ac:spMkLst>
        </pc:spChg>
        <pc:spChg chg="add mod">
          <ac:chgData name="Chaitanya Kunapareddi" userId="e42baa32-e036-4cbc-adfe-e0fda33bf8f9" providerId="ADAL" clId="{2F93DF62-C73C-4A1A-A293-FE93836FC1C4}" dt="2022-12-05T21:00:25.684" v="576" actId="113"/>
          <ac:spMkLst>
            <pc:docMk/>
            <pc:sldMk cId="3799015669" sldId="259"/>
            <ac:spMk id="59" creationId="{A928BE49-9224-4CFB-98C4-EC0F06DF231D}"/>
          </ac:spMkLst>
        </pc:spChg>
        <pc:spChg chg="add mod">
          <ac:chgData name="Chaitanya Kunapareddi" userId="e42baa32-e036-4cbc-adfe-e0fda33bf8f9" providerId="ADAL" clId="{2F93DF62-C73C-4A1A-A293-FE93836FC1C4}" dt="2022-12-05T21:04:48.212" v="664" actId="1076"/>
          <ac:spMkLst>
            <pc:docMk/>
            <pc:sldMk cId="3799015669" sldId="259"/>
            <ac:spMk id="60" creationId="{7E1E5E75-546E-52DD-02ED-D337D79B0781}"/>
          </ac:spMkLst>
        </pc:spChg>
        <pc:spChg chg="add mod">
          <ac:chgData name="Chaitanya Kunapareddi" userId="e42baa32-e036-4cbc-adfe-e0fda33bf8f9" providerId="ADAL" clId="{2F93DF62-C73C-4A1A-A293-FE93836FC1C4}" dt="2022-12-05T21:00:35.455" v="582" actId="113"/>
          <ac:spMkLst>
            <pc:docMk/>
            <pc:sldMk cId="3799015669" sldId="259"/>
            <ac:spMk id="61" creationId="{1A39C9C8-A0C7-AA34-A517-42B836501E14}"/>
          </ac:spMkLst>
        </pc:spChg>
        <pc:spChg chg="add mod">
          <ac:chgData name="Chaitanya Kunapareddi" userId="e42baa32-e036-4cbc-adfe-e0fda33bf8f9" providerId="ADAL" clId="{2F93DF62-C73C-4A1A-A293-FE93836FC1C4}" dt="2022-12-05T21:00:32.476" v="580" actId="1076"/>
          <ac:spMkLst>
            <pc:docMk/>
            <pc:sldMk cId="3799015669" sldId="259"/>
            <ac:spMk id="62" creationId="{07EC0FBD-3B37-7E77-C6DB-F4782B31CA8F}"/>
          </ac:spMkLst>
        </pc:spChg>
        <pc:spChg chg="add mod">
          <ac:chgData name="Chaitanya Kunapareddi" userId="e42baa32-e036-4cbc-adfe-e0fda33bf8f9" providerId="ADAL" clId="{2F93DF62-C73C-4A1A-A293-FE93836FC1C4}" dt="2022-12-05T21:00:37.297" v="584" actId="113"/>
          <ac:spMkLst>
            <pc:docMk/>
            <pc:sldMk cId="3799015669" sldId="259"/>
            <ac:spMk id="63" creationId="{55973B2C-CD85-448C-0EDD-94510BFA9A7A}"/>
          </ac:spMkLst>
        </pc:spChg>
        <pc:grpChg chg="add mod">
          <ac:chgData name="Chaitanya Kunapareddi" userId="e42baa32-e036-4cbc-adfe-e0fda33bf8f9" providerId="ADAL" clId="{2F93DF62-C73C-4A1A-A293-FE93836FC1C4}" dt="2022-12-05T20:24:59.265" v="226"/>
          <ac:grpSpMkLst>
            <pc:docMk/>
            <pc:sldMk cId="3799015669" sldId="259"/>
            <ac:grpSpMk id="38" creationId="{88BD3696-C9ED-4CE1-DF5B-9F707AF81121}"/>
          </ac:grpSpMkLst>
        </pc:grpChg>
        <pc:grpChg chg="add mod">
          <ac:chgData name="Chaitanya Kunapareddi" userId="e42baa32-e036-4cbc-adfe-e0fda33bf8f9" providerId="ADAL" clId="{2F93DF62-C73C-4A1A-A293-FE93836FC1C4}" dt="2022-12-05T20:22:08.661" v="131" actId="207"/>
          <ac:grpSpMkLst>
            <pc:docMk/>
            <pc:sldMk cId="3799015669" sldId="259"/>
            <ac:grpSpMk id="39" creationId="{360C4AB5-39F2-0C80-D32B-6A19FF86BAB0}"/>
          </ac:grpSpMkLst>
        </pc:grpChg>
        <pc:picChg chg="mod">
          <ac:chgData name="Chaitanya Kunapareddi" userId="e42baa32-e036-4cbc-adfe-e0fda33bf8f9" providerId="ADAL" clId="{2F93DF62-C73C-4A1A-A293-FE93836FC1C4}" dt="2022-12-05T20:17:24.265" v="61" actId="1076"/>
          <ac:picMkLst>
            <pc:docMk/>
            <pc:sldMk cId="3799015669" sldId="259"/>
            <ac:picMk id="15" creationId="{C8C706B5-6CC7-7597-6EE7-D0C59E4FBC90}"/>
          </ac:picMkLst>
        </pc:picChg>
        <pc:picChg chg="mod">
          <ac:chgData name="Chaitanya Kunapareddi" userId="e42baa32-e036-4cbc-adfe-e0fda33bf8f9" providerId="ADAL" clId="{2F93DF62-C73C-4A1A-A293-FE93836FC1C4}" dt="2022-12-05T20:24:59.265" v="226"/>
          <ac:picMkLst>
            <pc:docMk/>
            <pc:sldMk cId="3799015669" sldId="259"/>
            <ac:picMk id="17" creationId="{F28D797B-2C18-CB01-F7DB-FD18F92891A0}"/>
          </ac:picMkLst>
        </pc:picChg>
        <pc:picChg chg="mod">
          <ac:chgData name="Chaitanya Kunapareddi" userId="e42baa32-e036-4cbc-adfe-e0fda33bf8f9" providerId="ADAL" clId="{2F93DF62-C73C-4A1A-A293-FE93836FC1C4}" dt="2022-12-05T20:24:59.265" v="226"/>
          <ac:picMkLst>
            <pc:docMk/>
            <pc:sldMk cId="3799015669" sldId="259"/>
            <ac:picMk id="21" creationId="{9DC94951-46E4-A40D-80B1-6D2D8927D8A2}"/>
          </ac:picMkLst>
        </pc:picChg>
        <pc:picChg chg="mod">
          <ac:chgData name="Chaitanya Kunapareddi" userId="e42baa32-e036-4cbc-adfe-e0fda33bf8f9" providerId="ADAL" clId="{2F93DF62-C73C-4A1A-A293-FE93836FC1C4}" dt="2022-12-05T20:22:21.863" v="132" actId="207"/>
          <ac:picMkLst>
            <pc:docMk/>
            <pc:sldMk cId="3799015669" sldId="259"/>
            <ac:picMk id="24" creationId="{C0EB8470-07A4-42FC-1F30-299A6078C1B1}"/>
          </ac:picMkLst>
        </pc:picChg>
        <pc:picChg chg="mod">
          <ac:chgData name="Chaitanya Kunapareddi" userId="e42baa32-e036-4cbc-adfe-e0fda33bf8f9" providerId="ADAL" clId="{2F93DF62-C73C-4A1A-A293-FE93836FC1C4}" dt="2022-12-05T20:17:49.659" v="68" actId="1076"/>
          <ac:picMkLst>
            <pc:docMk/>
            <pc:sldMk cId="3799015669" sldId="259"/>
            <ac:picMk id="26" creationId="{E379ADC0-F0C9-8928-0BAA-AC5C6B6290ED}"/>
          </ac:picMkLst>
        </pc:picChg>
        <pc:picChg chg="mod">
          <ac:chgData name="Chaitanya Kunapareddi" userId="e42baa32-e036-4cbc-adfe-e0fda33bf8f9" providerId="ADAL" clId="{2F93DF62-C73C-4A1A-A293-FE93836FC1C4}" dt="2022-12-05T20:17:51.530" v="69" actId="1076"/>
          <ac:picMkLst>
            <pc:docMk/>
            <pc:sldMk cId="3799015669" sldId="259"/>
            <ac:picMk id="27" creationId="{C603266B-A176-A3D5-A7DA-A468498E2149}"/>
          </ac:picMkLst>
        </pc:picChg>
        <pc:picChg chg="add mod">
          <ac:chgData name="Chaitanya Kunapareddi" userId="e42baa32-e036-4cbc-adfe-e0fda33bf8f9" providerId="ADAL" clId="{2F93DF62-C73C-4A1A-A293-FE93836FC1C4}" dt="2022-12-05T20:19:35.323" v="90" actId="1076"/>
          <ac:picMkLst>
            <pc:docMk/>
            <pc:sldMk cId="3799015669" sldId="259"/>
            <ac:picMk id="29" creationId="{11ACF754-C8D7-24FE-BB94-CFA9413180C2}"/>
          </ac:picMkLst>
        </pc:picChg>
        <pc:picChg chg="add mod">
          <ac:chgData name="Chaitanya Kunapareddi" userId="e42baa32-e036-4cbc-adfe-e0fda33bf8f9" providerId="ADAL" clId="{2F93DF62-C73C-4A1A-A293-FE93836FC1C4}" dt="2022-12-05T20:22:08.661" v="131" actId="207"/>
          <ac:picMkLst>
            <pc:docMk/>
            <pc:sldMk cId="3799015669" sldId="259"/>
            <ac:picMk id="31" creationId="{739F33ED-8B28-2C27-DBF4-5B00A0B3E82B}"/>
          </ac:picMkLst>
        </pc:picChg>
        <pc:picChg chg="add mod">
          <ac:chgData name="Chaitanya Kunapareddi" userId="e42baa32-e036-4cbc-adfe-e0fda33bf8f9" providerId="ADAL" clId="{2F93DF62-C73C-4A1A-A293-FE93836FC1C4}" dt="2022-12-05T20:22:08.661" v="131" actId="207"/>
          <ac:picMkLst>
            <pc:docMk/>
            <pc:sldMk cId="3799015669" sldId="259"/>
            <ac:picMk id="32" creationId="{9A6F43F6-B562-C566-64EA-7E029798C011}"/>
          </ac:picMkLst>
        </pc:picChg>
        <pc:picChg chg="add mod">
          <ac:chgData name="Chaitanya Kunapareddi" userId="e42baa32-e036-4cbc-adfe-e0fda33bf8f9" providerId="ADAL" clId="{2F93DF62-C73C-4A1A-A293-FE93836FC1C4}" dt="2022-12-05T20:22:08.661" v="131" actId="207"/>
          <ac:picMkLst>
            <pc:docMk/>
            <pc:sldMk cId="3799015669" sldId="259"/>
            <ac:picMk id="33" creationId="{8F5CFBB5-52CC-23DC-7A78-76F342C1BB9C}"/>
          </ac:picMkLst>
        </pc:picChg>
        <pc:picChg chg="add mod">
          <ac:chgData name="Chaitanya Kunapareddi" userId="e42baa32-e036-4cbc-adfe-e0fda33bf8f9" providerId="ADAL" clId="{2F93DF62-C73C-4A1A-A293-FE93836FC1C4}" dt="2022-12-05T20:22:08.661" v="131" actId="207"/>
          <ac:picMkLst>
            <pc:docMk/>
            <pc:sldMk cId="3799015669" sldId="259"/>
            <ac:picMk id="34" creationId="{7B79BD2C-2B7E-486C-03CF-FF3B48707FDA}"/>
          </ac:picMkLst>
        </pc:picChg>
        <pc:picChg chg="add mod">
          <ac:chgData name="Chaitanya Kunapareddi" userId="e42baa32-e036-4cbc-adfe-e0fda33bf8f9" providerId="ADAL" clId="{2F93DF62-C73C-4A1A-A293-FE93836FC1C4}" dt="2022-12-05T20:22:08.661" v="131" actId="207"/>
          <ac:picMkLst>
            <pc:docMk/>
            <pc:sldMk cId="3799015669" sldId="259"/>
            <ac:picMk id="35" creationId="{5CA663BF-BCCB-F068-C256-9640840E77E4}"/>
          </ac:picMkLst>
        </pc:picChg>
        <pc:picChg chg="add mod">
          <ac:chgData name="Chaitanya Kunapareddi" userId="e42baa32-e036-4cbc-adfe-e0fda33bf8f9" providerId="ADAL" clId="{2F93DF62-C73C-4A1A-A293-FE93836FC1C4}" dt="2022-12-05T20:22:00.287" v="130" actId="207"/>
          <ac:picMkLst>
            <pc:docMk/>
            <pc:sldMk cId="3799015669" sldId="259"/>
            <ac:picMk id="37" creationId="{FD6D0D46-C64F-37CF-7478-E7FB574401D7}"/>
          </ac:picMkLst>
        </pc:picChg>
        <pc:picChg chg="add mod">
          <ac:chgData name="Chaitanya Kunapareddi" userId="e42baa32-e036-4cbc-adfe-e0fda33bf8f9" providerId="ADAL" clId="{2F93DF62-C73C-4A1A-A293-FE93836FC1C4}" dt="2022-12-05T20:21:51.507" v="129" actId="1076"/>
          <ac:picMkLst>
            <pc:docMk/>
            <pc:sldMk cId="3799015669" sldId="259"/>
            <ac:picMk id="41" creationId="{F0D3D751-C9C4-F65A-DE7E-37E356D9FB66}"/>
          </ac:picMkLst>
        </pc:picChg>
        <pc:picChg chg="add mod">
          <ac:chgData name="Chaitanya Kunapareddi" userId="e42baa32-e036-4cbc-adfe-e0fda33bf8f9" providerId="ADAL" clId="{2F93DF62-C73C-4A1A-A293-FE93836FC1C4}" dt="2022-12-05T20:21:48.902" v="128" actId="1076"/>
          <ac:picMkLst>
            <pc:docMk/>
            <pc:sldMk cId="3799015669" sldId="259"/>
            <ac:picMk id="42" creationId="{28B072DA-8175-C1D8-F095-20FE1B453CCD}"/>
          </ac:picMkLst>
        </pc:picChg>
      </pc:sldChg>
      <pc:sldChg chg="addSp delSp modSp mod setBg">
        <pc:chgData name="Chaitanya Kunapareddi" userId="e42baa32-e036-4cbc-adfe-e0fda33bf8f9" providerId="ADAL" clId="{2F93DF62-C73C-4A1A-A293-FE93836FC1C4}" dt="2022-12-05T23:40:40.629" v="2215" actId="207"/>
        <pc:sldMkLst>
          <pc:docMk/>
          <pc:sldMk cId="1955307751" sldId="260"/>
        </pc:sldMkLst>
        <pc:spChg chg="del">
          <ac:chgData name="Chaitanya Kunapareddi" userId="e42baa32-e036-4cbc-adfe-e0fda33bf8f9" providerId="ADAL" clId="{2F93DF62-C73C-4A1A-A293-FE93836FC1C4}" dt="2022-12-05T20:26:55.906" v="281" actId="478"/>
          <ac:spMkLst>
            <pc:docMk/>
            <pc:sldMk cId="1955307751" sldId="260"/>
            <ac:spMk id="3" creationId="{53DC0CEF-DFFA-EB76-3D92-3FCED6626ABC}"/>
          </ac:spMkLst>
        </pc:spChg>
        <pc:spChg chg="add del mod topLvl">
          <ac:chgData name="Chaitanya Kunapareddi" userId="e42baa32-e036-4cbc-adfe-e0fda33bf8f9" providerId="ADAL" clId="{2F93DF62-C73C-4A1A-A293-FE93836FC1C4}" dt="2022-12-05T20:52:38.597" v="449" actId="478"/>
          <ac:spMkLst>
            <pc:docMk/>
            <pc:sldMk cId="1955307751" sldId="260"/>
            <ac:spMk id="8" creationId="{6B48E53E-E0A3-4D2A-D409-1A9164F47F47}"/>
          </ac:spMkLst>
        </pc:spChg>
        <pc:spChg chg="add del mod topLvl">
          <ac:chgData name="Chaitanya Kunapareddi" userId="e42baa32-e036-4cbc-adfe-e0fda33bf8f9" providerId="ADAL" clId="{2F93DF62-C73C-4A1A-A293-FE93836FC1C4}" dt="2022-12-05T20:52:39.705" v="451" actId="478"/>
          <ac:spMkLst>
            <pc:docMk/>
            <pc:sldMk cId="1955307751" sldId="260"/>
            <ac:spMk id="9" creationId="{FF0FC732-9B6E-F0A0-6E41-95CEA5E5C7C5}"/>
          </ac:spMkLst>
        </pc:spChg>
        <pc:spChg chg="add del mod topLvl">
          <ac:chgData name="Chaitanya Kunapareddi" userId="e42baa32-e036-4cbc-adfe-e0fda33bf8f9" providerId="ADAL" clId="{2F93DF62-C73C-4A1A-A293-FE93836FC1C4}" dt="2022-12-05T20:52:39.153" v="450" actId="478"/>
          <ac:spMkLst>
            <pc:docMk/>
            <pc:sldMk cId="1955307751" sldId="260"/>
            <ac:spMk id="10" creationId="{6CE2B720-A64D-ED14-E5AF-5A9EFFBA794D}"/>
          </ac:spMkLst>
        </pc:spChg>
        <pc:spChg chg="add del mod topLvl">
          <ac:chgData name="Chaitanya Kunapareddi" userId="e42baa32-e036-4cbc-adfe-e0fda33bf8f9" providerId="ADAL" clId="{2F93DF62-C73C-4A1A-A293-FE93836FC1C4}" dt="2022-12-05T20:52:37.995" v="448" actId="478"/>
          <ac:spMkLst>
            <pc:docMk/>
            <pc:sldMk cId="1955307751" sldId="260"/>
            <ac:spMk id="11" creationId="{BEC3BB4C-9823-6355-3DF3-049411977547}"/>
          </ac:spMkLst>
        </pc:spChg>
        <pc:spChg chg="add del mod topLvl">
          <ac:chgData name="Chaitanya Kunapareddi" userId="e42baa32-e036-4cbc-adfe-e0fda33bf8f9" providerId="ADAL" clId="{2F93DF62-C73C-4A1A-A293-FE93836FC1C4}" dt="2022-12-05T20:52:37.224" v="447" actId="478"/>
          <ac:spMkLst>
            <pc:docMk/>
            <pc:sldMk cId="1955307751" sldId="260"/>
            <ac:spMk id="15" creationId="{AC90D0FA-997C-3215-242A-0F9927BD64BF}"/>
          </ac:spMkLst>
        </pc:spChg>
        <pc:spChg chg="add mod">
          <ac:chgData name="Chaitanya Kunapareddi" userId="e42baa32-e036-4cbc-adfe-e0fda33bf8f9" providerId="ADAL" clId="{2F93DF62-C73C-4A1A-A293-FE93836FC1C4}" dt="2022-12-05T21:00:07.180" v="563"/>
          <ac:spMkLst>
            <pc:docMk/>
            <pc:sldMk cId="1955307751" sldId="260"/>
            <ac:spMk id="17" creationId="{99C2E631-B92D-A321-9034-0521FF0201D9}"/>
          </ac:spMkLst>
        </pc:spChg>
        <pc:spChg chg="add mod">
          <ac:chgData name="Chaitanya Kunapareddi" userId="e42baa32-e036-4cbc-adfe-e0fda33bf8f9" providerId="ADAL" clId="{2F93DF62-C73C-4A1A-A293-FE93836FC1C4}" dt="2022-12-05T21:00:07.180" v="563"/>
          <ac:spMkLst>
            <pc:docMk/>
            <pc:sldMk cId="1955307751" sldId="260"/>
            <ac:spMk id="18" creationId="{101EC949-3C93-F7BD-4AB1-8A6E5A43150D}"/>
          </ac:spMkLst>
        </pc:spChg>
        <pc:spChg chg="add mod">
          <ac:chgData name="Chaitanya Kunapareddi" userId="e42baa32-e036-4cbc-adfe-e0fda33bf8f9" providerId="ADAL" clId="{2F93DF62-C73C-4A1A-A293-FE93836FC1C4}" dt="2022-12-05T21:00:07.180" v="563"/>
          <ac:spMkLst>
            <pc:docMk/>
            <pc:sldMk cId="1955307751" sldId="260"/>
            <ac:spMk id="19" creationId="{39700078-70FB-12F9-4417-AF15EC96ABE2}"/>
          </ac:spMkLst>
        </pc:spChg>
        <pc:spChg chg="add mod">
          <ac:chgData name="Chaitanya Kunapareddi" userId="e42baa32-e036-4cbc-adfe-e0fda33bf8f9" providerId="ADAL" clId="{2F93DF62-C73C-4A1A-A293-FE93836FC1C4}" dt="2022-12-05T21:00:07.180" v="563"/>
          <ac:spMkLst>
            <pc:docMk/>
            <pc:sldMk cId="1955307751" sldId="260"/>
            <ac:spMk id="20" creationId="{89A4BF84-5893-A47F-9930-22715B33DBA5}"/>
          </ac:spMkLst>
        </pc:spChg>
        <pc:spChg chg="add mod">
          <ac:chgData name="Chaitanya Kunapareddi" userId="e42baa32-e036-4cbc-adfe-e0fda33bf8f9" providerId="ADAL" clId="{2F93DF62-C73C-4A1A-A293-FE93836FC1C4}" dt="2022-12-05T22:58:51.785" v="1008" actId="164"/>
          <ac:spMkLst>
            <pc:docMk/>
            <pc:sldMk cId="1955307751" sldId="260"/>
            <ac:spMk id="21" creationId="{C4D27E19-845B-7A3F-0D1F-6B18C4333F5C}"/>
          </ac:spMkLst>
        </pc:spChg>
        <pc:spChg chg="add mod">
          <ac:chgData name="Chaitanya Kunapareddi" userId="e42baa32-e036-4cbc-adfe-e0fda33bf8f9" providerId="ADAL" clId="{2F93DF62-C73C-4A1A-A293-FE93836FC1C4}" dt="2022-12-05T22:59:07.929" v="1010" actId="164"/>
          <ac:spMkLst>
            <pc:docMk/>
            <pc:sldMk cId="1955307751" sldId="260"/>
            <ac:spMk id="22" creationId="{9AAB8E55-2311-ADC8-F397-002CE6D876C0}"/>
          </ac:spMkLst>
        </pc:spChg>
        <pc:spChg chg="add mod">
          <ac:chgData name="Chaitanya Kunapareddi" userId="e42baa32-e036-4cbc-adfe-e0fda33bf8f9" providerId="ADAL" clId="{2F93DF62-C73C-4A1A-A293-FE93836FC1C4}" dt="2022-12-05T21:07:31.399" v="679" actId="404"/>
          <ac:spMkLst>
            <pc:docMk/>
            <pc:sldMk cId="1955307751" sldId="260"/>
            <ac:spMk id="23" creationId="{4B76AC2E-CEE1-9327-3A5C-FE31A7F233D3}"/>
          </ac:spMkLst>
        </pc:spChg>
        <pc:spChg chg="add mod">
          <ac:chgData name="Chaitanya Kunapareddi" userId="e42baa32-e036-4cbc-adfe-e0fda33bf8f9" providerId="ADAL" clId="{2F93DF62-C73C-4A1A-A293-FE93836FC1C4}" dt="2022-12-05T21:07:36.784" v="681" actId="404"/>
          <ac:spMkLst>
            <pc:docMk/>
            <pc:sldMk cId="1955307751" sldId="260"/>
            <ac:spMk id="24" creationId="{6EECBFA2-4EA8-3629-97B1-8F3BF788521D}"/>
          </ac:spMkLst>
        </pc:spChg>
        <pc:spChg chg="add mod">
          <ac:chgData name="Chaitanya Kunapareddi" userId="e42baa32-e036-4cbc-adfe-e0fda33bf8f9" providerId="ADAL" clId="{2F93DF62-C73C-4A1A-A293-FE93836FC1C4}" dt="2022-12-05T21:07:39.818" v="683" actId="404"/>
          <ac:spMkLst>
            <pc:docMk/>
            <pc:sldMk cId="1955307751" sldId="260"/>
            <ac:spMk id="25" creationId="{3DAD5CAE-2E8B-BF46-448A-58FEACDD3281}"/>
          </ac:spMkLst>
        </pc:spChg>
        <pc:spChg chg="add mod">
          <ac:chgData name="Chaitanya Kunapareddi" userId="e42baa32-e036-4cbc-adfe-e0fda33bf8f9" providerId="ADAL" clId="{2F93DF62-C73C-4A1A-A293-FE93836FC1C4}" dt="2022-12-05T21:07:44.527" v="685" actId="404"/>
          <ac:spMkLst>
            <pc:docMk/>
            <pc:sldMk cId="1955307751" sldId="260"/>
            <ac:spMk id="26" creationId="{26FAC2C3-3F3D-AF9A-B9FA-81C9C2659768}"/>
          </ac:spMkLst>
        </pc:spChg>
        <pc:spChg chg="add mod">
          <ac:chgData name="Chaitanya Kunapareddi" userId="e42baa32-e036-4cbc-adfe-e0fda33bf8f9" providerId="ADAL" clId="{2F93DF62-C73C-4A1A-A293-FE93836FC1C4}" dt="2022-12-05T21:00:07.180" v="563"/>
          <ac:spMkLst>
            <pc:docMk/>
            <pc:sldMk cId="1955307751" sldId="260"/>
            <ac:spMk id="27" creationId="{8B9891DA-8D4B-306F-71A8-6129B3AC7475}"/>
          </ac:spMkLst>
        </pc:spChg>
        <pc:spChg chg="add del mod">
          <ac:chgData name="Chaitanya Kunapareddi" userId="e42baa32-e036-4cbc-adfe-e0fda33bf8f9" providerId="ADAL" clId="{2F93DF62-C73C-4A1A-A293-FE93836FC1C4}" dt="2022-12-05T22:42:58.411" v="971" actId="478"/>
          <ac:spMkLst>
            <pc:docMk/>
            <pc:sldMk cId="1955307751" sldId="260"/>
            <ac:spMk id="40" creationId="{CB2D8A89-4D19-F1E1-25C5-EBEBAD7113F4}"/>
          </ac:spMkLst>
        </pc:spChg>
        <pc:spChg chg="add mod">
          <ac:chgData name="Chaitanya Kunapareddi" userId="e42baa32-e036-4cbc-adfe-e0fda33bf8f9" providerId="ADAL" clId="{2F93DF62-C73C-4A1A-A293-FE93836FC1C4}" dt="2022-12-05T23:04:14.946" v="1137" actId="1076"/>
          <ac:spMkLst>
            <pc:docMk/>
            <pc:sldMk cId="1955307751" sldId="260"/>
            <ac:spMk id="41" creationId="{5CCC7E0A-6D3B-78F6-32F3-4A0ED098ABA8}"/>
          </ac:spMkLst>
        </pc:spChg>
        <pc:spChg chg="add mod">
          <ac:chgData name="Chaitanya Kunapareddi" userId="e42baa32-e036-4cbc-adfe-e0fda33bf8f9" providerId="ADAL" clId="{2F93DF62-C73C-4A1A-A293-FE93836FC1C4}" dt="2022-12-05T22:59:15.613" v="1011" actId="164"/>
          <ac:spMkLst>
            <pc:docMk/>
            <pc:sldMk cId="1955307751" sldId="260"/>
            <ac:spMk id="42" creationId="{867BDE97-C068-4D46-00EB-CF63F54CF37F}"/>
          </ac:spMkLst>
        </pc:spChg>
        <pc:spChg chg="add mod">
          <ac:chgData name="Chaitanya Kunapareddi" userId="e42baa32-e036-4cbc-adfe-e0fda33bf8f9" providerId="ADAL" clId="{2F93DF62-C73C-4A1A-A293-FE93836FC1C4}" dt="2022-12-05T22:59:31.797" v="1013" actId="164"/>
          <ac:spMkLst>
            <pc:docMk/>
            <pc:sldMk cId="1955307751" sldId="260"/>
            <ac:spMk id="43" creationId="{13C39071-DF8A-4B85-36BA-E0095F451CA0}"/>
          </ac:spMkLst>
        </pc:spChg>
        <pc:spChg chg="add mod">
          <ac:chgData name="Chaitanya Kunapareddi" userId="e42baa32-e036-4cbc-adfe-e0fda33bf8f9" providerId="ADAL" clId="{2F93DF62-C73C-4A1A-A293-FE93836FC1C4}" dt="2022-12-05T23:03:57.715" v="1131" actId="1076"/>
          <ac:spMkLst>
            <pc:docMk/>
            <pc:sldMk cId="1955307751" sldId="260"/>
            <ac:spMk id="44" creationId="{A057D192-39E8-4BE7-FD31-E6B399DFE038}"/>
          </ac:spMkLst>
        </pc:spChg>
        <pc:spChg chg="add mod">
          <ac:chgData name="Chaitanya Kunapareddi" userId="e42baa32-e036-4cbc-adfe-e0fda33bf8f9" providerId="ADAL" clId="{2F93DF62-C73C-4A1A-A293-FE93836FC1C4}" dt="2022-12-05T22:59:22.712" v="1012" actId="164"/>
          <ac:spMkLst>
            <pc:docMk/>
            <pc:sldMk cId="1955307751" sldId="260"/>
            <ac:spMk id="45" creationId="{932112F0-B44C-7E23-ABCF-258A36DD32A9}"/>
          </ac:spMkLst>
        </pc:spChg>
        <pc:spChg chg="add mod">
          <ac:chgData name="Chaitanya Kunapareddi" userId="e42baa32-e036-4cbc-adfe-e0fda33bf8f9" providerId="ADAL" clId="{2F93DF62-C73C-4A1A-A293-FE93836FC1C4}" dt="2022-12-05T22:59:22.712" v="1012" actId="164"/>
          <ac:spMkLst>
            <pc:docMk/>
            <pc:sldMk cId="1955307751" sldId="260"/>
            <ac:spMk id="46" creationId="{13874FB9-F3A8-0FA3-F1F2-94EBD45A8A9D}"/>
          </ac:spMkLst>
        </pc:spChg>
        <pc:spChg chg="add mod topLvl">
          <ac:chgData name="Chaitanya Kunapareddi" userId="e42baa32-e036-4cbc-adfe-e0fda33bf8f9" providerId="ADAL" clId="{2F93DF62-C73C-4A1A-A293-FE93836FC1C4}" dt="2022-12-05T23:02:39.448" v="1121" actId="164"/>
          <ac:spMkLst>
            <pc:docMk/>
            <pc:sldMk cId="1955307751" sldId="260"/>
            <ac:spMk id="47" creationId="{92A81F79-957A-750F-00C4-CD195A4E91B9}"/>
          </ac:spMkLst>
        </pc:spChg>
        <pc:spChg chg="add del mod topLvl">
          <ac:chgData name="Chaitanya Kunapareddi" userId="e42baa32-e036-4cbc-adfe-e0fda33bf8f9" providerId="ADAL" clId="{2F93DF62-C73C-4A1A-A293-FE93836FC1C4}" dt="2022-12-05T22:56:57.012" v="979" actId="478"/>
          <ac:spMkLst>
            <pc:docMk/>
            <pc:sldMk cId="1955307751" sldId="260"/>
            <ac:spMk id="48" creationId="{983A1239-082E-B9AC-A2C5-1E05DD25C97A}"/>
          </ac:spMkLst>
        </pc:spChg>
        <pc:spChg chg="add mod">
          <ac:chgData name="Chaitanya Kunapareddi" userId="e42baa32-e036-4cbc-adfe-e0fda33bf8f9" providerId="ADAL" clId="{2F93DF62-C73C-4A1A-A293-FE93836FC1C4}" dt="2022-12-05T22:59:31.797" v="1013" actId="164"/>
          <ac:spMkLst>
            <pc:docMk/>
            <pc:sldMk cId="1955307751" sldId="260"/>
            <ac:spMk id="49" creationId="{8FDD93E1-EDF4-6C72-9043-6CFC5AE61342}"/>
          </ac:spMkLst>
        </pc:spChg>
        <pc:spChg chg="add del">
          <ac:chgData name="Chaitanya Kunapareddi" userId="e42baa32-e036-4cbc-adfe-e0fda33bf8f9" providerId="ADAL" clId="{2F93DF62-C73C-4A1A-A293-FE93836FC1C4}" dt="2022-12-05T21:16:50.733" v="720"/>
          <ac:spMkLst>
            <pc:docMk/>
            <pc:sldMk cId="1955307751" sldId="260"/>
            <ac:spMk id="50" creationId="{DC7DE778-06D9-7C8F-CD04-08F9ADDB1727}"/>
          </ac:spMkLst>
        </pc:spChg>
        <pc:spChg chg="add mod">
          <ac:chgData name="Chaitanya Kunapareddi" userId="e42baa32-e036-4cbc-adfe-e0fda33bf8f9" providerId="ADAL" clId="{2F93DF62-C73C-4A1A-A293-FE93836FC1C4}" dt="2022-12-05T22:59:15.613" v="1011" actId="164"/>
          <ac:spMkLst>
            <pc:docMk/>
            <pc:sldMk cId="1955307751" sldId="260"/>
            <ac:spMk id="51" creationId="{7358CBC9-2165-0C0D-6CEE-8FE51183686A}"/>
          </ac:spMkLst>
        </pc:spChg>
        <pc:spChg chg="add del mod topLvl">
          <ac:chgData name="Chaitanya Kunapareddi" userId="e42baa32-e036-4cbc-adfe-e0fda33bf8f9" providerId="ADAL" clId="{2F93DF62-C73C-4A1A-A293-FE93836FC1C4}" dt="2022-12-05T22:58:21.446" v="1000" actId="478"/>
          <ac:spMkLst>
            <pc:docMk/>
            <pc:sldMk cId="1955307751" sldId="260"/>
            <ac:spMk id="52" creationId="{5BE12AF0-ED8A-82FB-A579-0506E1F97B13}"/>
          </ac:spMkLst>
        </pc:spChg>
        <pc:spChg chg="add mod topLvl">
          <ac:chgData name="Chaitanya Kunapareddi" userId="e42baa32-e036-4cbc-adfe-e0fda33bf8f9" providerId="ADAL" clId="{2F93DF62-C73C-4A1A-A293-FE93836FC1C4}" dt="2022-12-05T23:02:39.448" v="1121" actId="164"/>
          <ac:spMkLst>
            <pc:docMk/>
            <pc:sldMk cId="1955307751" sldId="260"/>
            <ac:spMk id="53" creationId="{38DE389F-7AB0-B616-4FD2-0A7F29D71514}"/>
          </ac:spMkLst>
        </pc:spChg>
        <pc:spChg chg="add mod">
          <ac:chgData name="Chaitanya Kunapareddi" userId="e42baa32-e036-4cbc-adfe-e0fda33bf8f9" providerId="ADAL" clId="{2F93DF62-C73C-4A1A-A293-FE93836FC1C4}" dt="2022-12-05T23:03:52.730" v="1129" actId="1076"/>
          <ac:spMkLst>
            <pc:docMk/>
            <pc:sldMk cId="1955307751" sldId="260"/>
            <ac:spMk id="55" creationId="{165C2037-7636-6E87-188A-985635C0C2C1}"/>
          </ac:spMkLst>
        </pc:spChg>
        <pc:spChg chg="add mod">
          <ac:chgData name="Chaitanya Kunapareddi" userId="e42baa32-e036-4cbc-adfe-e0fda33bf8f9" providerId="ADAL" clId="{2F93DF62-C73C-4A1A-A293-FE93836FC1C4}" dt="2022-12-05T23:03:50.274" v="1128" actId="1076"/>
          <ac:spMkLst>
            <pc:docMk/>
            <pc:sldMk cId="1955307751" sldId="260"/>
            <ac:spMk id="56" creationId="{4A58C802-5D43-2AC0-2206-79A2359AC022}"/>
          </ac:spMkLst>
        </pc:spChg>
        <pc:spChg chg="add mod">
          <ac:chgData name="Chaitanya Kunapareddi" userId="e42baa32-e036-4cbc-adfe-e0fda33bf8f9" providerId="ADAL" clId="{2F93DF62-C73C-4A1A-A293-FE93836FC1C4}" dt="2022-12-05T23:15:44.361" v="1382" actId="164"/>
          <ac:spMkLst>
            <pc:docMk/>
            <pc:sldMk cId="1955307751" sldId="260"/>
            <ac:spMk id="69" creationId="{0060B5EF-894D-3545-C41D-B51FABCA5301}"/>
          </ac:spMkLst>
        </pc:spChg>
        <pc:spChg chg="add mod">
          <ac:chgData name="Chaitanya Kunapareddi" userId="e42baa32-e036-4cbc-adfe-e0fda33bf8f9" providerId="ADAL" clId="{2F93DF62-C73C-4A1A-A293-FE93836FC1C4}" dt="2022-12-05T23:15:44.361" v="1382" actId="164"/>
          <ac:spMkLst>
            <pc:docMk/>
            <pc:sldMk cId="1955307751" sldId="260"/>
            <ac:spMk id="70" creationId="{F6313A26-CF7C-28EE-BFD5-F86C3E4ADCDF}"/>
          </ac:spMkLst>
        </pc:spChg>
        <pc:spChg chg="mod">
          <ac:chgData name="Chaitanya Kunapareddi" userId="e42baa32-e036-4cbc-adfe-e0fda33bf8f9" providerId="ADAL" clId="{2F93DF62-C73C-4A1A-A293-FE93836FC1C4}" dt="2022-12-05T23:16:23.785" v="1417" actId="20577"/>
          <ac:spMkLst>
            <pc:docMk/>
            <pc:sldMk cId="1955307751" sldId="260"/>
            <ac:spMk id="79" creationId="{0ED87386-CCDB-F68E-A398-B907A6D7AEEB}"/>
          </ac:spMkLst>
        </pc:spChg>
        <pc:spChg chg="add mod">
          <ac:chgData name="Chaitanya Kunapareddi" userId="e42baa32-e036-4cbc-adfe-e0fda33bf8f9" providerId="ADAL" clId="{2F93DF62-C73C-4A1A-A293-FE93836FC1C4}" dt="2022-12-05T23:18:41.165" v="1502" actId="164"/>
          <ac:spMkLst>
            <pc:docMk/>
            <pc:sldMk cId="1955307751" sldId="260"/>
            <ac:spMk id="83" creationId="{C9C0BC10-FA49-AF66-9FEB-F4C951CC53E9}"/>
          </ac:spMkLst>
        </pc:spChg>
        <pc:spChg chg="add mod">
          <ac:chgData name="Chaitanya Kunapareddi" userId="e42baa32-e036-4cbc-adfe-e0fda33bf8f9" providerId="ADAL" clId="{2F93DF62-C73C-4A1A-A293-FE93836FC1C4}" dt="2022-12-05T23:26:54.803" v="1599" actId="1076"/>
          <ac:spMkLst>
            <pc:docMk/>
            <pc:sldMk cId="1955307751" sldId="260"/>
            <ac:spMk id="84" creationId="{D069F256-E49E-E0A9-A978-EF250B48CEA6}"/>
          </ac:spMkLst>
        </pc:spChg>
        <pc:spChg chg="add mod">
          <ac:chgData name="Chaitanya Kunapareddi" userId="e42baa32-e036-4cbc-adfe-e0fda33bf8f9" providerId="ADAL" clId="{2F93DF62-C73C-4A1A-A293-FE93836FC1C4}" dt="2022-12-05T23:26:51.771" v="1598" actId="1076"/>
          <ac:spMkLst>
            <pc:docMk/>
            <pc:sldMk cId="1955307751" sldId="260"/>
            <ac:spMk id="85" creationId="{1A424C9E-096B-56AC-D7B5-ECBDE76C8705}"/>
          </ac:spMkLst>
        </pc:spChg>
        <pc:spChg chg="add mod">
          <ac:chgData name="Chaitanya Kunapareddi" userId="e42baa32-e036-4cbc-adfe-e0fda33bf8f9" providerId="ADAL" clId="{2F93DF62-C73C-4A1A-A293-FE93836FC1C4}" dt="2022-12-05T23:40:40.629" v="2215" actId="207"/>
          <ac:spMkLst>
            <pc:docMk/>
            <pc:sldMk cId="1955307751" sldId="260"/>
            <ac:spMk id="86" creationId="{9F106C64-A792-70E6-2AF2-0EB4F54E98C2}"/>
          </ac:spMkLst>
        </pc:spChg>
        <pc:spChg chg="add mod">
          <ac:chgData name="Chaitanya Kunapareddi" userId="e42baa32-e036-4cbc-adfe-e0fda33bf8f9" providerId="ADAL" clId="{2F93DF62-C73C-4A1A-A293-FE93836FC1C4}" dt="2022-12-05T23:26:47.139" v="1597" actId="1076"/>
          <ac:spMkLst>
            <pc:docMk/>
            <pc:sldMk cId="1955307751" sldId="260"/>
            <ac:spMk id="87" creationId="{D8A59073-D895-AA67-30DC-63168FA2DEAC}"/>
          </ac:spMkLst>
        </pc:spChg>
        <pc:spChg chg="add mod">
          <ac:chgData name="Chaitanya Kunapareddi" userId="e42baa32-e036-4cbc-adfe-e0fda33bf8f9" providerId="ADAL" clId="{2F93DF62-C73C-4A1A-A293-FE93836FC1C4}" dt="2022-12-05T23:26:43.203" v="1596" actId="1076"/>
          <ac:spMkLst>
            <pc:docMk/>
            <pc:sldMk cId="1955307751" sldId="260"/>
            <ac:spMk id="88" creationId="{A18BE28E-7FB5-9654-7529-F368CCE13D5F}"/>
          </ac:spMkLst>
        </pc:spChg>
        <pc:grpChg chg="add del mod">
          <ac:chgData name="Chaitanya Kunapareddi" userId="e42baa32-e036-4cbc-adfe-e0fda33bf8f9" providerId="ADAL" clId="{2F93DF62-C73C-4A1A-A293-FE93836FC1C4}" dt="2022-12-05T20:51:54.842" v="440" actId="165"/>
          <ac:grpSpMkLst>
            <pc:docMk/>
            <pc:sldMk cId="1955307751" sldId="260"/>
            <ac:grpSpMk id="16" creationId="{D0757F6A-A940-9342-4259-F0F0160600F3}"/>
          </ac:grpSpMkLst>
        </pc:grpChg>
        <pc:grpChg chg="add mod">
          <ac:chgData name="Chaitanya Kunapareddi" userId="e42baa32-e036-4cbc-adfe-e0fda33bf8f9" providerId="ADAL" clId="{2F93DF62-C73C-4A1A-A293-FE93836FC1C4}" dt="2022-12-05T22:59:22.712" v="1012" actId="164"/>
          <ac:grpSpMkLst>
            <pc:docMk/>
            <pc:sldMk cId="1955307751" sldId="260"/>
            <ac:grpSpMk id="28" creationId="{9904CF98-3289-CAAF-8926-D44DB600408C}"/>
          </ac:grpSpMkLst>
        </pc:grpChg>
        <pc:grpChg chg="add del mod">
          <ac:chgData name="Chaitanya Kunapareddi" userId="e42baa32-e036-4cbc-adfe-e0fda33bf8f9" providerId="ADAL" clId="{2F93DF62-C73C-4A1A-A293-FE93836FC1C4}" dt="2022-12-05T22:42:54.897" v="970" actId="478"/>
          <ac:grpSpMkLst>
            <pc:docMk/>
            <pc:sldMk cId="1955307751" sldId="260"/>
            <ac:grpSpMk id="39" creationId="{B1608288-1441-ED2F-CA60-6F816F403612}"/>
          </ac:grpSpMkLst>
        </pc:grpChg>
        <pc:grpChg chg="add del mod">
          <ac:chgData name="Chaitanya Kunapareddi" userId="e42baa32-e036-4cbc-adfe-e0fda33bf8f9" providerId="ADAL" clId="{2F93DF62-C73C-4A1A-A293-FE93836FC1C4}" dt="2022-12-05T22:56:54.171" v="978" actId="165"/>
          <ac:grpSpMkLst>
            <pc:docMk/>
            <pc:sldMk cId="1955307751" sldId="260"/>
            <ac:grpSpMk id="54" creationId="{A1A99318-D36E-7AFD-76CB-158B333B4794}"/>
          </ac:grpSpMkLst>
        </pc:grpChg>
        <pc:grpChg chg="add mod">
          <ac:chgData name="Chaitanya Kunapareddi" userId="e42baa32-e036-4cbc-adfe-e0fda33bf8f9" providerId="ADAL" clId="{2F93DF62-C73C-4A1A-A293-FE93836FC1C4}" dt="2022-12-05T23:04:16.626" v="1138" actId="1076"/>
          <ac:grpSpMkLst>
            <pc:docMk/>
            <pc:sldMk cId="1955307751" sldId="260"/>
            <ac:grpSpMk id="62" creationId="{AB70BEB8-E966-898D-5983-D851CD2DE79F}"/>
          </ac:grpSpMkLst>
        </pc:grpChg>
        <pc:grpChg chg="add mod">
          <ac:chgData name="Chaitanya Kunapareddi" userId="e42baa32-e036-4cbc-adfe-e0fda33bf8f9" providerId="ADAL" clId="{2F93DF62-C73C-4A1A-A293-FE93836FC1C4}" dt="2022-12-05T22:59:47.882" v="1017" actId="1076"/>
          <ac:grpSpMkLst>
            <pc:docMk/>
            <pc:sldMk cId="1955307751" sldId="260"/>
            <ac:grpSpMk id="63" creationId="{A4E2CF08-E7FB-3B8D-F218-3D76DEACC872}"/>
          </ac:grpSpMkLst>
        </pc:grpChg>
        <pc:grpChg chg="add mod">
          <ac:chgData name="Chaitanya Kunapareddi" userId="e42baa32-e036-4cbc-adfe-e0fda33bf8f9" providerId="ADAL" clId="{2F93DF62-C73C-4A1A-A293-FE93836FC1C4}" dt="2022-12-05T23:04:13.170" v="1136" actId="1076"/>
          <ac:grpSpMkLst>
            <pc:docMk/>
            <pc:sldMk cId="1955307751" sldId="260"/>
            <ac:grpSpMk id="64" creationId="{B262E4FC-76E5-1E2A-794F-35C09846B145}"/>
          </ac:grpSpMkLst>
        </pc:grpChg>
        <pc:grpChg chg="add mod">
          <ac:chgData name="Chaitanya Kunapareddi" userId="e42baa32-e036-4cbc-adfe-e0fda33bf8f9" providerId="ADAL" clId="{2F93DF62-C73C-4A1A-A293-FE93836FC1C4}" dt="2022-12-05T23:04:10.275" v="1135" actId="1076"/>
          <ac:grpSpMkLst>
            <pc:docMk/>
            <pc:sldMk cId="1955307751" sldId="260"/>
            <ac:grpSpMk id="65" creationId="{1EE7C1FA-24E0-4098-6351-601D67C17733}"/>
          </ac:grpSpMkLst>
        </pc:grpChg>
        <pc:grpChg chg="add mod">
          <ac:chgData name="Chaitanya Kunapareddi" userId="e42baa32-e036-4cbc-adfe-e0fda33bf8f9" providerId="ADAL" clId="{2F93DF62-C73C-4A1A-A293-FE93836FC1C4}" dt="2022-12-05T23:04:06.410" v="1134" actId="1076"/>
          <ac:grpSpMkLst>
            <pc:docMk/>
            <pc:sldMk cId="1955307751" sldId="260"/>
            <ac:grpSpMk id="66" creationId="{E218D2DD-3C51-3800-14B8-808880202A69}"/>
          </ac:grpSpMkLst>
        </pc:grpChg>
        <pc:grpChg chg="add del mod">
          <ac:chgData name="Chaitanya Kunapareddi" userId="e42baa32-e036-4cbc-adfe-e0fda33bf8f9" providerId="ADAL" clId="{2F93DF62-C73C-4A1A-A293-FE93836FC1C4}" dt="2022-12-05T23:01:47.283" v="1120" actId="165"/>
          <ac:grpSpMkLst>
            <pc:docMk/>
            <pc:sldMk cId="1955307751" sldId="260"/>
            <ac:grpSpMk id="67" creationId="{51D0A732-0FDA-1532-B684-553B23AC1FAC}"/>
          </ac:grpSpMkLst>
        </pc:grpChg>
        <pc:grpChg chg="add mod">
          <ac:chgData name="Chaitanya Kunapareddi" userId="e42baa32-e036-4cbc-adfe-e0fda33bf8f9" providerId="ADAL" clId="{2F93DF62-C73C-4A1A-A293-FE93836FC1C4}" dt="2022-12-05T23:09:42.155" v="1142" actId="1076"/>
          <ac:grpSpMkLst>
            <pc:docMk/>
            <pc:sldMk cId="1955307751" sldId="260"/>
            <ac:grpSpMk id="68" creationId="{5FBF615D-BA5F-1E69-913F-B84F01BA6E06}"/>
          </ac:grpSpMkLst>
        </pc:grpChg>
        <pc:grpChg chg="add mod">
          <ac:chgData name="Chaitanya Kunapareddi" userId="e42baa32-e036-4cbc-adfe-e0fda33bf8f9" providerId="ADAL" clId="{2F93DF62-C73C-4A1A-A293-FE93836FC1C4}" dt="2022-12-05T23:15:44.361" v="1382" actId="164"/>
          <ac:grpSpMkLst>
            <pc:docMk/>
            <pc:sldMk cId="1955307751" sldId="260"/>
            <ac:grpSpMk id="76" creationId="{99BD8264-C34D-9455-F799-54A4C8B8CADA}"/>
          </ac:grpSpMkLst>
        </pc:grpChg>
        <pc:grpChg chg="add mod">
          <ac:chgData name="Chaitanya Kunapareddi" userId="e42baa32-e036-4cbc-adfe-e0fda33bf8f9" providerId="ADAL" clId="{2F93DF62-C73C-4A1A-A293-FE93836FC1C4}" dt="2022-12-05T23:26:23.820" v="1590" actId="1076"/>
          <ac:grpSpMkLst>
            <pc:docMk/>
            <pc:sldMk cId="1955307751" sldId="260"/>
            <ac:grpSpMk id="77" creationId="{9F968D95-5B1C-68F5-32E5-07107191F39F}"/>
          </ac:grpSpMkLst>
        </pc:grpChg>
        <pc:grpChg chg="add mod">
          <ac:chgData name="Chaitanya Kunapareddi" userId="e42baa32-e036-4cbc-adfe-e0fda33bf8f9" providerId="ADAL" clId="{2F93DF62-C73C-4A1A-A293-FE93836FC1C4}" dt="2022-12-05T23:26:27.674" v="1591" actId="1076"/>
          <ac:grpSpMkLst>
            <pc:docMk/>
            <pc:sldMk cId="1955307751" sldId="260"/>
            <ac:grpSpMk id="89" creationId="{C01D41BB-6678-E2B8-E4CA-26AECFB40412}"/>
          </ac:grpSpMkLst>
        </pc:grpChg>
        <pc:graphicFrameChg chg="add del mod modGraphic">
          <ac:chgData name="Chaitanya Kunapareddi" userId="e42baa32-e036-4cbc-adfe-e0fda33bf8f9" providerId="ADAL" clId="{2F93DF62-C73C-4A1A-A293-FE93836FC1C4}" dt="2022-12-05T20:31:21.037" v="314" actId="478"/>
          <ac:graphicFrameMkLst>
            <pc:docMk/>
            <pc:sldMk cId="1955307751" sldId="260"/>
            <ac:graphicFrameMk id="14" creationId="{68C139A3-0240-2BCB-A2B7-EA22EC88B251}"/>
          </ac:graphicFrameMkLst>
        </pc:graphicFrameChg>
        <pc:graphicFrameChg chg="add mod">
          <ac:chgData name="Chaitanya Kunapareddi" userId="e42baa32-e036-4cbc-adfe-e0fda33bf8f9" providerId="ADAL" clId="{2F93DF62-C73C-4A1A-A293-FE93836FC1C4}" dt="2022-12-05T20:58:24.642" v="524" actId="164"/>
          <ac:graphicFrameMkLst>
            <pc:docMk/>
            <pc:sldMk cId="1955307751" sldId="260"/>
            <ac:graphicFrameMk id="32" creationId="{365A0B8E-18D6-A7C6-0A9E-64F344A3570F}"/>
          </ac:graphicFrameMkLst>
        </pc:graphicFrameChg>
        <pc:graphicFrameChg chg="add del mod">
          <ac:chgData name="Chaitanya Kunapareddi" userId="e42baa32-e036-4cbc-adfe-e0fda33bf8f9" providerId="ADAL" clId="{2F93DF62-C73C-4A1A-A293-FE93836FC1C4}" dt="2022-12-05T20:57:53.266" v="514"/>
          <ac:graphicFrameMkLst>
            <pc:docMk/>
            <pc:sldMk cId="1955307751" sldId="260"/>
            <ac:graphicFrameMk id="34" creationId="{74FEA138-30B3-C46D-5C7E-16867A5BA70E}"/>
          </ac:graphicFrameMkLst>
        </pc:graphicFrameChg>
        <pc:graphicFrameChg chg="add mod modGraphic">
          <ac:chgData name="Chaitanya Kunapareddi" userId="e42baa32-e036-4cbc-adfe-e0fda33bf8f9" providerId="ADAL" clId="{2F93DF62-C73C-4A1A-A293-FE93836FC1C4}" dt="2022-12-05T23:12:40.856" v="1313" actId="20577"/>
          <ac:graphicFrameMkLst>
            <pc:docMk/>
            <pc:sldMk cId="1955307751" sldId="260"/>
            <ac:graphicFrameMk id="61" creationId="{0BCF5CF7-4574-E501-EF56-4AE68860F97E}"/>
          </ac:graphicFrameMkLst>
        </pc:graphicFrameChg>
        <pc:picChg chg="add del mod">
          <ac:chgData name="Chaitanya Kunapareddi" userId="e42baa32-e036-4cbc-adfe-e0fda33bf8f9" providerId="ADAL" clId="{2F93DF62-C73C-4A1A-A293-FE93836FC1C4}" dt="2022-12-05T22:41:36.892" v="944" actId="478"/>
          <ac:picMkLst>
            <pc:docMk/>
            <pc:sldMk cId="1955307751" sldId="260"/>
            <ac:picMk id="4" creationId="{2C2D8AAA-0B78-B420-E85D-B9DDE52A65E4}"/>
          </ac:picMkLst>
        </pc:picChg>
        <pc:picChg chg="add mod">
          <ac:chgData name="Chaitanya Kunapareddi" userId="e42baa32-e036-4cbc-adfe-e0fda33bf8f9" providerId="ADAL" clId="{2F93DF62-C73C-4A1A-A293-FE93836FC1C4}" dt="2022-12-05T22:59:07.929" v="1010" actId="164"/>
          <ac:picMkLst>
            <pc:docMk/>
            <pc:sldMk cId="1955307751" sldId="260"/>
            <ac:picMk id="5" creationId="{62159C06-8778-C3EE-77AA-98E2A961D180}"/>
          </ac:picMkLst>
        </pc:picChg>
        <pc:picChg chg="add mod">
          <ac:chgData name="Chaitanya Kunapareddi" userId="e42baa32-e036-4cbc-adfe-e0fda33bf8f9" providerId="ADAL" clId="{2F93DF62-C73C-4A1A-A293-FE93836FC1C4}" dt="2022-12-05T20:58:24.642" v="524" actId="164"/>
          <ac:picMkLst>
            <pc:docMk/>
            <pc:sldMk cId="1955307751" sldId="260"/>
            <ac:picMk id="7" creationId="{FA2ED472-9F5D-D8B0-0D41-3AB57C9A3D7F}"/>
          </ac:picMkLst>
        </pc:picChg>
        <pc:picChg chg="add del mod">
          <ac:chgData name="Chaitanya Kunapareddi" userId="e42baa32-e036-4cbc-adfe-e0fda33bf8f9" providerId="ADAL" clId="{2F93DF62-C73C-4A1A-A293-FE93836FC1C4}" dt="2022-12-05T20:53:06.334" v="460" actId="478"/>
          <ac:picMkLst>
            <pc:docMk/>
            <pc:sldMk cId="1955307751" sldId="260"/>
            <ac:picMk id="13" creationId="{30B035C6-2B06-4CFC-D70A-6F5B1E370BBC}"/>
          </ac:picMkLst>
        </pc:picChg>
        <pc:picChg chg="add mod">
          <ac:chgData name="Chaitanya Kunapareddi" userId="e42baa32-e036-4cbc-adfe-e0fda33bf8f9" providerId="ADAL" clId="{2F93DF62-C73C-4A1A-A293-FE93836FC1C4}" dt="2022-12-05T22:59:22.712" v="1012" actId="164"/>
          <ac:picMkLst>
            <pc:docMk/>
            <pc:sldMk cId="1955307751" sldId="260"/>
            <ac:picMk id="29" creationId="{F7BB493A-EB17-0C1B-9977-7FCBB5936DBD}"/>
          </ac:picMkLst>
        </pc:picChg>
        <pc:picChg chg="add mod topLvl">
          <ac:chgData name="Chaitanya Kunapareddi" userId="e42baa32-e036-4cbc-adfe-e0fda33bf8f9" providerId="ADAL" clId="{2F93DF62-C73C-4A1A-A293-FE93836FC1C4}" dt="2022-12-05T23:02:39.448" v="1121" actId="164"/>
          <ac:picMkLst>
            <pc:docMk/>
            <pc:sldMk cId="1955307751" sldId="260"/>
            <ac:picMk id="30" creationId="{6DC45F50-9A5F-54F5-054A-BDFBD0A44050}"/>
          </ac:picMkLst>
        </pc:picChg>
        <pc:picChg chg="add mod">
          <ac:chgData name="Chaitanya Kunapareddi" userId="e42baa32-e036-4cbc-adfe-e0fda33bf8f9" providerId="ADAL" clId="{2F93DF62-C73C-4A1A-A293-FE93836FC1C4}" dt="2022-12-05T23:03:55.634" v="1130" actId="1076"/>
          <ac:picMkLst>
            <pc:docMk/>
            <pc:sldMk cId="1955307751" sldId="260"/>
            <ac:picMk id="31" creationId="{608BB950-2C8C-8124-A21F-803B70859A77}"/>
          </ac:picMkLst>
        </pc:picChg>
        <pc:picChg chg="add del mod">
          <ac:chgData name="Chaitanya Kunapareddi" userId="e42baa32-e036-4cbc-adfe-e0fda33bf8f9" providerId="ADAL" clId="{2F93DF62-C73C-4A1A-A293-FE93836FC1C4}" dt="2022-12-05T21:30:58.446" v="909" actId="478"/>
          <ac:picMkLst>
            <pc:docMk/>
            <pc:sldMk cId="1955307751" sldId="260"/>
            <ac:picMk id="33" creationId="{8784A70E-B09D-C1B5-D9F1-0A797AA1BE36}"/>
          </ac:picMkLst>
        </pc:picChg>
        <pc:picChg chg="add mod">
          <ac:chgData name="Chaitanya Kunapareddi" userId="e42baa32-e036-4cbc-adfe-e0fda33bf8f9" providerId="ADAL" clId="{2F93DF62-C73C-4A1A-A293-FE93836FC1C4}" dt="2022-12-05T20:58:24.642" v="524" actId="164"/>
          <ac:picMkLst>
            <pc:docMk/>
            <pc:sldMk cId="1955307751" sldId="260"/>
            <ac:picMk id="35" creationId="{AFB782C1-866E-BD7D-CA1E-6AF1DD947CA0}"/>
          </ac:picMkLst>
        </pc:picChg>
        <pc:picChg chg="add mod">
          <ac:chgData name="Chaitanya Kunapareddi" userId="e42baa32-e036-4cbc-adfe-e0fda33bf8f9" providerId="ADAL" clId="{2F93DF62-C73C-4A1A-A293-FE93836FC1C4}" dt="2022-12-05T20:58:24.642" v="524" actId="164"/>
          <ac:picMkLst>
            <pc:docMk/>
            <pc:sldMk cId="1955307751" sldId="260"/>
            <ac:picMk id="36" creationId="{571472C5-EF70-7E5C-2DD4-40C4401B0C1F}"/>
          </ac:picMkLst>
        </pc:picChg>
        <pc:picChg chg="add mod">
          <ac:chgData name="Chaitanya Kunapareddi" userId="e42baa32-e036-4cbc-adfe-e0fda33bf8f9" providerId="ADAL" clId="{2F93DF62-C73C-4A1A-A293-FE93836FC1C4}" dt="2022-12-05T20:58:24.642" v="524" actId="164"/>
          <ac:picMkLst>
            <pc:docMk/>
            <pc:sldMk cId="1955307751" sldId="260"/>
            <ac:picMk id="37" creationId="{97BC1C80-2322-C44F-B1FA-583D446D29A2}"/>
          </ac:picMkLst>
        </pc:picChg>
        <pc:picChg chg="add mod">
          <ac:chgData name="Chaitanya Kunapareddi" userId="e42baa32-e036-4cbc-adfe-e0fda33bf8f9" providerId="ADAL" clId="{2F93DF62-C73C-4A1A-A293-FE93836FC1C4}" dt="2022-12-05T20:58:24.642" v="524" actId="164"/>
          <ac:picMkLst>
            <pc:docMk/>
            <pc:sldMk cId="1955307751" sldId="260"/>
            <ac:picMk id="38" creationId="{448637FB-C46F-175D-25CB-B25ABC289F15}"/>
          </ac:picMkLst>
        </pc:picChg>
        <pc:picChg chg="add mod">
          <ac:chgData name="Chaitanya Kunapareddi" userId="e42baa32-e036-4cbc-adfe-e0fda33bf8f9" providerId="ADAL" clId="{2F93DF62-C73C-4A1A-A293-FE93836FC1C4}" dt="2022-12-05T22:58:51.785" v="1008" actId="164"/>
          <ac:picMkLst>
            <pc:docMk/>
            <pc:sldMk cId="1955307751" sldId="260"/>
            <ac:picMk id="57" creationId="{D40D28E9-136E-1AF5-1C64-A05062BAC6F8}"/>
          </ac:picMkLst>
        </pc:picChg>
        <pc:picChg chg="add mod">
          <ac:chgData name="Chaitanya Kunapareddi" userId="e42baa32-e036-4cbc-adfe-e0fda33bf8f9" providerId="ADAL" clId="{2F93DF62-C73C-4A1A-A293-FE93836FC1C4}" dt="2022-12-05T22:59:07.929" v="1010" actId="164"/>
          <ac:picMkLst>
            <pc:docMk/>
            <pc:sldMk cId="1955307751" sldId="260"/>
            <ac:picMk id="58" creationId="{C010FCB7-8770-F4D1-7843-79D75FA1C0AB}"/>
          </ac:picMkLst>
        </pc:picChg>
        <pc:picChg chg="add mod">
          <ac:chgData name="Chaitanya Kunapareddi" userId="e42baa32-e036-4cbc-adfe-e0fda33bf8f9" providerId="ADAL" clId="{2F93DF62-C73C-4A1A-A293-FE93836FC1C4}" dt="2022-12-05T22:59:07.929" v="1010" actId="164"/>
          <ac:picMkLst>
            <pc:docMk/>
            <pc:sldMk cId="1955307751" sldId="260"/>
            <ac:picMk id="59" creationId="{ED4DD760-4EE7-D4A6-6C44-A6E3BBC17FFB}"/>
          </ac:picMkLst>
        </pc:picChg>
        <pc:picChg chg="add mod">
          <ac:chgData name="Chaitanya Kunapareddi" userId="e42baa32-e036-4cbc-adfe-e0fda33bf8f9" providerId="ADAL" clId="{2F93DF62-C73C-4A1A-A293-FE93836FC1C4}" dt="2022-12-05T22:59:07.929" v="1010" actId="164"/>
          <ac:picMkLst>
            <pc:docMk/>
            <pc:sldMk cId="1955307751" sldId="260"/>
            <ac:picMk id="60" creationId="{B4A49964-B99B-1B46-AE44-842461E1DCA9}"/>
          </ac:picMkLst>
        </pc:picChg>
        <pc:picChg chg="add mod">
          <ac:chgData name="Chaitanya Kunapareddi" userId="e42baa32-e036-4cbc-adfe-e0fda33bf8f9" providerId="ADAL" clId="{2F93DF62-C73C-4A1A-A293-FE93836FC1C4}" dt="2022-12-05T23:15:44.361" v="1382" actId="164"/>
          <ac:picMkLst>
            <pc:docMk/>
            <pc:sldMk cId="1955307751" sldId="260"/>
            <ac:picMk id="72" creationId="{3DC5C4FA-FC3F-B929-7BB0-759569A137D0}"/>
          </ac:picMkLst>
        </pc:picChg>
        <pc:picChg chg="add mod">
          <ac:chgData name="Chaitanya Kunapareddi" userId="e42baa32-e036-4cbc-adfe-e0fda33bf8f9" providerId="ADAL" clId="{2F93DF62-C73C-4A1A-A293-FE93836FC1C4}" dt="2022-12-05T23:15:44.361" v="1382" actId="164"/>
          <ac:picMkLst>
            <pc:docMk/>
            <pc:sldMk cId="1955307751" sldId="260"/>
            <ac:picMk id="73" creationId="{35F5CEF4-D03D-7B9E-7106-3FDA6157FB0E}"/>
          </ac:picMkLst>
        </pc:picChg>
        <pc:picChg chg="add mod">
          <ac:chgData name="Chaitanya Kunapareddi" userId="e42baa32-e036-4cbc-adfe-e0fda33bf8f9" providerId="ADAL" clId="{2F93DF62-C73C-4A1A-A293-FE93836FC1C4}" dt="2022-12-05T23:15:44.361" v="1382" actId="164"/>
          <ac:picMkLst>
            <pc:docMk/>
            <pc:sldMk cId="1955307751" sldId="260"/>
            <ac:picMk id="74" creationId="{A7703EA9-E9B8-0053-DFAF-046A6DDFC562}"/>
          </ac:picMkLst>
        </pc:picChg>
        <pc:picChg chg="add mod">
          <ac:chgData name="Chaitanya Kunapareddi" userId="e42baa32-e036-4cbc-adfe-e0fda33bf8f9" providerId="ADAL" clId="{2F93DF62-C73C-4A1A-A293-FE93836FC1C4}" dt="2022-12-05T23:15:44.361" v="1382" actId="164"/>
          <ac:picMkLst>
            <pc:docMk/>
            <pc:sldMk cId="1955307751" sldId="260"/>
            <ac:picMk id="75" creationId="{7A90D50A-2F81-60DA-A2FE-F6F86755E01E}"/>
          </ac:picMkLst>
        </pc:picChg>
        <pc:picChg chg="mod">
          <ac:chgData name="Chaitanya Kunapareddi" userId="e42baa32-e036-4cbc-adfe-e0fda33bf8f9" providerId="ADAL" clId="{2F93DF62-C73C-4A1A-A293-FE93836FC1C4}" dt="2022-12-05T23:16:06.263" v="1383"/>
          <ac:picMkLst>
            <pc:docMk/>
            <pc:sldMk cId="1955307751" sldId="260"/>
            <ac:picMk id="78" creationId="{122FB92D-6C93-FB2C-959C-99BB007F683E}"/>
          </ac:picMkLst>
        </pc:picChg>
        <pc:picChg chg="mod">
          <ac:chgData name="Chaitanya Kunapareddi" userId="e42baa32-e036-4cbc-adfe-e0fda33bf8f9" providerId="ADAL" clId="{2F93DF62-C73C-4A1A-A293-FE93836FC1C4}" dt="2022-12-05T23:16:06.263" v="1383"/>
          <ac:picMkLst>
            <pc:docMk/>
            <pc:sldMk cId="1955307751" sldId="260"/>
            <ac:picMk id="80" creationId="{5A988249-0F28-C60A-1383-314AE237628C}"/>
          </ac:picMkLst>
        </pc:picChg>
        <pc:picChg chg="mod">
          <ac:chgData name="Chaitanya Kunapareddi" userId="e42baa32-e036-4cbc-adfe-e0fda33bf8f9" providerId="ADAL" clId="{2F93DF62-C73C-4A1A-A293-FE93836FC1C4}" dt="2022-12-05T23:16:06.263" v="1383"/>
          <ac:picMkLst>
            <pc:docMk/>
            <pc:sldMk cId="1955307751" sldId="260"/>
            <ac:picMk id="81" creationId="{C22C47C8-A8EA-49D2-1F68-6A9AB1DE8354}"/>
          </ac:picMkLst>
        </pc:picChg>
        <pc:picChg chg="mod">
          <ac:chgData name="Chaitanya Kunapareddi" userId="e42baa32-e036-4cbc-adfe-e0fda33bf8f9" providerId="ADAL" clId="{2F93DF62-C73C-4A1A-A293-FE93836FC1C4}" dt="2022-12-05T23:16:06.263" v="1383"/>
          <ac:picMkLst>
            <pc:docMk/>
            <pc:sldMk cId="1955307751" sldId="260"/>
            <ac:picMk id="82" creationId="{75901295-FFA2-BB29-4FE9-7FD97EF12826}"/>
          </ac:picMkLst>
        </pc:picChg>
      </pc:sldChg>
      <pc:sldChg chg="del">
        <pc:chgData name="Chaitanya Kunapareddi" userId="e42baa32-e036-4cbc-adfe-e0fda33bf8f9" providerId="ADAL" clId="{2F93DF62-C73C-4A1A-A293-FE93836FC1C4}" dt="2022-12-05T22:01:37.144" v="911" actId="47"/>
        <pc:sldMkLst>
          <pc:docMk/>
          <pc:sldMk cId="4204668878" sldId="261"/>
        </pc:sldMkLst>
      </pc:sldChg>
      <pc:sldChg chg="modSp mod">
        <pc:chgData name="Chaitanya Kunapareddi" userId="e42baa32-e036-4cbc-adfe-e0fda33bf8f9" providerId="ADAL" clId="{2F93DF62-C73C-4A1A-A293-FE93836FC1C4}" dt="2022-12-05T23:41:20.117" v="2222" actId="20577"/>
        <pc:sldMkLst>
          <pc:docMk/>
          <pc:sldMk cId="3111834005" sldId="262"/>
        </pc:sldMkLst>
        <pc:spChg chg="mod">
          <ac:chgData name="Chaitanya Kunapareddi" userId="e42baa32-e036-4cbc-adfe-e0fda33bf8f9" providerId="ADAL" clId="{2F93DF62-C73C-4A1A-A293-FE93836FC1C4}" dt="2022-12-05T23:41:20.117" v="2222" actId="20577"/>
          <ac:spMkLst>
            <pc:docMk/>
            <pc:sldMk cId="3111834005" sldId="262"/>
            <ac:spMk id="2" creationId="{90E4B4BB-072F-68EB-4AEC-2CE25CC5D61E}"/>
          </ac:spMkLst>
        </pc:spChg>
      </pc:sldChg>
      <pc:sldChg chg="del">
        <pc:chgData name="Chaitanya Kunapareddi" userId="e42baa32-e036-4cbc-adfe-e0fda33bf8f9" providerId="ADAL" clId="{2F93DF62-C73C-4A1A-A293-FE93836FC1C4}" dt="2022-12-05T23:41:14.003" v="2216" actId="47"/>
        <pc:sldMkLst>
          <pc:docMk/>
          <pc:sldMk cId="271344721" sldId="263"/>
        </pc:sldMkLst>
      </pc:sldChg>
      <pc:sldChg chg="addSp delSp modSp add mod ord">
        <pc:chgData name="Chaitanya Kunapareddi" userId="e42baa32-e036-4cbc-adfe-e0fda33bf8f9" providerId="ADAL" clId="{2F93DF62-C73C-4A1A-A293-FE93836FC1C4}" dt="2022-12-05T23:32:40.556" v="1812" actId="164"/>
        <pc:sldMkLst>
          <pc:docMk/>
          <pc:sldMk cId="2696425968" sldId="268"/>
        </pc:sldMkLst>
        <pc:spChg chg="mod">
          <ac:chgData name="Chaitanya Kunapareddi" userId="e42baa32-e036-4cbc-adfe-e0fda33bf8f9" providerId="ADAL" clId="{2F93DF62-C73C-4A1A-A293-FE93836FC1C4}" dt="2022-12-05T23:19:08.216" v="1506"/>
          <ac:spMkLst>
            <pc:docMk/>
            <pc:sldMk cId="2696425968" sldId="268"/>
            <ac:spMk id="8" creationId="{4A9D13DB-BE1D-0C04-2776-8E5482A087CD}"/>
          </ac:spMkLst>
        </pc:spChg>
        <pc:spChg chg="mod">
          <ac:chgData name="Chaitanya Kunapareddi" userId="e42baa32-e036-4cbc-adfe-e0fda33bf8f9" providerId="ADAL" clId="{2F93DF62-C73C-4A1A-A293-FE93836FC1C4}" dt="2022-12-05T23:20:17.080" v="1523"/>
          <ac:spMkLst>
            <pc:docMk/>
            <pc:sldMk cId="2696425968" sldId="268"/>
            <ac:spMk id="16" creationId="{9BA40525-9344-5084-A1F1-A372BF6B1369}"/>
          </ac:spMkLst>
        </pc:spChg>
        <pc:spChg chg="mod">
          <ac:chgData name="Chaitanya Kunapareddi" userId="e42baa32-e036-4cbc-adfe-e0fda33bf8f9" providerId="ADAL" clId="{2F93DF62-C73C-4A1A-A293-FE93836FC1C4}" dt="2022-12-05T23:19:28.029" v="1511" actId="164"/>
          <ac:spMkLst>
            <pc:docMk/>
            <pc:sldMk cId="2696425968" sldId="268"/>
            <ac:spMk id="21" creationId="{C4D27E19-845B-7A3F-0D1F-6B18C4333F5C}"/>
          </ac:spMkLst>
        </pc:spChg>
        <pc:spChg chg="del">
          <ac:chgData name="Chaitanya Kunapareddi" userId="e42baa32-e036-4cbc-adfe-e0fda33bf8f9" providerId="ADAL" clId="{2F93DF62-C73C-4A1A-A293-FE93836FC1C4}" dt="2022-12-05T23:19:15.479" v="1509" actId="478"/>
          <ac:spMkLst>
            <pc:docMk/>
            <pc:sldMk cId="2696425968" sldId="268"/>
            <ac:spMk id="22" creationId="{9AAB8E55-2311-ADC8-F397-002CE6D876C0}"/>
          </ac:spMkLst>
        </pc:spChg>
        <pc:spChg chg="mod">
          <ac:chgData name="Chaitanya Kunapareddi" userId="e42baa32-e036-4cbc-adfe-e0fda33bf8f9" providerId="ADAL" clId="{2F93DF62-C73C-4A1A-A293-FE93836FC1C4}" dt="2022-12-05T23:30:38.129" v="1634" actId="1076"/>
          <ac:spMkLst>
            <pc:docMk/>
            <pc:sldMk cId="2696425968" sldId="268"/>
            <ac:spMk id="40" creationId="{CB2D8A89-4D19-F1E1-25C5-EBEBAD7113F4}"/>
          </ac:spMkLst>
        </pc:spChg>
        <pc:spChg chg="del mod">
          <ac:chgData name="Chaitanya Kunapareddi" userId="e42baa32-e036-4cbc-adfe-e0fda33bf8f9" providerId="ADAL" clId="{2F93DF62-C73C-4A1A-A293-FE93836FC1C4}" dt="2022-12-05T23:19:37.254" v="1513" actId="478"/>
          <ac:spMkLst>
            <pc:docMk/>
            <pc:sldMk cId="2696425968" sldId="268"/>
            <ac:spMk id="42" creationId="{867BDE97-C068-4D46-00EB-CF63F54CF37F}"/>
          </ac:spMkLst>
        </pc:spChg>
        <pc:spChg chg="add del mod">
          <ac:chgData name="Chaitanya Kunapareddi" userId="e42baa32-e036-4cbc-adfe-e0fda33bf8f9" providerId="ADAL" clId="{2F93DF62-C73C-4A1A-A293-FE93836FC1C4}" dt="2022-12-05T23:19:59.924" v="1517" actId="478"/>
          <ac:spMkLst>
            <pc:docMk/>
            <pc:sldMk cId="2696425968" sldId="268"/>
            <ac:spMk id="43" creationId="{13C39071-DF8A-4B85-36BA-E0095F451CA0}"/>
          </ac:spMkLst>
        </pc:spChg>
        <pc:spChg chg="del">
          <ac:chgData name="Chaitanya Kunapareddi" userId="e42baa32-e036-4cbc-adfe-e0fda33bf8f9" providerId="ADAL" clId="{2F93DF62-C73C-4A1A-A293-FE93836FC1C4}" dt="2022-12-05T22:35:32.121" v="924" actId="478"/>
          <ac:spMkLst>
            <pc:docMk/>
            <pc:sldMk cId="2696425968" sldId="268"/>
            <ac:spMk id="44" creationId="{A057D192-39E8-4BE7-FD31-E6B399DFE038}"/>
          </ac:spMkLst>
        </pc:spChg>
        <pc:spChg chg="mod">
          <ac:chgData name="Chaitanya Kunapareddi" userId="e42baa32-e036-4cbc-adfe-e0fda33bf8f9" providerId="ADAL" clId="{2F93DF62-C73C-4A1A-A293-FE93836FC1C4}" dt="2022-12-05T23:19:44.737" v="1514" actId="164"/>
          <ac:spMkLst>
            <pc:docMk/>
            <pc:sldMk cId="2696425968" sldId="268"/>
            <ac:spMk id="45" creationId="{932112F0-B44C-7E23-ABCF-258A36DD32A9}"/>
          </ac:spMkLst>
        </pc:spChg>
        <pc:spChg chg="mod">
          <ac:chgData name="Chaitanya Kunapareddi" userId="e42baa32-e036-4cbc-adfe-e0fda33bf8f9" providerId="ADAL" clId="{2F93DF62-C73C-4A1A-A293-FE93836FC1C4}" dt="2022-12-05T23:19:44.737" v="1514" actId="164"/>
          <ac:spMkLst>
            <pc:docMk/>
            <pc:sldMk cId="2696425968" sldId="268"/>
            <ac:spMk id="46" creationId="{13874FB9-F3A8-0FA3-F1F2-94EBD45A8A9D}"/>
          </ac:spMkLst>
        </pc:spChg>
        <pc:spChg chg="del">
          <ac:chgData name="Chaitanya Kunapareddi" userId="e42baa32-e036-4cbc-adfe-e0fda33bf8f9" providerId="ADAL" clId="{2F93DF62-C73C-4A1A-A293-FE93836FC1C4}" dt="2022-12-05T22:35:19.834" v="918" actId="478"/>
          <ac:spMkLst>
            <pc:docMk/>
            <pc:sldMk cId="2696425968" sldId="268"/>
            <ac:spMk id="47" creationId="{92A81F79-957A-750F-00C4-CD195A4E91B9}"/>
          </ac:spMkLst>
        </pc:spChg>
        <pc:spChg chg="del mod">
          <ac:chgData name="Chaitanya Kunapareddi" userId="e42baa32-e036-4cbc-adfe-e0fda33bf8f9" providerId="ADAL" clId="{2F93DF62-C73C-4A1A-A293-FE93836FC1C4}" dt="2022-12-05T23:20:01.207" v="1518" actId="478"/>
          <ac:spMkLst>
            <pc:docMk/>
            <pc:sldMk cId="2696425968" sldId="268"/>
            <ac:spMk id="49" creationId="{8FDD93E1-EDF4-6C72-9043-6CFC5AE61342}"/>
          </ac:spMkLst>
        </pc:spChg>
        <pc:spChg chg="del mod">
          <ac:chgData name="Chaitanya Kunapareddi" userId="e42baa32-e036-4cbc-adfe-e0fda33bf8f9" providerId="ADAL" clId="{2F93DF62-C73C-4A1A-A293-FE93836FC1C4}" dt="2022-12-05T23:19:37.254" v="1513" actId="478"/>
          <ac:spMkLst>
            <pc:docMk/>
            <pc:sldMk cId="2696425968" sldId="268"/>
            <ac:spMk id="51" creationId="{7358CBC9-2165-0C0D-6CEE-8FE51183686A}"/>
          </ac:spMkLst>
        </pc:spChg>
        <pc:spChg chg="del">
          <ac:chgData name="Chaitanya Kunapareddi" userId="e42baa32-e036-4cbc-adfe-e0fda33bf8f9" providerId="ADAL" clId="{2F93DF62-C73C-4A1A-A293-FE93836FC1C4}" dt="2022-12-05T22:35:24.713" v="921" actId="478"/>
          <ac:spMkLst>
            <pc:docMk/>
            <pc:sldMk cId="2696425968" sldId="268"/>
            <ac:spMk id="53" creationId="{38DE389F-7AB0-B616-4FD2-0A7F29D71514}"/>
          </ac:spMkLst>
        </pc:spChg>
        <pc:spChg chg="mod">
          <ac:chgData name="Chaitanya Kunapareddi" userId="e42baa32-e036-4cbc-adfe-e0fda33bf8f9" providerId="ADAL" clId="{2F93DF62-C73C-4A1A-A293-FE93836FC1C4}" dt="2022-12-05T23:32:40.556" v="1812" actId="164"/>
          <ac:spMkLst>
            <pc:docMk/>
            <pc:sldMk cId="2696425968" sldId="268"/>
            <ac:spMk id="55" creationId="{165C2037-7636-6E87-188A-985635C0C2C1}"/>
          </ac:spMkLst>
        </pc:spChg>
        <pc:spChg chg="mod">
          <ac:chgData name="Chaitanya Kunapareddi" userId="e42baa32-e036-4cbc-adfe-e0fda33bf8f9" providerId="ADAL" clId="{2F93DF62-C73C-4A1A-A293-FE93836FC1C4}" dt="2022-12-05T23:29:47.083" v="1621" actId="1076"/>
          <ac:spMkLst>
            <pc:docMk/>
            <pc:sldMk cId="2696425968" sldId="268"/>
            <ac:spMk id="56" creationId="{4A58C802-5D43-2AC0-2206-79A2359AC022}"/>
          </ac:spMkLst>
        </pc:spChg>
        <pc:spChg chg="add mod">
          <ac:chgData name="Chaitanya Kunapareddi" userId="e42baa32-e036-4cbc-adfe-e0fda33bf8f9" providerId="ADAL" clId="{2F93DF62-C73C-4A1A-A293-FE93836FC1C4}" dt="2022-12-05T23:20:22.980" v="1526" actId="1076"/>
          <ac:spMkLst>
            <pc:docMk/>
            <pc:sldMk cId="2696425968" sldId="268"/>
            <ac:spMk id="57" creationId="{5D4051B1-80B3-1F05-AC6C-442573971F45}"/>
          </ac:spMkLst>
        </pc:spChg>
        <pc:spChg chg="add mod">
          <ac:chgData name="Chaitanya Kunapareddi" userId="e42baa32-e036-4cbc-adfe-e0fda33bf8f9" providerId="ADAL" clId="{2F93DF62-C73C-4A1A-A293-FE93836FC1C4}" dt="2022-12-05T23:29:42.839" v="1620" actId="164"/>
          <ac:spMkLst>
            <pc:docMk/>
            <pc:sldMk cId="2696425968" sldId="268"/>
            <ac:spMk id="58" creationId="{62DE8F69-39B7-33DE-0B48-721A8BE667BC}"/>
          </ac:spMkLst>
        </pc:spChg>
        <pc:spChg chg="add del mod">
          <ac:chgData name="Chaitanya Kunapareddi" userId="e42baa32-e036-4cbc-adfe-e0fda33bf8f9" providerId="ADAL" clId="{2F93DF62-C73C-4A1A-A293-FE93836FC1C4}" dt="2022-12-05T23:30:03.434" v="1625"/>
          <ac:spMkLst>
            <pc:docMk/>
            <pc:sldMk cId="2696425968" sldId="268"/>
            <ac:spMk id="60" creationId="{3F142AB7-E3C6-87FC-A139-D12757CE0DFC}"/>
          </ac:spMkLst>
        </pc:spChg>
        <pc:spChg chg="add mod">
          <ac:chgData name="Chaitanya Kunapareddi" userId="e42baa32-e036-4cbc-adfe-e0fda33bf8f9" providerId="ADAL" clId="{2F93DF62-C73C-4A1A-A293-FE93836FC1C4}" dt="2022-12-05T23:32:40.556" v="1812" actId="164"/>
          <ac:spMkLst>
            <pc:docMk/>
            <pc:sldMk cId="2696425968" sldId="268"/>
            <ac:spMk id="61" creationId="{EBA267DD-49EC-C11E-31F6-840E19C35DF0}"/>
          </ac:spMkLst>
        </pc:spChg>
        <pc:spChg chg="mod">
          <ac:chgData name="Chaitanya Kunapareddi" userId="e42baa32-e036-4cbc-adfe-e0fda33bf8f9" providerId="ADAL" clId="{2F93DF62-C73C-4A1A-A293-FE93836FC1C4}" dt="2022-12-05T23:30:31.536" v="1632"/>
          <ac:spMkLst>
            <pc:docMk/>
            <pc:sldMk cId="2696425968" sldId="268"/>
            <ac:spMk id="63" creationId="{1DCB661B-433B-FDE5-D534-D0E26E253497}"/>
          </ac:spMkLst>
        </pc:spChg>
        <pc:spChg chg="mod">
          <ac:chgData name="Chaitanya Kunapareddi" userId="e42baa32-e036-4cbc-adfe-e0fda33bf8f9" providerId="ADAL" clId="{2F93DF62-C73C-4A1A-A293-FE93836FC1C4}" dt="2022-12-05T23:30:31.536" v="1632"/>
          <ac:spMkLst>
            <pc:docMk/>
            <pc:sldMk cId="2696425968" sldId="268"/>
            <ac:spMk id="64" creationId="{9A24CFCC-F1DA-E058-36AB-D3BE29BF31E9}"/>
          </ac:spMkLst>
        </pc:spChg>
        <pc:spChg chg="add mod">
          <ac:chgData name="Chaitanya Kunapareddi" userId="e42baa32-e036-4cbc-adfe-e0fda33bf8f9" providerId="ADAL" clId="{2F93DF62-C73C-4A1A-A293-FE93836FC1C4}" dt="2022-12-05T23:32:16.968" v="1806" actId="1076"/>
          <ac:spMkLst>
            <pc:docMk/>
            <pc:sldMk cId="2696425968" sldId="268"/>
            <ac:spMk id="65" creationId="{D1F1D82B-38CA-AF9C-33F9-B786B523D313}"/>
          </ac:spMkLst>
        </pc:spChg>
        <pc:spChg chg="add mod">
          <ac:chgData name="Chaitanya Kunapareddi" userId="e42baa32-e036-4cbc-adfe-e0fda33bf8f9" providerId="ADAL" clId="{2F93DF62-C73C-4A1A-A293-FE93836FC1C4}" dt="2022-12-05T23:32:40.556" v="1812" actId="164"/>
          <ac:spMkLst>
            <pc:docMk/>
            <pc:sldMk cId="2696425968" sldId="268"/>
            <ac:spMk id="66" creationId="{66865219-61D1-B0C3-1B56-E276A6B31627}"/>
          </ac:spMkLst>
        </pc:spChg>
        <pc:grpChg chg="add mod">
          <ac:chgData name="Chaitanya Kunapareddi" userId="e42baa32-e036-4cbc-adfe-e0fda33bf8f9" providerId="ADAL" clId="{2F93DF62-C73C-4A1A-A293-FE93836FC1C4}" dt="2022-12-05T23:20:25.548" v="1527" actId="1076"/>
          <ac:grpSpMkLst>
            <pc:docMk/>
            <pc:sldMk cId="2696425968" sldId="268"/>
            <ac:grpSpMk id="3" creationId="{9DCB1114-0E90-042A-000F-FF008D7DCDB8}"/>
          </ac:grpSpMkLst>
        </pc:grpChg>
        <pc:grpChg chg="add mod">
          <ac:chgData name="Chaitanya Kunapareddi" userId="e42baa32-e036-4cbc-adfe-e0fda33bf8f9" providerId="ADAL" clId="{2F93DF62-C73C-4A1A-A293-FE93836FC1C4}" dt="2022-12-05T23:19:28.029" v="1511" actId="164"/>
          <ac:grpSpMkLst>
            <pc:docMk/>
            <pc:sldMk cId="2696425968" sldId="268"/>
            <ac:grpSpMk id="12" creationId="{30D09C3F-9AFC-ED8D-DA22-A70B08222282}"/>
          </ac:grpSpMkLst>
        </pc:grpChg>
        <pc:grpChg chg="add del mod">
          <ac:chgData name="Chaitanya Kunapareddi" userId="e42baa32-e036-4cbc-adfe-e0fda33bf8f9" providerId="ADAL" clId="{2F93DF62-C73C-4A1A-A293-FE93836FC1C4}" dt="2022-12-05T23:19:58.728" v="1516" actId="478"/>
          <ac:grpSpMkLst>
            <pc:docMk/>
            <pc:sldMk cId="2696425968" sldId="268"/>
            <ac:grpSpMk id="13" creationId="{96998452-DFF2-BFBF-599E-5024A53FCC0A}"/>
          </ac:grpSpMkLst>
        </pc:grpChg>
        <pc:grpChg chg="add del mod">
          <ac:chgData name="Chaitanya Kunapareddi" userId="e42baa32-e036-4cbc-adfe-e0fda33bf8f9" providerId="ADAL" clId="{2F93DF62-C73C-4A1A-A293-FE93836FC1C4}" dt="2022-12-05T23:20:19.115" v="1524"/>
          <ac:grpSpMkLst>
            <pc:docMk/>
            <pc:sldMk cId="2696425968" sldId="268"/>
            <ac:grpSpMk id="14" creationId="{EE0155EF-BECD-9376-09CF-F11ACCD38413}"/>
          </ac:grpSpMkLst>
        </pc:grpChg>
        <pc:grpChg chg="mod">
          <ac:chgData name="Chaitanya Kunapareddi" userId="e42baa32-e036-4cbc-adfe-e0fda33bf8f9" providerId="ADAL" clId="{2F93DF62-C73C-4A1A-A293-FE93836FC1C4}" dt="2022-12-05T23:19:44.737" v="1514" actId="164"/>
          <ac:grpSpMkLst>
            <pc:docMk/>
            <pc:sldMk cId="2696425968" sldId="268"/>
            <ac:grpSpMk id="28" creationId="{9904CF98-3289-CAAF-8926-D44DB600408C}"/>
          </ac:grpSpMkLst>
        </pc:grpChg>
        <pc:grpChg chg="mod">
          <ac:chgData name="Chaitanya Kunapareddi" userId="e42baa32-e036-4cbc-adfe-e0fda33bf8f9" providerId="ADAL" clId="{2F93DF62-C73C-4A1A-A293-FE93836FC1C4}" dt="2022-12-05T23:29:21.571" v="1615" actId="1076"/>
          <ac:grpSpMkLst>
            <pc:docMk/>
            <pc:sldMk cId="2696425968" sldId="268"/>
            <ac:grpSpMk id="39" creationId="{B1608288-1441-ED2F-CA60-6F816F403612}"/>
          </ac:grpSpMkLst>
        </pc:grpChg>
        <pc:grpChg chg="del">
          <ac:chgData name="Chaitanya Kunapareddi" userId="e42baa32-e036-4cbc-adfe-e0fda33bf8f9" providerId="ADAL" clId="{2F93DF62-C73C-4A1A-A293-FE93836FC1C4}" dt="2022-12-05T22:35:23.673" v="920" actId="478"/>
          <ac:grpSpMkLst>
            <pc:docMk/>
            <pc:sldMk cId="2696425968" sldId="268"/>
            <ac:grpSpMk id="54" creationId="{A1A99318-D36E-7AFD-76CB-158B333B4794}"/>
          </ac:grpSpMkLst>
        </pc:grpChg>
        <pc:grpChg chg="add mod">
          <ac:chgData name="Chaitanya Kunapareddi" userId="e42baa32-e036-4cbc-adfe-e0fda33bf8f9" providerId="ADAL" clId="{2F93DF62-C73C-4A1A-A293-FE93836FC1C4}" dt="2022-12-05T23:29:42.839" v="1620" actId="164"/>
          <ac:grpSpMkLst>
            <pc:docMk/>
            <pc:sldMk cId="2696425968" sldId="268"/>
            <ac:grpSpMk id="59" creationId="{D37A030E-1173-5AFD-DFF0-DC773445C199}"/>
          </ac:grpSpMkLst>
        </pc:grpChg>
        <pc:grpChg chg="add del mod">
          <ac:chgData name="Chaitanya Kunapareddi" userId="e42baa32-e036-4cbc-adfe-e0fda33bf8f9" providerId="ADAL" clId="{2F93DF62-C73C-4A1A-A293-FE93836FC1C4}" dt="2022-12-05T23:30:38.776" v="1635"/>
          <ac:grpSpMkLst>
            <pc:docMk/>
            <pc:sldMk cId="2696425968" sldId="268"/>
            <ac:grpSpMk id="62" creationId="{7E061090-694E-580D-707A-09ED0BD3B4EB}"/>
          </ac:grpSpMkLst>
        </pc:grpChg>
        <pc:grpChg chg="add mod">
          <ac:chgData name="Chaitanya Kunapareddi" userId="e42baa32-e036-4cbc-adfe-e0fda33bf8f9" providerId="ADAL" clId="{2F93DF62-C73C-4A1A-A293-FE93836FC1C4}" dt="2022-12-05T23:32:40.556" v="1812" actId="164"/>
          <ac:grpSpMkLst>
            <pc:docMk/>
            <pc:sldMk cId="2696425968" sldId="268"/>
            <ac:grpSpMk id="67" creationId="{0BFE23F3-A22A-A27B-6491-4D9632ACF61C}"/>
          </ac:grpSpMkLst>
        </pc:grpChg>
        <pc:graphicFrameChg chg="mod modGraphic">
          <ac:chgData name="Chaitanya Kunapareddi" userId="e42baa32-e036-4cbc-adfe-e0fda33bf8f9" providerId="ADAL" clId="{2F93DF62-C73C-4A1A-A293-FE93836FC1C4}" dt="2022-12-05T23:27:27.024" v="1603" actId="404"/>
          <ac:graphicFrameMkLst>
            <pc:docMk/>
            <pc:sldMk cId="2696425968" sldId="268"/>
            <ac:graphicFrameMk id="32" creationId="{365A0B8E-18D6-A7C6-0A9E-64F344A3570F}"/>
          </ac:graphicFrameMkLst>
        </pc:graphicFrameChg>
        <pc:picChg chg="mod">
          <ac:chgData name="Chaitanya Kunapareddi" userId="e42baa32-e036-4cbc-adfe-e0fda33bf8f9" providerId="ADAL" clId="{2F93DF62-C73C-4A1A-A293-FE93836FC1C4}" dt="2022-12-05T23:19:28.029" v="1511" actId="164"/>
          <ac:picMkLst>
            <pc:docMk/>
            <pc:sldMk cId="2696425968" sldId="268"/>
            <ac:picMk id="4" creationId="{2C2D8AAA-0B78-B420-E85D-B9DDE52A65E4}"/>
          </ac:picMkLst>
        </pc:picChg>
        <pc:picChg chg="del">
          <ac:chgData name="Chaitanya Kunapareddi" userId="e42baa32-e036-4cbc-adfe-e0fda33bf8f9" providerId="ADAL" clId="{2F93DF62-C73C-4A1A-A293-FE93836FC1C4}" dt="2022-12-05T23:19:13.765" v="1508" actId="478"/>
          <ac:picMkLst>
            <pc:docMk/>
            <pc:sldMk cId="2696425968" sldId="268"/>
            <ac:picMk id="5" creationId="{62159C06-8778-C3EE-77AA-98E2A961D180}"/>
          </ac:picMkLst>
        </pc:picChg>
        <pc:picChg chg="mod">
          <ac:chgData name="Chaitanya Kunapareddi" userId="e42baa32-e036-4cbc-adfe-e0fda33bf8f9" providerId="ADAL" clId="{2F93DF62-C73C-4A1A-A293-FE93836FC1C4}" dt="2022-12-05T23:19:08.216" v="1506"/>
          <ac:picMkLst>
            <pc:docMk/>
            <pc:sldMk cId="2696425968" sldId="268"/>
            <ac:picMk id="6" creationId="{D42174FA-8C82-AE95-102D-9B17AA41000F}"/>
          </ac:picMkLst>
        </pc:picChg>
        <pc:picChg chg="mod">
          <ac:chgData name="Chaitanya Kunapareddi" userId="e42baa32-e036-4cbc-adfe-e0fda33bf8f9" providerId="ADAL" clId="{2F93DF62-C73C-4A1A-A293-FE93836FC1C4}" dt="2022-12-05T23:19:08.216" v="1506"/>
          <ac:picMkLst>
            <pc:docMk/>
            <pc:sldMk cId="2696425968" sldId="268"/>
            <ac:picMk id="9" creationId="{AD362C3F-94B0-D195-0DBB-4DBCA89599BC}"/>
          </ac:picMkLst>
        </pc:picChg>
        <pc:picChg chg="mod">
          <ac:chgData name="Chaitanya Kunapareddi" userId="e42baa32-e036-4cbc-adfe-e0fda33bf8f9" providerId="ADAL" clId="{2F93DF62-C73C-4A1A-A293-FE93836FC1C4}" dt="2022-12-05T23:19:08.216" v="1506"/>
          <ac:picMkLst>
            <pc:docMk/>
            <pc:sldMk cId="2696425968" sldId="268"/>
            <ac:picMk id="10" creationId="{25C6ACF9-DABB-6D02-76CC-00779DAF5ECF}"/>
          </ac:picMkLst>
        </pc:picChg>
        <pc:picChg chg="mod">
          <ac:chgData name="Chaitanya Kunapareddi" userId="e42baa32-e036-4cbc-adfe-e0fda33bf8f9" providerId="ADAL" clId="{2F93DF62-C73C-4A1A-A293-FE93836FC1C4}" dt="2022-12-05T23:19:08.216" v="1506"/>
          <ac:picMkLst>
            <pc:docMk/>
            <pc:sldMk cId="2696425968" sldId="268"/>
            <ac:picMk id="11" creationId="{C59B47C1-8822-60CD-BDB7-CC2C9A10DF6D}"/>
          </ac:picMkLst>
        </pc:picChg>
        <pc:picChg chg="mod">
          <ac:chgData name="Chaitanya Kunapareddi" userId="e42baa32-e036-4cbc-adfe-e0fda33bf8f9" providerId="ADAL" clId="{2F93DF62-C73C-4A1A-A293-FE93836FC1C4}" dt="2022-12-05T23:20:17.080" v="1523"/>
          <ac:picMkLst>
            <pc:docMk/>
            <pc:sldMk cId="2696425968" sldId="268"/>
            <ac:picMk id="15" creationId="{B954A8BF-5964-738C-2CA9-F2C7C80EF2AB}"/>
          </ac:picMkLst>
        </pc:picChg>
        <pc:picChg chg="mod">
          <ac:chgData name="Chaitanya Kunapareddi" userId="e42baa32-e036-4cbc-adfe-e0fda33bf8f9" providerId="ADAL" clId="{2F93DF62-C73C-4A1A-A293-FE93836FC1C4}" dt="2022-12-05T23:19:44.737" v="1514" actId="164"/>
          <ac:picMkLst>
            <pc:docMk/>
            <pc:sldMk cId="2696425968" sldId="268"/>
            <ac:picMk id="29" creationId="{F7BB493A-EB17-0C1B-9977-7FCBB5936DBD}"/>
          </ac:picMkLst>
        </pc:picChg>
        <pc:picChg chg="del">
          <ac:chgData name="Chaitanya Kunapareddi" userId="e42baa32-e036-4cbc-adfe-e0fda33bf8f9" providerId="ADAL" clId="{2F93DF62-C73C-4A1A-A293-FE93836FC1C4}" dt="2022-12-05T22:35:20.792" v="919" actId="478"/>
          <ac:picMkLst>
            <pc:docMk/>
            <pc:sldMk cId="2696425968" sldId="268"/>
            <ac:picMk id="30" creationId="{6DC45F50-9A5F-54F5-054A-BDFBD0A44050}"/>
          </ac:picMkLst>
        </pc:picChg>
        <pc:picChg chg="mod">
          <ac:chgData name="Chaitanya Kunapareddi" userId="e42baa32-e036-4cbc-adfe-e0fda33bf8f9" providerId="ADAL" clId="{2F93DF62-C73C-4A1A-A293-FE93836FC1C4}" dt="2022-12-05T23:32:40.556" v="1812" actId="164"/>
          <ac:picMkLst>
            <pc:docMk/>
            <pc:sldMk cId="2696425968" sldId="268"/>
            <ac:picMk id="31" creationId="{608BB950-2C8C-8124-A21F-803B70859A77}"/>
          </ac:picMkLst>
        </pc:picChg>
        <pc:picChg chg="mod">
          <ac:chgData name="Chaitanya Kunapareddi" userId="e42baa32-e036-4cbc-adfe-e0fda33bf8f9" providerId="ADAL" clId="{2F93DF62-C73C-4A1A-A293-FE93836FC1C4}" dt="2022-12-05T23:20:17.080" v="1523"/>
          <ac:picMkLst>
            <pc:docMk/>
            <pc:sldMk cId="2696425968" sldId="268"/>
            <ac:picMk id="33" creationId="{E7932D7B-C1B9-24A3-799B-878B1179422F}"/>
          </ac:picMkLst>
        </pc:picChg>
        <pc:picChg chg="mod">
          <ac:chgData name="Chaitanya Kunapareddi" userId="e42baa32-e036-4cbc-adfe-e0fda33bf8f9" providerId="ADAL" clId="{2F93DF62-C73C-4A1A-A293-FE93836FC1C4}" dt="2022-12-05T23:20:17.080" v="1523"/>
          <ac:picMkLst>
            <pc:docMk/>
            <pc:sldMk cId="2696425968" sldId="268"/>
            <ac:picMk id="34" creationId="{D124B339-6D48-3DF1-B3F7-750AE878265E}"/>
          </ac:picMkLst>
        </pc:picChg>
        <pc:picChg chg="mod">
          <ac:chgData name="Chaitanya Kunapareddi" userId="e42baa32-e036-4cbc-adfe-e0fda33bf8f9" providerId="ADAL" clId="{2F93DF62-C73C-4A1A-A293-FE93836FC1C4}" dt="2022-12-05T23:20:17.080" v="1523"/>
          <ac:picMkLst>
            <pc:docMk/>
            <pc:sldMk cId="2696425968" sldId="268"/>
            <ac:picMk id="50" creationId="{17AE8398-9118-1B62-F743-BCC489BB0CBF}"/>
          </ac:picMkLst>
        </pc:picChg>
      </pc:sldChg>
      <pc:sldChg chg="modSp add mod ord">
        <pc:chgData name="Chaitanya Kunapareddi" userId="e42baa32-e036-4cbc-adfe-e0fda33bf8f9" providerId="ADAL" clId="{2F93DF62-C73C-4A1A-A293-FE93836FC1C4}" dt="2022-12-06T00:02:27.032" v="2229" actId="1076"/>
        <pc:sldMkLst>
          <pc:docMk/>
          <pc:sldMk cId="1977663245" sldId="269"/>
        </pc:sldMkLst>
        <pc:graphicFrameChg chg="mod modGraphic">
          <ac:chgData name="Chaitanya Kunapareddi" userId="e42baa32-e036-4cbc-adfe-e0fda33bf8f9" providerId="ADAL" clId="{2F93DF62-C73C-4A1A-A293-FE93836FC1C4}" dt="2022-12-06T00:02:27.032" v="2229" actId="1076"/>
          <ac:graphicFrameMkLst>
            <pc:docMk/>
            <pc:sldMk cId="1977663245" sldId="269"/>
            <ac:graphicFrameMk id="14" creationId="{0414899C-E5C7-49AA-1DE4-055FD7A4E2BA}"/>
          </ac:graphicFrameMkLst>
        </pc:graphicFrameChg>
        <pc:graphicFrameChg chg="mod modGraphic">
          <ac:chgData name="Chaitanya Kunapareddi" userId="e42baa32-e036-4cbc-adfe-e0fda33bf8f9" providerId="ADAL" clId="{2F93DF62-C73C-4A1A-A293-FE93836FC1C4}" dt="2022-12-06T00:02:13.583" v="2225" actId="1076"/>
          <ac:graphicFrameMkLst>
            <pc:docMk/>
            <pc:sldMk cId="1977663245" sldId="269"/>
            <ac:graphicFrameMk id="15" creationId="{9486866E-76AD-6D66-E544-7DE8CC3C6B8F}"/>
          </ac:graphicFrameMkLst>
        </pc:graphicFrameChg>
        <pc:graphicFrameChg chg="mod modGraphic">
          <ac:chgData name="Chaitanya Kunapareddi" userId="e42baa32-e036-4cbc-adfe-e0fda33bf8f9" providerId="ADAL" clId="{2F93DF62-C73C-4A1A-A293-FE93836FC1C4}" dt="2022-12-06T00:02:07.164" v="2224" actId="1076"/>
          <ac:graphicFrameMkLst>
            <pc:docMk/>
            <pc:sldMk cId="1977663245" sldId="269"/>
            <ac:graphicFrameMk id="16" creationId="{F1C82000-C3E6-65F1-4DE1-885494EE26E4}"/>
          </ac:graphicFrameMkLst>
        </pc:graphicFrameChg>
        <pc:graphicFrameChg chg="mod modGraphic">
          <ac:chgData name="Chaitanya Kunapareddi" userId="e42baa32-e036-4cbc-adfe-e0fda33bf8f9" providerId="ADAL" clId="{2F93DF62-C73C-4A1A-A293-FE93836FC1C4}" dt="2022-12-06T00:02:23.543" v="2228" actId="1076"/>
          <ac:graphicFrameMkLst>
            <pc:docMk/>
            <pc:sldMk cId="1977663245" sldId="269"/>
            <ac:graphicFrameMk id="17" creationId="{FA6DCD86-2451-91F1-C520-9C15FC4C72EB}"/>
          </ac:graphicFrameMkLst>
        </pc:graphicFrameChg>
        <pc:graphicFrameChg chg="mod modGraphic">
          <ac:chgData name="Chaitanya Kunapareddi" userId="e42baa32-e036-4cbc-adfe-e0fda33bf8f9" providerId="ADAL" clId="{2F93DF62-C73C-4A1A-A293-FE93836FC1C4}" dt="2022-12-06T00:02:20.233" v="2227" actId="1076"/>
          <ac:graphicFrameMkLst>
            <pc:docMk/>
            <pc:sldMk cId="1977663245" sldId="269"/>
            <ac:graphicFrameMk id="18" creationId="{91B03CDE-83FF-529A-0B17-F7943775060C}"/>
          </ac:graphicFrameMkLst>
        </pc:graphicFrameChg>
        <pc:graphicFrameChg chg="mod modGraphic">
          <ac:chgData name="Chaitanya Kunapareddi" userId="e42baa32-e036-4cbc-adfe-e0fda33bf8f9" providerId="ADAL" clId="{2F93DF62-C73C-4A1A-A293-FE93836FC1C4}" dt="2022-12-06T00:02:02.639" v="2223" actId="1076"/>
          <ac:graphicFrameMkLst>
            <pc:docMk/>
            <pc:sldMk cId="1977663245" sldId="269"/>
            <ac:graphicFrameMk id="19" creationId="{56D1B6FD-253B-A5CC-8F9D-6DB9ECE72D69}"/>
          </ac:graphicFrameMkLst>
        </pc:graphicFrameChg>
      </pc:sldChg>
    </pc:docChg>
  </pc:docChgLst>
  <pc:docChgLst>
    <pc:chgData name="Chaitanya Kunapareddi" userId="e42baa32-e036-4cbc-adfe-e0fda33bf8f9" providerId="ADAL" clId="{B4EE6DD0-3976-D640-860F-4355A4FEDD9B}"/>
    <pc:docChg chg="undo custSel addSld modSld">
      <pc:chgData name="Chaitanya Kunapareddi" userId="e42baa32-e036-4cbc-adfe-e0fda33bf8f9" providerId="ADAL" clId="{B4EE6DD0-3976-D640-860F-4355A4FEDD9B}" dt="2022-12-07T04:40:53.265" v="1120" actId="1076"/>
      <pc:docMkLst>
        <pc:docMk/>
      </pc:docMkLst>
      <pc:sldChg chg="modSp">
        <pc:chgData name="Chaitanya Kunapareddi" userId="e42baa32-e036-4cbc-adfe-e0fda33bf8f9" providerId="ADAL" clId="{B4EE6DD0-3976-D640-860F-4355A4FEDD9B}" dt="2022-12-06T16:46:29.966" v="663"/>
        <pc:sldMkLst>
          <pc:docMk/>
          <pc:sldMk cId="2589764613" sldId="258"/>
        </pc:sldMkLst>
        <pc:graphicFrameChg chg="mod">
          <ac:chgData name="Chaitanya Kunapareddi" userId="e42baa32-e036-4cbc-adfe-e0fda33bf8f9" providerId="ADAL" clId="{B4EE6DD0-3976-D640-860F-4355A4FEDD9B}" dt="2022-12-06T16:46:29.966" v="663"/>
          <ac:graphicFrameMkLst>
            <pc:docMk/>
            <pc:sldMk cId="2589764613" sldId="258"/>
            <ac:graphicFrameMk id="5" creationId="{E3B62684-EB08-3A35-E66E-8F9AD3914F86}"/>
          </ac:graphicFrameMkLst>
        </pc:graphicFrameChg>
      </pc:sldChg>
      <pc:sldChg chg="addSp modSp mod">
        <pc:chgData name="Chaitanya Kunapareddi" userId="e42baa32-e036-4cbc-adfe-e0fda33bf8f9" providerId="ADAL" clId="{B4EE6DD0-3976-D640-860F-4355A4FEDD9B}" dt="2022-12-07T04:40:53.265" v="1120" actId="1076"/>
        <pc:sldMkLst>
          <pc:docMk/>
          <pc:sldMk cId="1955307751" sldId="260"/>
        </pc:sldMkLst>
        <pc:spChg chg="add mod">
          <ac:chgData name="Chaitanya Kunapareddi" userId="e42baa32-e036-4cbc-adfe-e0fda33bf8f9" providerId="ADAL" clId="{B4EE6DD0-3976-D640-860F-4355A4FEDD9B}" dt="2022-12-07T01:09:07.771" v="675" actId="14100"/>
          <ac:spMkLst>
            <pc:docMk/>
            <pc:sldMk cId="1955307751" sldId="260"/>
            <ac:spMk id="3" creationId="{E2A5DFCE-2050-EF86-DBF1-92A8D3F65CA8}"/>
          </ac:spMkLst>
        </pc:spChg>
        <pc:spChg chg="add mod">
          <ac:chgData name="Chaitanya Kunapareddi" userId="e42baa32-e036-4cbc-adfe-e0fda33bf8f9" providerId="ADAL" clId="{B4EE6DD0-3976-D640-860F-4355A4FEDD9B}" dt="2022-12-07T01:10:20.741" v="684" actId="1076"/>
          <ac:spMkLst>
            <pc:docMk/>
            <pc:sldMk cId="1955307751" sldId="260"/>
            <ac:spMk id="4" creationId="{11E1CC33-8E19-BAD5-3FA9-B9CDC37386AE}"/>
          </ac:spMkLst>
        </pc:spChg>
        <pc:spChg chg="add mod">
          <ac:chgData name="Chaitanya Kunapareddi" userId="e42baa32-e036-4cbc-adfe-e0fda33bf8f9" providerId="ADAL" clId="{B4EE6DD0-3976-D640-860F-4355A4FEDD9B}" dt="2022-12-07T04:40:53.265" v="1120" actId="1076"/>
          <ac:spMkLst>
            <pc:docMk/>
            <pc:sldMk cId="1955307751" sldId="260"/>
            <ac:spMk id="7" creationId="{13FCE6AF-7062-C178-C534-907E2FB2B325}"/>
          </ac:spMkLst>
        </pc:spChg>
        <pc:spChg chg="add mod">
          <ac:chgData name="Chaitanya Kunapareddi" userId="e42baa32-e036-4cbc-adfe-e0fda33bf8f9" providerId="ADAL" clId="{B4EE6DD0-3976-D640-860F-4355A4FEDD9B}" dt="2022-12-07T01:14:31.990" v="760" actId="20577"/>
          <ac:spMkLst>
            <pc:docMk/>
            <pc:sldMk cId="1955307751" sldId="260"/>
            <ac:spMk id="8" creationId="{45DD4025-42AE-E0B2-2457-DA32A7A255C2}"/>
          </ac:spMkLst>
        </pc:spChg>
        <pc:spChg chg="mod">
          <ac:chgData name="Chaitanya Kunapareddi" userId="e42baa32-e036-4cbc-adfe-e0fda33bf8f9" providerId="ADAL" clId="{B4EE6DD0-3976-D640-860F-4355A4FEDD9B}" dt="2022-12-07T01:09:29.440" v="682" actId="1076"/>
          <ac:spMkLst>
            <pc:docMk/>
            <pc:sldMk cId="1955307751" sldId="260"/>
            <ac:spMk id="46" creationId="{13874FB9-F3A8-0FA3-F1F2-94EBD45A8A9D}"/>
          </ac:spMkLst>
        </pc:spChg>
        <pc:spChg chg="mod">
          <ac:chgData name="Chaitanya Kunapareddi" userId="e42baa32-e036-4cbc-adfe-e0fda33bf8f9" providerId="ADAL" clId="{B4EE6DD0-3976-D640-860F-4355A4FEDD9B}" dt="2022-12-07T01:09:25.624" v="681" actId="1076"/>
          <ac:spMkLst>
            <pc:docMk/>
            <pc:sldMk cId="1955307751" sldId="260"/>
            <ac:spMk id="47" creationId="{92A81F79-957A-750F-00C4-CD195A4E91B9}"/>
          </ac:spMkLst>
        </pc:spChg>
        <pc:spChg chg="mod">
          <ac:chgData name="Chaitanya Kunapareddi" userId="e42baa32-e036-4cbc-adfe-e0fda33bf8f9" providerId="ADAL" clId="{B4EE6DD0-3976-D640-860F-4355A4FEDD9B}" dt="2022-12-07T01:09:21.257" v="680" actId="1076"/>
          <ac:spMkLst>
            <pc:docMk/>
            <pc:sldMk cId="1955307751" sldId="260"/>
            <ac:spMk id="55" creationId="{165C2037-7636-6E87-188A-985635C0C2C1}"/>
          </ac:spMkLst>
        </pc:spChg>
        <pc:graphicFrameChg chg="add mod">
          <ac:chgData name="Chaitanya Kunapareddi" userId="e42baa32-e036-4cbc-adfe-e0fda33bf8f9" providerId="ADAL" clId="{B4EE6DD0-3976-D640-860F-4355A4FEDD9B}" dt="2022-12-07T01:13:17.628" v="712"/>
          <ac:graphicFrameMkLst>
            <pc:docMk/>
            <pc:sldMk cId="1955307751" sldId="260"/>
            <ac:graphicFrameMk id="6" creationId="{E5846CDE-2BC5-43D3-BABF-5CB4F90159BE}"/>
          </ac:graphicFrameMkLst>
        </pc:graphicFrameChg>
      </pc:sldChg>
      <pc:sldChg chg="addSp delSp modSp mod">
        <pc:chgData name="Chaitanya Kunapareddi" userId="e42baa32-e036-4cbc-adfe-e0fda33bf8f9" providerId="ADAL" clId="{B4EE6DD0-3976-D640-860F-4355A4FEDD9B}" dt="2022-12-06T16:48:32.097" v="665" actId="26606"/>
        <pc:sldMkLst>
          <pc:docMk/>
          <pc:sldMk cId="3111834005" sldId="262"/>
        </pc:sldMkLst>
        <pc:spChg chg="del mod">
          <ac:chgData name="Chaitanya Kunapareddi" userId="e42baa32-e036-4cbc-adfe-e0fda33bf8f9" providerId="ADAL" clId="{B4EE6DD0-3976-D640-860F-4355A4FEDD9B}" dt="2022-12-06T16:48:32.097" v="665" actId="26606"/>
          <ac:spMkLst>
            <pc:docMk/>
            <pc:sldMk cId="3111834005" sldId="262"/>
            <ac:spMk id="3" creationId="{A4CAC96B-035B-988D-23D9-929CC9864FD6}"/>
          </ac:spMkLst>
        </pc:spChg>
        <pc:spChg chg="add mod">
          <ac:chgData name="Chaitanya Kunapareddi" userId="e42baa32-e036-4cbc-adfe-e0fda33bf8f9" providerId="ADAL" clId="{B4EE6DD0-3976-D640-860F-4355A4FEDD9B}" dt="2022-12-06T16:46:19.614" v="662"/>
          <ac:spMkLst>
            <pc:docMk/>
            <pc:sldMk cId="3111834005" sldId="262"/>
            <ac:spMk id="4" creationId="{EC5DB728-9C64-5481-5E59-79F2B29C5804}"/>
          </ac:spMkLst>
        </pc:spChg>
        <pc:graphicFrameChg chg="add">
          <ac:chgData name="Chaitanya Kunapareddi" userId="e42baa32-e036-4cbc-adfe-e0fda33bf8f9" providerId="ADAL" clId="{B4EE6DD0-3976-D640-860F-4355A4FEDD9B}" dt="2022-12-06T16:48:32.097" v="665" actId="26606"/>
          <ac:graphicFrameMkLst>
            <pc:docMk/>
            <pc:sldMk cId="3111834005" sldId="262"/>
            <ac:graphicFrameMk id="5" creationId="{C1DA5A50-06C1-45E6-33B7-F12E763AD0A0}"/>
          </ac:graphicFrameMkLst>
        </pc:graphicFrameChg>
      </pc:sldChg>
      <pc:sldChg chg="modSp mod">
        <pc:chgData name="Chaitanya Kunapareddi" userId="e42baa32-e036-4cbc-adfe-e0fda33bf8f9" providerId="ADAL" clId="{B4EE6DD0-3976-D640-860F-4355A4FEDD9B}" dt="2022-12-07T01:15:30.686" v="768" actId="113"/>
        <pc:sldMkLst>
          <pc:docMk/>
          <pc:sldMk cId="2696425968" sldId="268"/>
        </pc:sldMkLst>
        <pc:spChg chg="mod">
          <ac:chgData name="Chaitanya Kunapareddi" userId="e42baa32-e036-4cbc-adfe-e0fda33bf8f9" providerId="ADAL" clId="{B4EE6DD0-3976-D640-860F-4355A4FEDD9B}" dt="2022-12-07T01:15:30.686" v="768" actId="113"/>
          <ac:spMkLst>
            <pc:docMk/>
            <pc:sldMk cId="2696425968" sldId="268"/>
            <ac:spMk id="40" creationId="{CB2D8A89-4D19-F1E1-25C5-EBEBAD7113F4}"/>
          </ac:spMkLst>
        </pc:spChg>
        <pc:spChg chg="mod">
          <ac:chgData name="Chaitanya Kunapareddi" userId="e42baa32-e036-4cbc-adfe-e0fda33bf8f9" providerId="ADAL" clId="{B4EE6DD0-3976-D640-860F-4355A4FEDD9B}" dt="2022-12-07T01:15:12.182" v="761" actId="113"/>
          <ac:spMkLst>
            <pc:docMk/>
            <pc:sldMk cId="2696425968" sldId="268"/>
            <ac:spMk id="65" creationId="{D1F1D82B-38CA-AF9C-33F9-B786B523D313}"/>
          </ac:spMkLst>
        </pc:spChg>
      </pc:sldChg>
      <pc:sldChg chg="modSp">
        <pc:chgData name="Chaitanya Kunapareddi" userId="e42baa32-e036-4cbc-adfe-e0fda33bf8f9" providerId="ADAL" clId="{B4EE6DD0-3976-D640-860F-4355A4FEDD9B}" dt="2022-12-06T16:50:42.898" v="671" actId="12100"/>
        <pc:sldMkLst>
          <pc:docMk/>
          <pc:sldMk cId="1977663245" sldId="269"/>
        </pc:sldMkLst>
        <pc:graphicFrameChg chg="mod">
          <ac:chgData name="Chaitanya Kunapareddi" userId="e42baa32-e036-4cbc-adfe-e0fda33bf8f9" providerId="ADAL" clId="{B4EE6DD0-3976-D640-860F-4355A4FEDD9B}" dt="2022-12-06T16:50:19.700" v="666" actId="12100"/>
          <ac:graphicFrameMkLst>
            <pc:docMk/>
            <pc:sldMk cId="1977663245" sldId="269"/>
            <ac:graphicFrameMk id="14" creationId="{0414899C-E5C7-49AA-1DE4-055FD7A4E2BA}"/>
          </ac:graphicFrameMkLst>
        </pc:graphicFrameChg>
        <pc:graphicFrameChg chg="mod">
          <ac:chgData name="Chaitanya Kunapareddi" userId="e42baa32-e036-4cbc-adfe-e0fda33bf8f9" providerId="ADAL" clId="{B4EE6DD0-3976-D640-860F-4355A4FEDD9B}" dt="2022-12-06T16:50:24.348" v="667" actId="12100"/>
          <ac:graphicFrameMkLst>
            <pc:docMk/>
            <pc:sldMk cId="1977663245" sldId="269"/>
            <ac:graphicFrameMk id="15" creationId="{9486866E-76AD-6D66-E544-7DE8CC3C6B8F}"/>
          </ac:graphicFrameMkLst>
        </pc:graphicFrameChg>
        <pc:graphicFrameChg chg="mod">
          <ac:chgData name="Chaitanya Kunapareddi" userId="e42baa32-e036-4cbc-adfe-e0fda33bf8f9" providerId="ADAL" clId="{B4EE6DD0-3976-D640-860F-4355A4FEDD9B}" dt="2022-12-06T16:50:27.848" v="668" actId="12100"/>
          <ac:graphicFrameMkLst>
            <pc:docMk/>
            <pc:sldMk cId="1977663245" sldId="269"/>
            <ac:graphicFrameMk id="16" creationId="{F1C82000-C3E6-65F1-4DE1-885494EE26E4}"/>
          </ac:graphicFrameMkLst>
        </pc:graphicFrameChg>
        <pc:graphicFrameChg chg="mod">
          <ac:chgData name="Chaitanya Kunapareddi" userId="e42baa32-e036-4cbc-adfe-e0fda33bf8f9" providerId="ADAL" clId="{B4EE6DD0-3976-D640-860F-4355A4FEDD9B}" dt="2022-12-06T16:50:33.349" v="669" actId="12100"/>
          <ac:graphicFrameMkLst>
            <pc:docMk/>
            <pc:sldMk cId="1977663245" sldId="269"/>
            <ac:graphicFrameMk id="17" creationId="{FA6DCD86-2451-91F1-C520-9C15FC4C72EB}"/>
          </ac:graphicFrameMkLst>
        </pc:graphicFrameChg>
        <pc:graphicFrameChg chg="mod">
          <ac:chgData name="Chaitanya Kunapareddi" userId="e42baa32-e036-4cbc-adfe-e0fda33bf8f9" providerId="ADAL" clId="{B4EE6DD0-3976-D640-860F-4355A4FEDD9B}" dt="2022-12-06T16:50:38.882" v="670" actId="12100"/>
          <ac:graphicFrameMkLst>
            <pc:docMk/>
            <pc:sldMk cId="1977663245" sldId="269"/>
            <ac:graphicFrameMk id="18" creationId="{91B03CDE-83FF-529A-0B17-F7943775060C}"/>
          </ac:graphicFrameMkLst>
        </pc:graphicFrameChg>
        <pc:graphicFrameChg chg="mod">
          <ac:chgData name="Chaitanya Kunapareddi" userId="e42baa32-e036-4cbc-adfe-e0fda33bf8f9" providerId="ADAL" clId="{B4EE6DD0-3976-D640-860F-4355A4FEDD9B}" dt="2022-12-06T16:50:42.898" v="671" actId="12100"/>
          <ac:graphicFrameMkLst>
            <pc:docMk/>
            <pc:sldMk cId="1977663245" sldId="269"/>
            <ac:graphicFrameMk id="19" creationId="{56D1B6FD-253B-A5CC-8F9D-6DB9ECE72D69}"/>
          </ac:graphicFrameMkLst>
        </pc:graphicFrameChg>
      </pc:sldChg>
      <pc:sldChg chg="addSp delSp modSp new mod">
        <pc:chgData name="Chaitanya Kunapareddi" userId="e42baa32-e036-4cbc-adfe-e0fda33bf8f9" providerId="ADAL" clId="{B4EE6DD0-3976-D640-860F-4355A4FEDD9B}" dt="2022-12-07T02:03:08.120" v="1014" actId="207"/>
        <pc:sldMkLst>
          <pc:docMk/>
          <pc:sldMk cId="39121700" sldId="270"/>
        </pc:sldMkLst>
        <pc:spChg chg="mod">
          <ac:chgData name="Chaitanya Kunapareddi" userId="e42baa32-e036-4cbc-adfe-e0fda33bf8f9" providerId="ADAL" clId="{B4EE6DD0-3976-D640-860F-4355A4FEDD9B}" dt="2022-12-07T01:23:03.264" v="890" actId="20577"/>
          <ac:spMkLst>
            <pc:docMk/>
            <pc:sldMk cId="39121700" sldId="270"/>
            <ac:spMk id="2" creationId="{F0E45EC7-03A5-3921-CBE3-2EF94DF024ED}"/>
          </ac:spMkLst>
        </pc:spChg>
        <pc:spChg chg="del">
          <ac:chgData name="Chaitanya Kunapareddi" userId="e42baa32-e036-4cbc-adfe-e0fda33bf8f9" providerId="ADAL" clId="{B4EE6DD0-3976-D640-860F-4355A4FEDD9B}" dt="2022-12-07T01:16:52.239" v="770" actId="478"/>
          <ac:spMkLst>
            <pc:docMk/>
            <pc:sldMk cId="39121700" sldId="270"/>
            <ac:spMk id="3" creationId="{DA8086E2-6DE1-3063-1DC7-618B32A61E12}"/>
          </ac:spMkLst>
        </pc:spChg>
        <pc:spChg chg="mod">
          <ac:chgData name="Chaitanya Kunapareddi" userId="e42baa32-e036-4cbc-adfe-e0fda33bf8f9" providerId="ADAL" clId="{B4EE6DD0-3976-D640-860F-4355A4FEDD9B}" dt="2022-12-07T01:17:08.816" v="803" actId="20577"/>
          <ac:spMkLst>
            <pc:docMk/>
            <pc:sldMk cId="39121700" sldId="270"/>
            <ac:spMk id="6" creationId="{08BF78A7-C0F6-28D5-B379-782080E6FFF0}"/>
          </ac:spMkLst>
        </pc:spChg>
        <pc:spChg chg="add mod">
          <ac:chgData name="Chaitanya Kunapareddi" userId="e42baa32-e036-4cbc-adfe-e0fda33bf8f9" providerId="ADAL" clId="{B4EE6DD0-3976-D640-860F-4355A4FEDD9B}" dt="2022-12-07T01:22:03.738" v="853" actId="1076"/>
          <ac:spMkLst>
            <pc:docMk/>
            <pc:sldMk cId="39121700" sldId="270"/>
            <ac:spMk id="11" creationId="{5BEF543A-E123-C6F4-36C2-5985B420C8EC}"/>
          </ac:spMkLst>
        </pc:spChg>
        <pc:spChg chg="add mod">
          <ac:chgData name="Chaitanya Kunapareddi" userId="e42baa32-e036-4cbc-adfe-e0fda33bf8f9" providerId="ADAL" clId="{B4EE6DD0-3976-D640-860F-4355A4FEDD9B}" dt="2022-12-07T01:21:55.954" v="849" actId="1076"/>
          <ac:spMkLst>
            <pc:docMk/>
            <pc:sldMk cId="39121700" sldId="270"/>
            <ac:spMk id="12" creationId="{1E223E3D-C4A8-FCEA-EE07-3F9F5F283FDA}"/>
          </ac:spMkLst>
        </pc:spChg>
        <pc:spChg chg="add mod">
          <ac:chgData name="Chaitanya Kunapareddi" userId="e42baa32-e036-4cbc-adfe-e0fda33bf8f9" providerId="ADAL" clId="{B4EE6DD0-3976-D640-860F-4355A4FEDD9B}" dt="2022-12-07T01:18:41.945" v="816"/>
          <ac:spMkLst>
            <pc:docMk/>
            <pc:sldMk cId="39121700" sldId="270"/>
            <ac:spMk id="15" creationId="{4DE96A1D-5710-E18A-4206-0EFA9A14BEEF}"/>
          </ac:spMkLst>
        </pc:spChg>
        <pc:spChg chg="add mod">
          <ac:chgData name="Chaitanya Kunapareddi" userId="e42baa32-e036-4cbc-adfe-e0fda33bf8f9" providerId="ADAL" clId="{B4EE6DD0-3976-D640-860F-4355A4FEDD9B}" dt="2022-12-07T01:18:41.945" v="816"/>
          <ac:spMkLst>
            <pc:docMk/>
            <pc:sldMk cId="39121700" sldId="270"/>
            <ac:spMk id="16" creationId="{7B1A1E74-08D3-EE06-CC1D-154C8CB868C1}"/>
          </ac:spMkLst>
        </pc:spChg>
        <pc:spChg chg="add mod">
          <ac:chgData name="Chaitanya Kunapareddi" userId="e42baa32-e036-4cbc-adfe-e0fda33bf8f9" providerId="ADAL" clId="{B4EE6DD0-3976-D640-860F-4355A4FEDD9B}" dt="2022-12-07T01:22:12.484" v="855" actId="1076"/>
          <ac:spMkLst>
            <pc:docMk/>
            <pc:sldMk cId="39121700" sldId="270"/>
            <ac:spMk id="18" creationId="{442AD26F-FAB1-7A7F-C4AA-B15A6477DD5E}"/>
          </ac:spMkLst>
        </pc:spChg>
        <pc:spChg chg="add del mod">
          <ac:chgData name="Chaitanya Kunapareddi" userId="e42baa32-e036-4cbc-adfe-e0fda33bf8f9" providerId="ADAL" clId="{B4EE6DD0-3976-D640-860F-4355A4FEDD9B}" dt="2022-12-07T01:20:00.940" v="831" actId="478"/>
          <ac:spMkLst>
            <pc:docMk/>
            <pc:sldMk cId="39121700" sldId="270"/>
            <ac:spMk id="19" creationId="{F0AE87CA-50FD-4437-9200-14C1C6F61353}"/>
          </ac:spMkLst>
        </pc:spChg>
        <pc:spChg chg="add mod">
          <ac:chgData name="Chaitanya Kunapareddi" userId="e42baa32-e036-4cbc-adfe-e0fda33bf8f9" providerId="ADAL" clId="{B4EE6DD0-3976-D640-860F-4355A4FEDD9B}" dt="2022-12-07T01:21:47.087" v="845" actId="1076"/>
          <ac:spMkLst>
            <pc:docMk/>
            <pc:sldMk cId="39121700" sldId="270"/>
            <ac:spMk id="23" creationId="{B5ADCD99-C0E9-AA07-ADAD-DA6C158CF1A3}"/>
          </ac:spMkLst>
        </pc:spChg>
        <pc:spChg chg="add mod">
          <ac:chgData name="Chaitanya Kunapareddi" userId="e42baa32-e036-4cbc-adfe-e0fda33bf8f9" providerId="ADAL" clId="{B4EE6DD0-3976-D640-860F-4355A4FEDD9B}" dt="2022-12-07T01:56:26.512" v="898" actId="1076"/>
          <ac:spMkLst>
            <pc:docMk/>
            <pc:sldMk cId="39121700" sldId="270"/>
            <ac:spMk id="26" creationId="{8EE50238-CCC8-D1FA-EE35-750545B27223}"/>
          </ac:spMkLst>
        </pc:spChg>
        <pc:spChg chg="add mod">
          <ac:chgData name="Chaitanya Kunapareddi" userId="e42baa32-e036-4cbc-adfe-e0fda33bf8f9" providerId="ADAL" clId="{B4EE6DD0-3976-D640-860F-4355A4FEDD9B}" dt="2022-12-07T01:56:15.698" v="895" actId="1076"/>
          <ac:spMkLst>
            <pc:docMk/>
            <pc:sldMk cId="39121700" sldId="270"/>
            <ac:spMk id="27" creationId="{ABD25E8D-401E-958E-0414-3F97B461922C}"/>
          </ac:spMkLst>
        </pc:spChg>
        <pc:spChg chg="add mod">
          <ac:chgData name="Chaitanya Kunapareddi" userId="e42baa32-e036-4cbc-adfe-e0fda33bf8f9" providerId="ADAL" clId="{B4EE6DD0-3976-D640-860F-4355A4FEDD9B}" dt="2022-12-07T01:22:55.236" v="878" actId="20577"/>
          <ac:spMkLst>
            <pc:docMk/>
            <pc:sldMk cId="39121700" sldId="270"/>
            <ac:spMk id="28" creationId="{AF7626D9-BBC8-4F2D-8159-3D30FA28E04D}"/>
          </ac:spMkLst>
        </pc:spChg>
        <pc:spChg chg="add mod">
          <ac:chgData name="Chaitanya Kunapareddi" userId="e42baa32-e036-4cbc-adfe-e0fda33bf8f9" providerId="ADAL" clId="{B4EE6DD0-3976-D640-860F-4355A4FEDD9B}" dt="2022-12-07T02:02:10.031" v="968" actId="20577"/>
          <ac:spMkLst>
            <pc:docMk/>
            <pc:sldMk cId="39121700" sldId="270"/>
            <ac:spMk id="32" creationId="{AF3F3344-98EF-3ECF-8EF4-D03FBECA728E}"/>
          </ac:spMkLst>
        </pc:spChg>
        <pc:spChg chg="mod">
          <ac:chgData name="Chaitanya Kunapareddi" userId="e42baa32-e036-4cbc-adfe-e0fda33bf8f9" providerId="ADAL" clId="{B4EE6DD0-3976-D640-860F-4355A4FEDD9B}" dt="2022-12-07T02:02:21.076" v="986" actId="20577"/>
          <ac:spMkLst>
            <pc:docMk/>
            <pc:sldMk cId="39121700" sldId="270"/>
            <ac:spMk id="35" creationId="{1DBAD166-CC86-4F2D-780D-9EECA9C6C473}"/>
          </ac:spMkLst>
        </pc:spChg>
        <pc:spChg chg="mod">
          <ac:chgData name="Chaitanya Kunapareddi" userId="e42baa32-e036-4cbc-adfe-e0fda33bf8f9" providerId="ADAL" clId="{B4EE6DD0-3976-D640-860F-4355A4FEDD9B}" dt="2022-12-07T02:02:33.745" v="1012" actId="20577"/>
          <ac:spMkLst>
            <pc:docMk/>
            <pc:sldMk cId="39121700" sldId="270"/>
            <ac:spMk id="38" creationId="{7F07EF5B-13E9-2151-2229-109704CB93B1}"/>
          </ac:spMkLst>
        </pc:spChg>
        <pc:spChg chg="add mod">
          <ac:chgData name="Chaitanya Kunapareddi" userId="e42baa32-e036-4cbc-adfe-e0fda33bf8f9" providerId="ADAL" clId="{B4EE6DD0-3976-D640-860F-4355A4FEDD9B}" dt="2022-12-07T02:00:50.053" v="945" actId="1076"/>
          <ac:spMkLst>
            <pc:docMk/>
            <pc:sldMk cId="39121700" sldId="270"/>
            <ac:spMk id="39" creationId="{4DB1751D-086D-FD24-B8C4-79E0C2D8B3CC}"/>
          </ac:spMkLst>
        </pc:spChg>
        <pc:spChg chg="add mod">
          <ac:chgData name="Chaitanya Kunapareddi" userId="e42baa32-e036-4cbc-adfe-e0fda33bf8f9" providerId="ADAL" clId="{B4EE6DD0-3976-D640-860F-4355A4FEDD9B}" dt="2022-12-07T02:00:56.632" v="947" actId="1076"/>
          <ac:spMkLst>
            <pc:docMk/>
            <pc:sldMk cId="39121700" sldId="270"/>
            <ac:spMk id="40" creationId="{49B3431A-0BAE-3459-524C-015DA6609A88}"/>
          </ac:spMkLst>
        </pc:spChg>
        <pc:spChg chg="add mod">
          <ac:chgData name="Chaitanya Kunapareddi" userId="e42baa32-e036-4cbc-adfe-e0fda33bf8f9" providerId="ADAL" clId="{B4EE6DD0-3976-D640-860F-4355A4FEDD9B}" dt="2022-12-07T02:01:26.212" v="953" actId="14100"/>
          <ac:spMkLst>
            <pc:docMk/>
            <pc:sldMk cId="39121700" sldId="270"/>
            <ac:spMk id="41" creationId="{109E7AB1-EC72-A17B-B896-6317539D7B24}"/>
          </ac:spMkLst>
        </pc:spChg>
        <pc:grpChg chg="add">
          <ac:chgData name="Chaitanya Kunapareddi" userId="e42baa32-e036-4cbc-adfe-e0fda33bf8f9" providerId="ADAL" clId="{B4EE6DD0-3976-D640-860F-4355A4FEDD9B}" dt="2022-12-07T02:00:01.019" v="930" actId="164"/>
          <ac:grpSpMkLst>
            <pc:docMk/>
            <pc:sldMk cId="39121700" sldId="270"/>
            <ac:grpSpMk id="3" creationId="{3658BE4F-9DCF-8ED1-175B-6BCB7C0B588B}"/>
          </ac:grpSpMkLst>
        </pc:grpChg>
        <pc:grpChg chg="add mod">
          <ac:chgData name="Chaitanya Kunapareddi" userId="e42baa32-e036-4cbc-adfe-e0fda33bf8f9" providerId="ADAL" clId="{B4EE6DD0-3976-D640-860F-4355A4FEDD9B}" dt="2022-12-07T01:22:07.006" v="854" actId="1076"/>
          <ac:grpSpMkLst>
            <pc:docMk/>
            <pc:sldMk cId="39121700" sldId="270"/>
            <ac:grpSpMk id="4" creationId="{8E0C5AD3-011F-8438-460D-8B1EDA8B02C0}"/>
          </ac:grpSpMkLst>
        </pc:grpChg>
        <pc:grpChg chg="add mod">
          <ac:chgData name="Chaitanya Kunapareddi" userId="e42baa32-e036-4cbc-adfe-e0fda33bf8f9" providerId="ADAL" clId="{B4EE6DD0-3976-D640-860F-4355A4FEDD9B}" dt="2022-12-07T01:18:51.721" v="818" actId="1076"/>
          <ac:grpSpMkLst>
            <pc:docMk/>
            <pc:sldMk cId="39121700" sldId="270"/>
            <ac:grpSpMk id="17" creationId="{287CFF16-A6AE-FE38-90F9-C9BE87E7AF7B}"/>
          </ac:grpSpMkLst>
        </pc:grpChg>
        <pc:grpChg chg="add mod">
          <ac:chgData name="Chaitanya Kunapareddi" userId="e42baa32-e036-4cbc-adfe-e0fda33bf8f9" providerId="ADAL" clId="{B4EE6DD0-3976-D640-860F-4355A4FEDD9B}" dt="2022-12-07T02:00:12.549" v="934" actId="1076"/>
          <ac:grpSpMkLst>
            <pc:docMk/>
            <pc:sldMk cId="39121700" sldId="270"/>
            <ac:grpSpMk id="33" creationId="{E3B4416C-A98E-559B-DD3C-E547B9C68867}"/>
          </ac:grpSpMkLst>
        </pc:grpChg>
        <pc:grpChg chg="add mod">
          <ac:chgData name="Chaitanya Kunapareddi" userId="e42baa32-e036-4cbc-adfe-e0fda33bf8f9" providerId="ADAL" clId="{B4EE6DD0-3976-D640-860F-4355A4FEDD9B}" dt="2022-12-07T02:01:00.780" v="948" actId="1076"/>
          <ac:grpSpMkLst>
            <pc:docMk/>
            <pc:sldMk cId="39121700" sldId="270"/>
            <ac:grpSpMk id="36" creationId="{5E0084ED-0EB7-9BD0-0CB1-BDEF8743D0D3}"/>
          </ac:grpSpMkLst>
        </pc:grpChg>
        <pc:picChg chg="mod">
          <ac:chgData name="Chaitanya Kunapareddi" userId="e42baa32-e036-4cbc-adfe-e0fda33bf8f9" providerId="ADAL" clId="{B4EE6DD0-3976-D640-860F-4355A4FEDD9B}" dt="2022-12-07T01:16:53.416" v="771"/>
          <ac:picMkLst>
            <pc:docMk/>
            <pc:sldMk cId="39121700" sldId="270"/>
            <ac:picMk id="5" creationId="{0720D18F-DE3D-E486-12E9-52D39E10F021}"/>
          </ac:picMkLst>
        </pc:picChg>
        <pc:picChg chg="mod">
          <ac:chgData name="Chaitanya Kunapareddi" userId="e42baa32-e036-4cbc-adfe-e0fda33bf8f9" providerId="ADAL" clId="{B4EE6DD0-3976-D640-860F-4355A4FEDD9B}" dt="2022-12-07T01:16:53.416" v="771"/>
          <ac:picMkLst>
            <pc:docMk/>
            <pc:sldMk cId="39121700" sldId="270"/>
            <ac:picMk id="7" creationId="{ECA93527-C11A-5BFD-4538-0CD4E5B30F7A}"/>
          </ac:picMkLst>
        </pc:picChg>
        <pc:picChg chg="mod">
          <ac:chgData name="Chaitanya Kunapareddi" userId="e42baa32-e036-4cbc-adfe-e0fda33bf8f9" providerId="ADAL" clId="{B4EE6DD0-3976-D640-860F-4355A4FEDD9B}" dt="2022-12-07T01:16:53.416" v="771"/>
          <ac:picMkLst>
            <pc:docMk/>
            <pc:sldMk cId="39121700" sldId="270"/>
            <ac:picMk id="8" creationId="{8BDDE9DE-45A8-5399-C543-DA873612AA2E}"/>
          </ac:picMkLst>
        </pc:picChg>
        <pc:picChg chg="mod">
          <ac:chgData name="Chaitanya Kunapareddi" userId="e42baa32-e036-4cbc-adfe-e0fda33bf8f9" providerId="ADAL" clId="{B4EE6DD0-3976-D640-860F-4355A4FEDD9B}" dt="2022-12-07T01:16:53.416" v="771"/>
          <ac:picMkLst>
            <pc:docMk/>
            <pc:sldMk cId="39121700" sldId="270"/>
            <ac:picMk id="9" creationId="{38B0EBB8-A47D-9CE9-93D0-7AA418E1FE6C}"/>
          </ac:picMkLst>
        </pc:picChg>
        <pc:picChg chg="add mod">
          <ac:chgData name="Chaitanya Kunapareddi" userId="e42baa32-e036-4cbc-adfe-e0fda33bf8f9" providerId="ADAL" clId="{B4EE6DD0-3976-D640-860F-4355A4FEDD9B}" dt="2022-12-07T01:56:23.414" v="897" actId="1076"/>
          <ac:picMkLst>
            <pc:docMk/>
            <pc:sldMk cId="39121700" sldId="270"/>
            <ac:picMk id="10" creationId="{F40F9D9C-1441-3C01-0045-58179617B634}"/>
          </ac:picMkLst>
        </pc:picChg>
        <pc:picChg chg="add mod">
          <ac:chgData name="Chaitanya Kunapareddi" userId="e42baa32-e036-4cbc-adfe-e0fda33bf8f9" providerId="ADAL" clId="{B4EE6DD0-3976-D640-860F-4355A4FEDD9B}" dt="2022-12-07T01:18:41.945" v="816"/>
          <ac:picMkLst>
            <pc:docMk/>
            <pc:sldMk cId="39121700" sldId="270"/>
            <ac:picMk id="13" creationId="{810E94DE-7E69-78FB-CDFC-DC360120830D}"/>
          </ac:picMkLst>
        </pc:picChg>
        <pc:picChg chg="add mod">
          <ac:chgData name="Chaitanya Kunapareddi" userId="e42baa32-e036-4cbc-adfe-e0fda33bf8f9" providerId="ADAL" clId="{B4EE6DD0-3976-D640-860F-4355A4FEDD9B}" dt="2022-12-07T01:18:41.945" v="816"/>
          <ac:picMkLst>
            <pc:docMk/>
            <pc:sldMk cId="39121700" sldId="270"/>
            <ac:picMk id="14" creationId="{5960C3B3-1DB3-F984-A89D-CC5CCC46AACE}"/>
          </ac:picMkLst>
        </pc:picChg>
        <pc:picChg chg="add mod">
          <ac:chgData name="Chaitanya Kunapareddi" userId="e42baa32-e036-4cbc-adfe-e0fda33bf8f9" providerId="ADAL" clId="{B4EE6DD0-3976-D640-860F-4355A4FEDD9B}" dt="2022-12-07T01:56:57.731" v="904" actId="1076"/>
          <ac:picMkLst>
            <pc:docMk/>
            <pc:sldMk cId="39121700" sldId="270"/>
            <ac:picMk id="19" creationId="{162A42D1-317A-AD38-A45B-6B812AE3A44A}"/>
          </ac:picMkLst>
        </pc:picChg>
        <pc:picChg chg="add mod">
          <ac:chgData name="Chaitanya Kunapareddi" userId="e42baa32-e036-4cbc-adfe-e0fda33bf8f9" providerId="ADAL" clId="{B4EE6DD0-3976-D640-860F-4355A4FEDD9B}" dt="2022-12-07T01:56:13.131" v="894" actId="14100"/>
          <ac:picMkLst>
            <pc:docMk/>
            <pc:sldMk cId="39121700" sldId="270"/>
            <ac:picMk id="20" creationId="{C2041258-501B-A57F-26DD-BF84FAEB645B}"/>
          </ac:picMkLst>
        </pc:picChg>
        <pc:picChg chg="add mod">
          <ac:chgData name="Chaitanya Kunapareddi" userId="e42baa32-e036-4cbc-adfe-e0fda33bf8f9" providerId="ADAL" clId="{B4EE6DD0-3976-D640-860F-4355A4FEDD9B}" dt="2022-12-07T01:57:08.548" v="908" actId="1076"/>
          <ac:picMkLst>
            <pc:docMk/>
            <pc:sldMk cId="39121700" sldId="270"/>
            <ac:picMk id="21" creationId="{4447A4B6-FE33-7B9A-A415-4AEEC5F6E851}"/>
          </ac:picMkLst>
        </pc:picChg>
        <pc:picChg chg="add mod">
          <ac:chgData name="Chaitanya Kunapareddi" userId="e42baa32-e036-4cbc-adfe-e0fda33bf8f9" providerId="ADAL" clId="{B4EE6DD0-3976-D640-860F-4355A4FEDD9B}" dt="2022-12-07T01:21:51.638" v="847" actId="1076"/>
          <ac:picMkLst>
            <pc:docMk/>
            <pc:sldMk cId="39121700" sldId="270"/>
            <ac:picMk id="22" creationId="{B62C682C-179A-7D61-0EAD-B7694631C406}"/>
          </ac:picMkLst>
        </pc:picChg>
        <pc:picChg chg="add mod">
          <ac:chgData name="Chaitanya Kunapareddi" userId="e42baa32-e036-4cbc-adfe-e0fda33bf8f9" providerId="ADAL" clId="{B4EE6DD0-3976-D640-860F-4355A4FEDD9B}" dt="2022-12-07T01:57:13.051" v="910" actId="1076"/>
          <ac:picMkLst>
            <pc:docMk/>
            <pc:sldMk cId="39121700" sldId="270"/>
            <ac:picMk id="24" creationId="{031DB7F4-F835-656A-6484-557FFBF57C5D}"/>
          </ac:picMkLst>
        </pc:picChg>
        <pc:picChg chg="add mod">
          <ac:chgData name="Chaitanya Kunapareddi" userId="e42baa32-e036-4cbc-adfe-e0fda33bf8f9" providerId="ADAL" clId="{B4EE6DD0-3976-D640-860F-4355A4FEDD9B}" dt="2022-12-07T01:21:36.075" v="842" actId="1076"/>
          <ac:picMkLst>
            <pc:docMk/>
            <pc:sldMk cId="39121700" sldId="270"/>
            <ac:picMk id="25" creationId="{9BC9B263-3CF7-27DB-0E5A-37BA01CE9E28}"/>
          </ac:picMkLst>
        </pc:picChg>
        <pc:picChg chg="add mod">
          <ac:chgData name="Chaitanya Kunapareddi" userId="e42baa32-e036-4cbc-adfe-e0fda33bf8f9" providerId="ADAL" clId="{B4EE6DD0-3976-D640-860F-4355A4FEDD9B}" dt="2022-12-07T02:03:01.933" v="1013" actId="207"/>
          <ac:picMkLst>
            <pc:docMk/>
            <pc:sldMk cId="39121700" sldId="270"/>
            <ac:picMk id="29" creationId="{10F2F5C8-0074-5FE9-2DFE-A00A315BBE38}"/>
          </ac:picMkLst>
        </pc:picChg>
        <pc:picChg chg="add del mod">
          <ac:chgData name="Chaitanya Kunapareddi" userId="e42baa32-e036-4cbc-adfe-e0fda33bf8f9" providerId="ADAL" clId="{B4EE6DD0-3976-D640-860F-4355A4FEDD9B}" dt="2022-12-07T02:00:03.817" v="931" actId="478"/>
          <ac:picMkLst>
            <pc:docMk/>
            <pc:sldMk cId="39121700" sldId="270"/>
            <ac:picMk id="30" creationId="{5641DF56-D79E-B398-2925-BF9087B3FA95}"/>
          </ac:picMkLst>
        </pc:picChg>
        <pc:picChg chg="add del mod">
          <ac:chgData name="Chaitanya Kunapareddi" userId="e42baa32-e036-4cbc-adfe-e0fda33bf8f9" providerId="ADAL" clId="{B4EE6DD0-3976-D640-860F-4355A4FEDD9B}" dt="2022-12-07T02:00:05.176" v="932" actId="478"/>
          <ac:picMkLst>
            <pc:docMk/>
            <pc:sldMk cId="39121700" sldId="270"/>
            <ac:picMk id="31" creationId="{FBD62ED0-3539-98D0-9CA0-B2171B88ECB5}"/>
          </ac:picMkLst>
        </pc:picChg>
        <pc:picChg chg="mod">
          <ac:chgData name="Chaitanya Kunapareddi" userId="e42baa32-e036-4cbc-adfe-e0fda33bf8f9" providerId="ADAL" clId="{B4EE6DD0-3976-D640-860F-4355A4FEDD9B}" dt="2022-12-07T02:00:07.040" v="933"/>
          <ac:picMkLst>
            <pc:docMk/>
            <pc:sldMk cId="39121700" sldId="270"/>
            <ac:picMk id="34" creationId="{238D26C2-C274-310A-D092-9726D8FFF582}"/>
          </ac:picMkLst>
        </pc:picChg>
        <pc:picChg chg="mod">
          <ac:chgData name="Chaitanya Kunapareddi" userId="e42baa32-e036-4cbc-adfe-e0fda33bf8f9" providerId="ADAL" clId="{B4EE6DD0-3976-D640-860F-4355A4FEDD9B}" dt="2022-12-07T02:03:08.120" v="1014" actId="207"/>
          <ac:picMkLst>
            <pc:docMk/>
            <pc:sldMk cId="39121700" sldId="270"/>
            <ac:picMk id="37" creationId="{B07183AE-A8A4-7089-66B3-670482DD143F}"/>
          </ac:picMkLst>
        </pc:picChg>
      </pc:sldChg>
      <pc:sldChg chg="addSp delSp modSp new mod">
        <pc:chgData name="Chaitanya Kunapareddi" userId="e42baa32-e036-4cbc-adfe-e0fda33bf8f9" providerId="ADAL" clId="{B4EE6DD0-3976-D640-860F-4355A4FEDD9B}" dt="2022-12-07T04:39:02.553" v="1119" actId="113"/>
        <pc:sldMkLst>
          <pc:docMk/>
          <pc:sldMk cId="4023124286" sldId="271"/>
        </pc:sldMkLst>
        <pc:spChg chg="mod">
          <ac:chgData name="Chaitanya Kunapareddi" userId="e42baa32-e036-4cbc-adfe-e0fda33bf8f9" providerId="ADAL" clId="{B4EE6DD0-3976-D640-860F-4355A4FEDD9B}" dt="2022-12-07T04:38:20.764" v="1113" actId="14100"/>
          <ac:spMkLst>
            <pc:docMk/>
            <pc:sldMk cId="4023124286" sldId="271"/>
            <ac:spMk id="2" creationId="{E02EC1F9-EE0F-5D0A-4CF3-E70CCA80C0AA}"/>
          </ac:spMkLst>
        </pc:spChg>
        <pc:spChg chg="del mod">
          <ac:chgData name="Chaitanya Kunapareddi" userId="e42baa32-e036-4cbc-adfe-e0fda33bf8f9" providerId="ADAL" clId="{B4EE6DD0-3976-D640-860F-4355A4FEDD9B}" dt="2022-12-07T04:30:59.862" v="1037" actId="3680"/>
          <ac:spMkLst>
            <pc:docMk/>
            <pc:sldMk cId="4023124286" sldId="271"/>
            <ac:spMk id="3" creationId="{B32FF06A-016F-886D-C930-604B6C74D487}"/>
          </ac:spMkLst>
        </pc:spChg>
        <pc:graphicFrameChg chg="add mod ord modGraphic">
          <ac:chgData name="Chaitanya Kunapareddi" userId="e42baa32-e036-4cbc-adfe-e0fda33bf8f9" providerId="ADAL" clId="{B4EE6DD0-3976-D640-860F-4355A4FEDD9B}" dt="2022-12-07T04:39:02.553" v="1119" actId="113"/>
          <ac:graphicFrameMkLst>
            <pc:docMk/>
            <pc:sldMk cId="4023124286" sldId="271"/>
            <ac:graphicFrameMk id="4" creationId="{18958E0D-A770-B63E-6A21-9817ECF7290D}"/>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04_748BA0E7.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Prediction</c:v>
                </c:pt>
              </c:strCache>
            </c:strRef>
          </c:tx>
          <c:spPr>
            <a:solidFill>
              <a:srgbClr val="00B050"/>
            </a:solidFill>
          </c:spPr>
          <c:dPt>
            <c:idx val="0"/>
            <c:bubble3D val="0"/>
            <c:spPr>
              <a:solidFill>
                <a:srgbClr val="00B050"/>
              </a:solidFill>
              <a:ln w="19050">
                <a:solidFill>
                  <a:schemeClr val="lt1"/>
                </a:solidFill>
              </a:ln>
              <a:effectLst/>
            </c:spPr>
            <c:extLst>
              <c:ext xmlns:c16="http://schemas.microsoft.com/office/drawing/2014/chart" uri="{C3380CC4-5D6E-409C-BE32-E72D297353CC}">
                <c16:uniqueId val="{00000001-D133-E04F-8250-2A31A5164818}"/>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2-D133-E04F-8250-2A31A5164818}"/>
              </c:ext>
            </c:extLst>
          </c:dPt>
          <c:dLbls>
            <c:dLbl>
              <c:idx val="0"/>
              <c:layout>
                <c:manualLayout>
                  <c:x val="0.1320931324603839"/>
                  <c:y val="-0.22087444184708044"/>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0.25489072228632553"/>
                      <c:h val="0.35530757851419259"/>
                    </c:manualLayout>
                  </c15:layout>
                </c:ext>
                <c:ext xmlns:c16="http://schemas.microsoft.com/office/drawing/2014/chart" uri="{C3380CC4-5D6E-409C-BE32-E72D297353CC}">
                  <c16:uniqueId val="{00000001-D133-E04F-8250-2A31A5164818}"/>
                </c:ext>
              </c:extLst>
            </c:dLbl>
            <c:dLbl>
              <c:idx val="1"/>
              <c:layout>
                <c:manualLayout>
                  <c:x val="-2.0479448356910693E-2"/>
                  <c:y val="0.12916142723486201"/>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0.25489072228632553"/>
                      <c:h val="0.35530757851419259"/>
                    </c:manualLayout>
                  </c15:layout>
                </c:ext>
                <c:ext xmlns:c16="http://schemas.microsoft.com/office/drawing/2014/chart" uri="{C3380CC4-5D6E-409C-BE32-E72D297353CC}">
                  <c16:uniqueId val="{00000002-D133-E04F-8250-2A31A516481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Accuracy</c:v>
                </c:pt>
                <c:pt idx="1">
                  <c:v>Error</c:v>
                </c:pt>
              </c:strCache>
            </c:strRef>
          </c:cat>
          <c:val>
            <c:numRef>
              <c:f>Sheet1!$B$2:$B$3</c:f>
              <c:numCache>
                <c:formatCode>0.00%</c:formatCode>
                <c:ptCount val="2"/>
                <c:pt idx="0">
                  <c:v>0.66600000000000004</c:v>
                </c:pt>
                <c:pt idx="1">
                  <c:v>0.33300000000000002</c:v>
                </c:pt>
              </c:numCache>
            </c:numRef>
          </c:val>
          <c:extLst>
            <c:ext xmlns:c16="http://schemas.microsoft.com/office/drawing/2014/chart" uri="{C3380CC4-5D6E-409C-BE32-E72D297353CC}">
              <c16:uniqueId val="{00000000-D133-E04F-8250-2A31A516481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09A64-4A3E-4592-97D5-E2969CD2C7A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3B5B312-E50B-4391-A9BA-D24D83A5441B}">
      <dgm:prSet/>
      <dgm:spPr/>
      <dgm:t>
        <a:bodyPr/>
        <a:lstStyle/>
        <a:p>
          <a:pPr>
            <a:lnSpc>
              <a:spcPct val="100000"/>
            </a:lnSpc>
          </a:pPr>
          <a:r>
            <a:rPr lang="en-US"/>
            <a:t>Understanding a real time use case</a:t>
          </a:r>
        </a:p>
      </dgm:t>
    </dgm:pt>
    <dgm:pt modelId="{65E2D576-2A04-4111-B53C-D973E9DD536E}" type="parTrans" cxnId="{2280E43E-D8CE-41D3-BBD7-1DBAD7E48143}">
      <dgm:prSet/>
      <dgm:spPr/>
      <dgm:t>
        <a:bodyPr/>
        <a:lstStyle/>
        <a:p>
          <a:endParaRPr lang="en-US"/>
        </a:p>
      </dgm:t>
    </dgm:pt>
    <dgm:pt modelId="{084DED21-0CA6-4608-A4B5-0FC19CC8BEFF}" type="sibTrans" cxnId="{2280E43E-D8CE-41D3-BBD7-1DBAD7E48143}">
      <dgm:prSet/>
      <dgm:spPr/>
      <dgm:t>
        <a:bodyPr/>
        <a:lstStyle/>
        <a:p>
          <a:endParaRPr lang="en-US"/>
        </a:p>
      </dgm:t>
    </dgm:pt>
    <dgm:pt modelId="{18F6A2D4-CFCD-4FE3-B2C6-F773F6B6E96C}">
      <dgm:prSet/>
      <dgm:spPr/>
      <dgm:t>
        <a:bodyPr/>
        <a:lstStyle/>
        <a:p>
          <a:pPr>
            <a:lnSpc>
              <a:spcPct val="100000"/>
            </a:lnSpc>
          </a:pPr>
          <a:r>
            <a:rPr lang="en-US"/>
            <a:t>Discussing the build of the model</a:t>
          </a:r>
        </a:p>
      </dgm:t>
    </dgm:pt>
    <dgm:pt modelId="{DBFE7D0E-794F-4FF9-AD0D-2ECF8505F843}" type="parTrans" cxnId="{AC80ABF5-D795-412F-B813-EB4A160E2A6D}">
      <dgm:prSet/>
      <dgm:spPr/>
      <dgm:t>
        <a:bodyPr/>
        <a:lstStyle/>
        <a:p>
          <a:endParaRPr lang="en-US"/>
        </a:p>
      </dgm:t>
    </dgm:pt>
    <dgm:pt modelId="{3CEA71D7-E43B-416B-86BC-DC64FAEF5C77}" type="sibTrans" cxnId="{AC80ABF5-D795-412F-B813-EB4A160E2A6D}">
      <dgm:prSet/>
      <dgm:spPr/>
      <dgm:t>
        <a:bodyPr/>
        <a:lstStyle/>
        <a:p>
          <a:endParaRPr lang="en-US"/>
        </a:p>
      </dgm:t>
    </dgm:pt>
    <dgm:pt modelId="{69F86F49-BFEA-4E89-A397-4D39DB7EFA14}">
      <dgm:prSet/>
      <dgm:spPr/>
      <dgm:t>
        <a:bodyPr/>
        <a:lstStyle/>
        <a:p>
          <a:pPr>
            <a:lnSpc>
              <a:spcPct val="100000"/>
            </a:lnSpc>
          </a:pPr>
          <a:r>
            <a:rPr lang="en-US"/>
            <a:t>Solving legal cases using our model</a:t>
          </a:r>
        </a:p>
      </dgm:t>
    </dgm:pt>
    <dgm:pt modelId="{5E6E12FD-3772-4A3E-AC99-1C808BEA61F5}" type="parTrans" cxnId="{156F6DAD-0A01-41B6-B277-F09C27E81C9B}">
      <dgm:prSet/>
      <dgm:spPr/>
      <dgm:t>
        <a:bodyPr/>
        <a:lstStyle/>
        <a:p>
          <a:endParaRPr lang="en-US"/>
        </a:p>
      </dgm:t>
    </dgm:pt>
    <dgm:pt modelId="{6E4968A1-1C9C-4ACF-A631-D7E501EA04D6}" type="sibTrans" cxnId="{156F6DAD-0A01-41B6-B277-F09C27E81C9B}">
      <dgm:prSet/>
      <dgm:spPr/>
      <dgm:t>
        <a:bodyPr/>
        <a:lstStyle/>
        <a:p>
          <a:endParaRPr lang="en-US"/>
        </a:p>
      </dgm:t>
    </dgm:pt>
    <dgm:pt modelId="{9FB0E87B-2631-4A86-8AAB-36EEB126BE26}" type="pres">
      <dgm:prSet presAssocID="{68F09A64-4A3E-4592-97D5-E2969CD2C7AB}" presName="root" presStyleCnt="0">
        <dgm:presLayoutVars>
          <dgm:dir/>
          <dgm:resizeHandles val="exact"/>
        </dgm:presLayoutVars>
      </dgm:prSet>
      <dgm:spPr/>
    </dgm:pt>
    <dgm:pt modelId="{FBE6EE5F-6ACD-415D-B3E7-78293543160D}" type="pres">
      <dgm:prSet presAssocID="{93B5B312-E50B-4391-A9BA-D24D83A5441B}" presName="compNode" presStyleCnt="0"/>
      <dgm:spPr/>
    </dgm:pt>
    <dgm:pt modelId="{0F3B99C5-3D38-4690-83E0-7A58DE670FC0}" type="pres">
      <dgm:prSet presAssocID="{93B5B312-E50B-4391-A9BA-D24D83A5441B}" presName="bgRect" presStyleLbl="bgShp" presStyleIdx="0" presStyleCnt="3"/>
      <dgm:spPr/>
    </dgm:pt>
    <dgm:pt modelId="{AB3C1A0B-3352-49E3-B225-83156B9FBAB9}" type="pres">
      <dgm:prSet presAssocID="{93B5B312-E50B-4391-A9BA-D24D83A5441B}"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Gavel with solid fill"/>
        </a:ext>
      </dgm:extLst>
    </dgm:pt>
    <dgm:pt modelId="{DC181B8C-0E6A-4BC9-8142-869D25056BBB}" type="pres">
      <dgm:prSet presAssocID="{93B5B312-E50B-4391-A9BA-D24D83A5441B}" presName="spaceRect" presStyleCnt="0"/>
      <dgm:spPr/>
    </dgm:pt>
    <dgm:pt modelId="{EBA19F11-CDF7-47D4-AE08-D3055E0C8752}" type="pres">
      <dgm:prSet presAssocID="{93B5B312-E50B-4391-A9BA-D24D83A5441B}" presName="parTx" presStyleLbl="revTx" presStyleIdx="0" presStyleCnt="3">
        <dgm:presLayoutVars>
          <dgm:chMax val="0"/>
          <dgm:chPref val="0"/>
        </dgm:presLayoutVars>
      </dgm:prSet>
      <dgm:spPr/>
    </dgm:pt>
    <dgm:pt modelId="{77967703-731A-498C-9F10-91F9A8764718}" type="pres">
      <dgm:prSet presAssocID="{084DED21-0CA6-4608-A4B5-0FC19CC8BEFF}" presName="sibTrans" presStyleCnt="0"/>
      <dgm:spPr/>
    </dgm:pt>
    <dgm:pt modelId="{AD1B98AC-C63E-4737-AE74-F8BA64D1BBE8}" type="pres">
      <dgm:prSet presAssocID="{18F6A2D4-CFCD-4FE3-B2C6-F773F6B6E96C}" presName="compNode" presStyleCnt="0"/>
      <dgm:spPr/>
    </dgm:pt>
    <dgm:pt modelId="{3DF66C01-D9F2-445E-89E0-BBA0D696FED0}" type="pres">
      <dgm:prSet presAssocID="{18F6A2D4-CFCD-4FE3-B2C6-F773F6B6E96C}" presName="bgRect" presStyleLbl="bgShp" presStyleIdx="1" presStyleCnt="3"/>
      <dgm:spPr/>
    </dgm:pt>
    <dgm:pt modelId="{29145C9D-C252-401E-B856-59249D9D1296}" type="pres">
      <dgm:prSet presAssocID="{18F6A2D4-CFCD-4FE3-B2C6-F773F6B6E96C}"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aw blade with solid fill"/>
        </a:ext>
      </dgm:extLst>
    </dgm:pt>
    <dgm:pt modelId="{CF5E7665-95B5-4F6B-B1A4-B5142880F1AE}" type="pres">
      <dgm:prSet presAssocID="{18F6A2D4-CFCD-4FE3-B2C6-F773F6B6E96C}" presName="spaceRect" presStyleCnt="0"/>
      <dgm:spPr/>
    </dgm:pt>
    <dgm:pt modelId="{D386EF11-FB5B-45AD-B1B1-A0F55CF0952E}" type="pres">
      <dgm:prSet presAssocID="{18F6A2D4-CFCD-4FE3-B2C6-F773F6B6E96C}" presName="parTx" presStyleLbl="revTx" presStyleIdx="1" presStyleCnt="3">
        <dgm:presLayoutVars>
          <dgm:chMax val="0"/>
          <dgm:chPref val="0"/>
        </dgm:presLayoutVars>
      </dgm:prSet>
      <dgm:spPr/>
    </dgm:pt>
    <dgm:pt modelId="{E49C1564-92B4-4E4C-8CF4-50A688F21FA2}" type="pres">
      <dgm:prSet presAssocID="{3CEA71D7-E43B-416B-86BC-DC64FAEF5C77}" presName="sibTrans" presStyleCnt="0"/>
      <dgm:spPr/>
    </dgm:pt>
    <dgm:pt modelId="{FEC1E3DB-3071-4FF6-8CE8-DECBA687D5A7}" type="pres">
      <dgm:prSet presAssocID="{69F86F49-BFEA-4E89-A397-4D39DB7EFA14}" presName="compNode" presStyleCnt="0"/>
      <dgm:spPr/>
    </dgm:pt>
    <dgm:pt modelId="{16E3A99B-92BD-45BA-8CBD-5B2FB17A6B82}" type="pres">
      <dgm:prSet presAssocID="{69F86F49-BFEA-4E89-A397-4D39DB7EFA14}" presName="bgRect" presStyleLbl="bgShp" presStyleIdx="2" presStyleCnt="3"/>
      <dgm:spPr/>
    </dgm:pt>
    <dgm:pt modelId="{B67E56F2-3817-4828-883D-6B50A20EF12A}" type="pres">
      <dgm:prSet presAssocID="{69F86F49-BFEA-4E89-A397-4D39DB7EFA1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ales of Justice"/>
        </a:ext>
      </dgm:extLst>
    </dgm:pt>
    <dgm:pt modelId="{C0D74984-9A8B-4D3D-A655-CED53B103591}" type="pres">
      <dgm:prSet presAssocID="{69F86F49-BFEA-4E89-A397-4D39DB7EFA14}" presName="spaceRect" presStyleCnt="0"/>
      <dgm:spPr/>
    </dgm:pt>
    <dgm:pt modelId="{C06A24EB-6A1D-4AC3-846E-EF475A771449}" type="pres">
      <dgm:prSet presAssocID="{69F86F49-BFEA-4E89-A397-4D39DB7EFA14}" presName="parTx" presStyleLbl="revTx" presStyleIdx="2" presStyleCnt="3">
        <dgm:presLayoutVars>
          <dgm:chMax val="0"/>
          <dgm:chPref val="0"/>
        </dgm:presLayoutVars>
      </dgm:prSet>
      <dgm:spPr/>
    </dgm:pt>
  </dgm:ptLst>
  <dgm:cxnLst>
    <dgm:cxn modelId="{2280E43E-D8CE-41D3-BBD7-1DBAD7E48143}" srcId="{68F09A64-4A3E-4592-97D5-E2969CD2C7AB}" destId="{93B5B312-E50B-4391-A9BA-D24D83A5441B}" srcOrd="0" destOrd="0" parTransId="{65E2D576-2A04-4111-B53C-D973E9DD536E}" sibTransId="{084DED21-0CA6-4608-A4B5-0FC19CC8BEFF}"/>
    <dgm:cxn modelId="{71ECCB51-80D5-4157-AC29-DD4717163070}" type="presOf" srcId="{93B5B312-E50B-4391-A9BA-D24D83A5441B}" destId="{EBA19F11-CDF7-47D4-AE08-D3055E0C8752}" srcOrd="0" destOrd="0" presId="urn:microsoft.com/office/officeart/2018/2/layout/IconVerticalSolidList"/>
    <dgm:cxn modelId="{B3B76279-6D98-4FE4-8DED-5BB7884B5434}" type="presOf" srcId="{69F86F49-BFEA-4E89-A397-4D39DB7EFA14}" destId="{C06A24EB-6A1D-4AC3-846E-EF475A771449}" srcOrd="0" destOrd="0" presId="urn:microsoft.com/office/officeart/2018/2/layout/IconVerticalSolidList"/>
    <dgm:cxn modelId="{B3C08E9B-3891-41FE-9C3F-74561066837B}" type="presOf" srcId="{68F09A64-4A3E-4592-97D5-E2969CD2C7AB}" destId="{9FB0E87B-2631-4A86-8AAB-36EEB126BE26}" srcOrd="0" destOrd="0" presId="urn:microsoft.com/office/officeart/2018/2/layout/IconVerticalSolidList"/>
    <dgm:cxn modelId="{156F6DAD-0A01-41B6-B277-F09C27E81C9B}" srcId="{68F09A64-4A3E-4592-97D5-E2969CD2C7AB}" destId="{69F86F49-BFEA-4E89-A397-4D39DB7EFA14}" srcOrd="2" destOrd="0" parTransId="{5E6E12FD-3772-4A3E-AC99-1C808BEA61F5}" sibTransId="{6E4968A1-1C9C-4ACF-A631-D7E501EA04D6}"/>
    <dgm:cxn modelId="{2E030CC7-6100-4A56-8050-8B9D2C96B6F1}" type="presOf" srcId="{18F6A2D4-CFCD-4FE3-B2C6-F773F6B6E96C}" destId="{D386EF11-FB5B-45AD-B1B1-A0F55CF0952E}" srcOrd="0" destOrd="0" presId="urn:microsoft.com/office/officeart/2018/2/layout/IconVerticalSolidList"/>
    <dgm:cxn modelId="{AC80ABF5-D795-412F-B813-EB4A160E2A6D}" srcId="{68F09A64-4A3E-4592-97D5-E2969CD2C7AB}" destId="{18F6A2D4-CFCD-4FE3-B2C6-F773F6B6E96C}" srcOrd="1" destOrd="0" parTransId="{DBFE7D0E-794F-4FF9-AD0D-2ECF8505F843}" sibTransId="{3CEA71D7-E43B-416B-86BC-DC64FAEF5C77}"/>
    <dgm:cxn modelId="{DAC803BF-407B-4997-A163-A36A5480EA65}" type="presParOf" srcId="{9FB0E87B-2631-4A86-8AAB-36EEB126BE26}" destId="{FBE6EE5F-6ACD-415D-B3E7-78293543160D}" srcOrd="0" destOrd="0" presId="urn:microsoft.com/office/officeart/2018/2/layout/IconVerticalSolidList"/>
    <dgm:cxn modelId="{44D2A163-9141-4E65-8F80-A9BE5C34DD6E}" type="presParOf" srcId="{FBE6EE5F-6ACD-415D-B3E7-78293543160D}" destId="{0F3B99C5-3D38-4690-83E0-7A58DE670FC0}" srcOrd="0" destOrd="0" presId="urn:microsoft.com/office/officeart/2018/2/layout/IconVerticalSolidList"/>
    <dgm:cxn modelId="{9F316433-F645-462C-BE4B-9A860B59635A}" type="presParOf" srcId="{FBE6EE5F-6ACD-415D-B3E7-78293543160D}" destId="{AB3C1A0B-3352-49E3-B225-83156B9FBAB9}" srcOrd="1" destOrd="0" presId="urn:microsoft.com/office/officeart/2018/2/layout/IconVerticalSolidList"/>
    <dgm:cxn modelId="{39E4FE5E-CC21-4031-A083-20778A3F91DE}" type="presParOf" srcId="{FBE6EE5F-6ACD-415D-B3E7-78293543160D}" destId="{DC181B8C-0E6A-4BC9-8142-869D25056BBB}" srcOrd="2" destOrd="0" presId="urn:microsoft.com/office/officeart/2018/2/layout/IconVerticalSolidList"/>
    <dgm:cxn modelId="{8B06E5DB-5E15-4555-A1CE-1A88F3C48083}" type="presParOf" srcId="{FBE6EE5F-6ACD-415D-B3E7-78293543160D}" destId="{EBA19F11-CDF7-47D4-AE08-D3055E0C8752}" srcOrd="3" destOrd="0" presId="urn:microsoft.com/office/officeart/2018/2/layout/IconVerticalSolidList"/>
    <dgm:cxn modelId="{5DC52B6D-3706-4F13-B35C-113E9BAFCA2F}" type="presParOf" srcId="{9FB0E87B-2631-4A86-8AAB-36EEB126BE26}" destId="{77967703-731A-498C-9F10-91F9A8764718}" srcOrd="1" destOrd="0" presId="urn:microsoft.com/office/officeart/2018/2/layout/IconVerticalSolidList"/>
    <dgm:cxn modelId="{932C5160-D73A-41B9-90BF-D35405A7783E}" type="presParOf" srcId="{9FB0E87B-2631-4A86-8AAB-36EEB126BE26}" destId="{AD1B98AC-C63E-4737-AE74-F8BA64D1BBE8}" srcOrd="2" destOrd="0" presId="urn:microsoft.com/office/officeart/2018/2/layout/IconVerticalSolidList"/>
    <dgm:cxn modelId="{E1FD0139-1981-4793-B7EB-44FEC178FAD7}" type="presParOf" srcId="{AD1B98AC-C63E-4737-AE74-F8BA64D1BBE8}" destId="{3DF66C01-D9F2-445E-89E0-BBA0D696FED0}" srcOrd="0" destOrd="0" presId="urn:microsoft.com/office/officeart/2018/2/layout/IconVerticalSolidList"/>
    <dgm:cxn modelId="{141591AE-9A70-4154-995F-36172C563472}" type="presParOf" srcId="{AD1B98AC-C63E-4737-AE74-F8BA64D1BBE8}" destId="{29145C9D-C252-401E-B856-59249D9D1296}" srcOrd="1" destOrd="0" presId="urn:microsoft.com/office/officeart/2018/2/layout/IconVerticalSolidList"/>
    <dgm:cxn modelId="{5E9F606F-B1EE-498D-9AF7-391D1AF4F3C7}" type="presParOf" srcId="{AD1B98AC-C63E-4737-AE74-F8BA64D1BBE8}" destId="{CF5E7665-95B5-4F6B-B1A4-B5142880F1AE}" srcOrd="2" destOrd="0" presId="urn:microsoft.com/office/officeart/2018/2/layout/IconVerticalSolidList"/>
    <dgm:cxn modelId="{8BCBF42E-A6F4-4936-89A5-24813A89837A}" type="presParOf" srcId="{AD1B98AC-C63E-4737-AE74-F8BA64D1BBE8}" destId="{D386EF11-FB5B-45AD-B1B1-A0F55CF0952E}" srcOrd="3" destOrd="0" presId="urn:microsoft.com/office/officeart/2018/2/layout/IconVerticalSolidList"/>
    <dgm:cxn modelId="{A6F549B4-A573-49EE-AF18-FA54C44E67EA}" type="presParOf" srcId="{9FB0E87B-2631-4A86-8AAB-36EEB126BE26}" destId="{E49C1564-92B4-4E4C-8CF4-50A688F21FA2}" srcOrd="3" destOrd="0" presId="urn:microsoft.com/office/officeart/2018/2/layout/IconVerticalSolidList"/>
    <dgm:cxn modelId="{B0188FE2-C72B-4F28-9B4A-A047B8EA9DB9}" type="presParOf" srcId="{9FB0E87B-2631-4A86-8AAB-36EEB126BE26}" destId="{FEC1E3DB-3071-4FF6-8CE8-DECBA687D5A7}" srcOrd="4" destOrd="0" presId="urn:microsoft.com/office/officeart/2018/2/layout/IconVerticalSolidList"/>
    <dgm:cxn modelId="{BFE02E24-6910-44AF-ADE4-7DAAB1F9C046}" type="presParOf" srcId="{FEC1E3DB-3071-4FF6-8CE8-DECBA687D5A7}" destId="{16E3A99B-92BD-45BA-8CBD-5B2FB17A6B82}" srcOrd="0" destOrd="0" presId="urn:microsoft.com/office/officeart/2018/2/layout/IconVerticalSolidList"/>
    <dgm:cxn modelId="{F705AF74-0BD1-40B4-A6B9-56EAC4C177C0}" type="presParOf" srcId="{FEC1E3DB-3071-4FF6-8CE8-DECBA687D5A7}" destId="{B67E56F2-3817-4828-883D-6B50A20EF12A}" srcOrd="1" destOrd="0" presId="urn:microsoft.com/office/officeart/2018/2/layout/IconVerticalSolidList"/>
    <dgm:cxn modelId="{FDE07C4A-7C01-4700-88B8-F71843D11965}" type="presParOf" srcId="{FEC1E3DB-3071-4FF6-8CE8-DECBA687D5A7}" destId="{C0D74984-9A8B-4D3D-A655-CED53B103591}" srcOrd="2" destOrd="0" presId="urn:microsoft.com/office/officeart/2018/2/layout/IconVerticalSolidList"/>
    <dgm:cxn modelId="{FDF482C7-CCD6-47E8-88B2-7B4CF811C438}" type="presParOf" srcId="{FEC1E3DB-3071-4FF6-8CE8-DECBA687D5A7}" destId="{C06A24EB-6A1D-4AC3-846E-EF475A77144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46A460-10A9-4047-8E5F-EB24DB2D6851}" type="doc">
      <dgm:prSet loTypeId="urn:microsoft.com/office/officeart/2005/8/layout/radial4" loCatId="" qsTypeId="urn:microsoft.com/office/officeart/2005/8/quickstyle/simple1" qsCatId="simple" csTypeId="urn:microsoft.com/office/officeart/2005/8/colors/colorful4" csCatId="colorful" phldr="1"/>
      <dgm:spPr/>
      <dgm:t>
        <a:bodyPr/>
        <a:lstStyle/>
        <a:p>
          <a:endParaRPr lang="en-US"/>
        </a:p>
      </dgm:t>
    </dgm:pt>
    <dgm:pt modelId="{12F35FBA-9BB7-AB42-86DB-06BA402DDAFE}">
      <dgm:prSet phldrT="[Text]" custT="1"/>
      <dgm:spPr/>
      <dgm:t>
        <a:bodyPr/>
        <a:lstStyle/>
        <a:p>
          <a:r>
            <a:rPr lang="en-US" sz="1000"/>
            <a:t>BANKING</a:t>
          </a:r>
        </a:p>
      </dgm:t>
    </dgm:pt>
    <dgm:pt modelId="{57CE9D5A-C23D-994F-85CB-CF677D679B38}" type="parTrans" cxnId="{CD4CB13F-2E03-EB4E-827C-6DCC3EE60DC9}">
      <dgm:prSet/>
      <dgm:spPr/>
      <dgm:t>
        <a:bodyPr/>
        <a:lstStyle/>
        <a:p>
          <a:endParaRPr lang="en-US"/>
        </a:p>
      </dgm:t>
    </dgm:pt>
    <dgm:pt modelId="{68A69A1F-F944-4140-8F5C-B4610D0249CB}" type="sibTrans" cxnId="{CD4CB13F-2E03-EB4E-827C-6DCC3EE60DC9}">
      <dgm:prSet/>
      <dgm:spPr/>
      <dgm:t>
        <a:bodyPr/>
        <a:lstStyle/>
        <a:p>
          <a:endParaRPr lang="en-US"/>
        </a:p>
      </dgm:t>
    </dgm:pt>
    <dgm:pt modelId="{4BBC440F-DF33-F34B-A17D-BD25AB5175B6}">
      <dgm:prSet phldrT="[Text]" custT="1"/>
      <dgm:spPr/>
      <dgm:t>
        <a:bodyPr/>
        <a:lstStyle/>
        <a:p>
          <a:r>
            <a:rPr lang="en-US" sz="1050"/>
            <a:t>BANK</a:t>
          </a:r>
        </a:p>
      </dgm:t>
    </dgm:pt>
    <dgm:pt modelId="{EDC4A245-F17F-6942-9DA4-4CC8DEF54D7C}" type="parTrans" cxnId="{828496BD-D4D0-364A-8CA0-3242654A18CC}">
      <dgm:prSet/>
      <dgm:spPr/>
      <dgm:t>
        <a:bodyPr/>
        <a:lstStyle/>
        <a:p>
          <a:endParaRPr lang="en-US"/>
        </a:p>
      </dgm:t>
    </dgm:pt>
    <dgm:pt modelId="{BE5281F6-ACC5-9E42-AC69-B3B012213C5B}" type="sibTrans" cxnId="{828496BD-D4D0-364A-8CA0-3242654A18CC}">
      <dgm:prSet/>
      <dgm:spPr/>
      <dgm:t>
        <a:bodyPr/>
        <a:lstStyle/>
        <a:p>
          <a:endParaRPr lang="en-US"/>
        </a:p>
      </dgm:t>
    </dgm:pt>
    <dgm:pt modelId="{D967213A-3728-5C48-A2BA-061944F4324B}">
      <dgm:prSet phldrT="[Text]" custT="1"/>
      <dgm:spPr/>
      <dgm:t>
        <a:bodyPr/>
        <a:lstStyle/>
        <a:p>
          <a:r>
            <a:rPr lang="en-US" sz="800"/>
            <a:t>AUSTRALIA</a:t>
          </a:r>
          <a:endParaRPr lang="en-US" sz="600"/>
        </a:p>
      </dgm:t>
    </dgm:pt>
    <dgm:pt modelId="{8B71B6E5-0672-8545-9A81-B4FCF55F106C}" type="parTrans" cxnId="{9300BBDE-EB5D-5A40-8685-C73849E99764}">
      <dgm:prSet/>
      <dgm:spPr/>
      <dgm:t>
        <a:bodyPr/>
        <a:lstStyle/>
        <a:p>
          <a:endParaRPr lang="en-US"/>
        </a:p>
      </dgm:t>
    </dgm:pt>
    <dgm:pt modelId="{20BC3A2A-44EA-374E-A6A6-DDEEDAAA3681}" type="sibTrans" cxnId="{9300BBDE-EB5D-5A40-8685-C73849E99764}">
      <dgm:prSet/>
      <dgm:spPr/>
      <dgm:t>
        <a:bodyPr/>
        <a:lstStyle/>
        <a:p>
          <a:endParaRPr lang="en-US"/>
        </a:p>
      </dgm:t>
    </dgm:pt>
    <dgm:pt modelId="{0CB893E6-BC5E-A845-B775-2D574F7378EC}">
      <dgm:prSet phldrT="[Text]" custT="1"/>
      <dgm:spPr/>
      <dgm:t>
        <a:bodyPr/>
        <a:lstStyle/>
        <a:p>
          <a:r>
            <a:rPr lang="en-US" sz="600"/>
            <a:t>COMMERCIAL</a:t>
          </a:r>
        </a:p>
      </dgm:t>
    </dgm:pt>
    <dgm:pt modelId="{57ACBF9F-D74D-3E45-A8A0-181FF38BAEB0}" type="parTrans" cxnId="{6368DD30-B04B-5C48-9D3F-B43E114AD791}">
      <dgm:prSet/>
      <dgm:spPr/>
      <dgm:t>
        <a:bodyPr/>
        <a:lstStyle/>
        <a:p>
          <a:endParaRPr lang="en-US"/>
        </a:p>
      </dgm:t>
    </dgm:pt>
    <dgm:pt modelId="{F3EE4C82-26FA-574C-98C0-8548D205BBA1}" type="sibTrans" cxnId="{6368DD30-B04B-5C48-9D3F-B43E114AD791}">
      <dgm:prSet/>
      <dgm:spPr/>
      <dgm:t>
        <a:bodyPr/>
        <a:lstStyle/>
        <a:p>
          <a:endParaRPr lang="en-US"/>
        </a:p>
      </dgm:t>
    </dgm:pt>
    <dgm:pt modelId="{34675141-D7D8-B14D-B764-E62D3632780D}">
      <dgm:prSet phldrT="[Text]"/>
      <dgm:spPr/>
      <dgm:t>
        <a:bodyPr/>
        <a:lstStyle/>
        <a:p>
          <a:r>
            <a:rPr lang="en-US"/>
            <a:t>FINANCE</a:t>
          </a:r>
        </a:p>
      </dgm:t>
    </dgm:pt>
    <dgm:pt modelId="{8AC2E180-FE36-EB40-ABA6-36373A75E632}" type="parTrans" cxnId="{E62B22CB-4357-6D42-AA01-D9836C98F9C4}">
      <dgm:prSet/>
      <dgm:spPr/>
      <dgm:t>
        <a:bodyPr/>
        <a:lstStyle/>
        <a:p>
          <a:endParaRPr lang="en-US"/>
        </a:p>
      </dgm:t>
    </dgm:pt>
    <dgm:pt modelId="{D5986888-6BD0-E043-9D2D-88E8BDEF1D18}" type="sibTrans" cxnId="{E62B22CB-4357-6D42-AA01-D9836C98F9C4}">
      <dgm:prSet/>
      <dgm:spPr/>
      <dgm:t>
        <a:bodyPr/>
        <a:lstStyle/>
        <a:p>
          <a:endParaRPr lang="en-US"/>
        </a:p>
      </dgm:t>
    </dgm:pt>
    <dgm:pt modelId="{BFFA8C8D-00A3-D844-B2BC-1F4420848692}">
      <dgm:prSet phldrT="[Text]"/>
      <dgm:spPr/>
      <dgm:t>
        <a:bodyPr/>
        <a:lstStyle/>
        <a:p>
          <a:r>
            <a:rPr lang="en-US"/>
            <a:t>CREDIT</a:t>
          </a:r>
        </a:p>
      </dgm:t>
    </dgm:pt>
    <dgm:pt modelId="{8BBAA821-EAA3-6442-B150-458FE7AB1E4D}" type="parTrans" cxnId="{359084A2-BD77-5C4D-B06C-FEB3AA07F677}">
      <dgm:prSet/>
      <dgm:spPr/>
      <dgm:t>
        <a:bodyPr/>
        <a:lstStyle/>
        <a:p>
          <a:endParaRPr lang="en-US"/>
        </a:p>
      </dgm:t>
    </dgm:pt>
    <dgm:pt modelId="{BC3CD010-DE88-AF48-942A-9C33EA9D7FA6}" type="sibTrans" cxnId="{359084A2-BD77-5C4D-B06C-FEB3AA07F677}">
      <dgm:prSet/>
      <dgm:spPr/>
      <dgm:t>
        <a:bodyPr/>
        <a:lstStyle/>
        <a:p>
          <a:endParaRPr lang="en-US"/>
        </a:p>
      </dgm:t>
    </dgm:pt>
    <dgm:pt modelId="{962781C6-3F4D-514F-9C3C-519021617E98}" type="pres">
      <dgm:prSet presAssocID="{1D46A460-10A9-4047-8E5F-EB24DB2D6851}" presName="cycle" presStyleCnt="0">
        <dgm:presLayoutVars>
          <dgm:chMax val="1"/>
          <dgm:dir/>
          <dgm:animLvl val="ctr"/>
          <dgm:resizeHandles val="exact"/>
        </dgm:presLayoutVars>
      </dgm:prSet>
      <dgm:spPr/>
    </dgm:pt>
    <dgm:pt modelId="{A11004E2-EC06-2344-8AAB-B4C04C00FF56}" type="pres">
      <dgm:prSet presAssocID="{12F35FBA-9BB7-AB42-86DB-06BA402DDAFE}" presName="centerShape" presStyleLbl="node0" presStyleIdx="0" presStyleCnt="1" custScaleX="129662" custScaleY="100848"/>
      <dgm:spPr/>
    </dgm:pt>
    <dgm:pt modelId="{5819776E-F49B-6746-B88D-DB90EB6B3C7B}" type="pres">
      <dgm:prSet presAssocID="{EDC4A245-F17F-6942-9DA4-4CC8DEF54D7C}" presName="parTrans" presStyleLbl="bgSibTrans2D1" presStyleIdx="0" presStyleCnt="5"/>
      <dgm:spPr/>
    </dgm:pt>
    <dgm:pt modelId="{EFA5D714-3143-F944-9996-35ED6CA1D968}" type="pres">
      <dgm:prSet presAssocID="{4BBC440F-DF33-F34B-A17D-BD25AB5175B6}" presName="node" presStyleLbl="node1" presStyleIdx="0" presStyleCnt="5">
        <dgm:presLayoutVars>
          <dgm:bulletEnabled val="1"/>
        </dgm:presLayoutVars>
      </dgm:prSet>
      <dgm:spPr/>
    </dgm:pt>
    <dgm:pt modelId="{1051A3F3-B5F6-F84F-9AE1-6431786A98F5}" type="pres">
      <dgm:prSet presAssocID="{8B71B6E5-0672-8545-9A81-B4FCF55F106C}" presName="parTrans" presStyleLbl="bgSibTrans2D1" presStyleIdx="1" presStyleCnt="5"/>
      <dgm:spPr/>
    </dgm:pt>
    <dgm:pt modelId="{068CD6C8-0011-A740-9958-54CCBD362CFB}" type="pres">
      <dgm:prSet presAssocID="{D967213A-3728-5C48-A2BA-061944F4324B}" presName="node" presStyleLbl="node1" presStyleIdx="1" presStyleCnt="5">
        <dgm:presLayoutVars>
          <dgm:bulletEnabled val="1"/>
        </dgm:presLayoutVars>
      </dgm:prSet>
      <dgm:spPr/>
    </dgm:pt>
    <dgm:pt modelId="{2A728326-6ED4-B74F-9190-013D69BC9020}" type="pres">
      <dgm:prSet presAssocID="{57ACBF9F-D74D-3E45-A8A0-181FF38BAEB0}" presName="parTrans" presStyleLbl="bgSibTrans2D1" presStyleIdx="2" presStyleCnt="5"/>
      <dgm:spPr/>
    </dgm:pt>
    <dgm:pt modelId="{A8A8BDEB-B555-BB44-9DAE-A2CCD0DBBB14}" type="pres">
      <dgm:prSet presAssocID="{0CB893E6-BC5E-A845-B775-2D574F7378EC}" presName="node" presStyleLbl="node1" presStyleIdx="2" presStyleCnt="5">
        <dgm:presLayoutVars>
          <dgm:bulletEnabled val="1"/>
        </dgm:presLayoutVars>
      </dgm:prSet>
      <dgm:spPr/>
    </dgm:pt>
    <dgm:pt modelId="{947776BD-9ACA-9F4F-A100-847683243D67}" type="pres">
      <dgm:prSet presAssocID="{8AC2E180-FE36-EB40-ABA6-36373A75E632}" presName="parTrans" presStyleLbl="bgSibTrans2D1" presStyleIdx="3" presStyleCnt="5"/>
      <dgm:spPr/>
    </dgm:pt>
    <dgm:pt modelId="{66D298E7-7C03-6245-955E-DCE57F270B50}" type="pres">
      <dgm:prSet presAssocID="{34675141-D7D8-B14D-B764-E62D3632780D}" presName="node" presStyleLbl="node1" presStyleIdx="3" presStyleCnt="5">
        <dgm:presLayoutVars>
          <dgm:bulletEnabled val="1"/>
        </dgm:presLayoutVars>
      </dgm:prSet>
      <dgm:spPr/>
    </dgm:pt>
    <dgm:pt modelId="{012462F0-57B4-4943-94C4-CE1934BE8974}" type="pres">
      <dgm:prSet presAssocID="{8BBAA821-EAA3-6442-B150-458FE7AB1E4D}" presName="parTrans" presStyleLbl="bgSibTrans2D1" presStyleIdx="4" presStyleCnt="5"/>
      <dgm:spPr/>
    </dgm:pt>
    <dgm:pt modelId="{6D897927-CD13-D646-A21F-52098CA0E68F}" type="pres">
      <dgm:prSet presAssocID="{BFFA8C8D-00A3-D844-B2BC-1F4420848692}" presName="node" presStyleLbl="node1" presStyleIdx="4" presStyleCnt="5">
        <dgm:presLayoutVars>
          <dgm:bulletEnabled val="1"/>
        </dgm:presLayoutVars>
      </dgm:prSet>
      <dgm:spPr/>
    </dgm:pt>
  </dgm:ptLst>
  <dgm:cxnLst>
    <dgm:cxn modelId="{50249809-E506-F544-996E-8B0BD2498058}" type="presOf" srcId="{D967213A-3728-5C48-A2BA-061944F4324B}" destId="{068CD6C8-0011-A740-9958-54CCBD362CFB}" srcOrd="0" destOrd="0" presId="urn:microsoft.com/office/officeart/2005/8/layout/radial4"/>
    <dgm:cxn modelId="{EB75831B-67A4-604E-A634-1DE7DF91894A}" type="presOf" srcId="{8AC2E180-FE36-EB40-ABA6-36373A75E632}" destId="{947776BD-9ACA-9F4F-A100-847683243D67}" srcOrd="0" destOrd="0" presId="urn:microsoft.com/office/officeart/2005/8/layout/radial4"/>
    <dgm:cxn modelId="{6368DD30-B04B-5C48-9D3F-B43E114AD791}" srcId="{12F35FBA-9BB7-AB42-86DB-06BA402DDAFE}" destId="{0CB893E6-BC5E-A845-B775-2D574F7378EC}" srcOrd="2" destOrd="0" parTransId="{57ACBF9F-D74D-3E45-A8A0-181FF38BAEB0}" sibTransId="{F3EE4C82-26FA-574C-98C0-8548D205BBA1}"/>
    <dgm:cxn modelId="{0B592C34-E04D-994B-8101-B9E5286D3100}" type="presOf" srcId="{BFFA8C8D-00A3-D844-B2BC-1F4420848692}" destId="{6D897927-CD13-D646-A21F-52098CA0E68F}" srcOrd="0" destOrd="0" presId="urn:microsoft.com/office/officeart/2005/8/layout/radial4"/>
    <dgm:cxn modelId="{CD4CB13F-2E03-EB4E-827C-6DCC3EE60DC9}" srcId="{1D46A460-10A9-4047-8E5F-EB24DB2D6851}" destId="{12F35FBA-9BB7-AB42-86DB-06BA402DDAFE}" srcOrd="0" destOrd="0" parTransId="{57CE9D5A-C23D-994F-85CB-CF677D679B38}" sibTransId="{68A69A1F-F944-4140-8F5C-B4610D0249CB}"/>
    <dgm:cxn modelId="{A8231B5C-8A37-8740-B50E-FBD3006910A9}" type="presOf" srcId="{8BBAA821-EAA3-6442-B150-458FE7AB1E4D}" destId="{012462F0-57B4-4943-94C4-CE1934BE8974}" srcOrd="0" destOrd="0" presId="urn:microsoft.com/office/officeart/2005/8/layout/radial4"/>
    <dgm:cxn modelId="{28A3EE4C-4122-BE4E-AF61-536668AE2BF3}" type="presOf" srcId="{EDC4A245-F17F-6942-9DA4-4CC8DEF54D7C}" destId="{5819776E-F49B-6746-B88D-DB90EB6B3C7B}" srcOrd="0" destOrd="0" presId="urn:microsoft.com/office/officeart/2005/8/layout/radial4"/>
    <dgm:cxn modelId="{17ACE971-F81B-5447-B003-B8086B4395B4}" type="presOf" srcId="{12F35FBA-9BB7-AB42-86DB-06BA402DDAFE}" destId="{A11004E2-EC06-2344-8AAB-B4C04C00FF56}" srcOrd="0" destOrd="0" presId="urn:microsoft.com/office/officeart/2005/8/layout/radial4"/>
    <dgm:cxn modelId="{ED98CC86-CC88-3149-A68F-1F1E1A39C3C6}" type="presOf" srcId="{4BBC440F-DF33-F34B-A17D-BD25AB5175B6}" destId="{EFA5D714-3143-F944-9996-35ED6CA1D968}" srcOrd="0" destOrd="0" presId="urn:microsoft.com/office/officeart/2005/8/layout/radial4"/>
    <dgm:cxn modelId="{359084A2-BD77-5C4D-B06C-FEB3AA07F677}" srcId="{12F35FBA-9BB7-AB42-86DB-06BA402DDAFE}" destId="{BFFA8C8D-00A3-D844-B2BC-1F4420848692}" srcOrd="4" destOrd="0" parTransId="{8BBAA821-EAA3-6442-B150-458FE7AB1E4D}" sibTransId="{BC3CD010-DE88-AF48-942A-9C33EA9D7FA6}"/>
    <dgm:cxn modelId="{156215B1-4EAC-7E46-9C6C-D37EAB0EC5A2}" type="presOf" srcId="{1D46A460-10A9-4047-8E5F-EB24DB2D6851}" destId="{962781C6-3F4D-514F-9C3C-519021617E98}" srcOrd="0" destOrd="0" presId="urn:microsoft.com/office/officeart/2005/8/layout/radial4"/>
    <dgm:cxn modelId="{B533B1B6-48FF-4D40-B530-B441F58D5EBC}" type="presOf" srcId="{8B71B6E5-0672-8545-9A81-B4FCF55F106C}" destId="{1051A3F3-B5F6-F84F-9AE1-6431786A98F5}" srcOrd="0" destOrd="0" presId="urn:microsoft.com/office/officeart/2005/8/layout/radial4"/>
    <dgm:cxn modelId="{828496BD-D4D0-364A-8CA0-3242654A18CC}" srcId="{12F35FBA-9BB7-AB42-86DB-06BA402DDAFE}" destId="{4BBC440F-DF33-F34B-A17D-BD25AB5175B6}" srcOrd="0" destOrd="0" parTransId="{EDC4A245-F17F-6942-9DA4-4CC8DEF54D7C}" sibTransId="{BE5281F6-ACC5-9E42-AC69-B3B012213C5B}"/>
    <dgm:cxn modelId="{E62B22CB-4357-6D42-AA01-D9836C98F9C4}" srcId="{12F35FBA-9BB7-AB42-86DB-06BA402DDAFE}" destId="{34675141-D7D8-B14D-B764-E62D3632780D}" srcOrd="3" destOrd="0" parTransId="{8AC2E180-FE36-EB40-ABA6-36373A75E632}" sibTransId="{D5986888-6BD0-E043-9D2D-88E8BDEF1D18}"/>
    <dgm:cxn modelId="{D4F2D4CE-D232-A743-8A7D-97FB7702DB00}" type="presOf" srcId="{34675141-D7D8-B14D-B764-E62D3632780D}" destId="{66D298E7-7C03-6245-955E-DCE57F270B50}" srcOrd="0" destOrd="0" presId="urn:microsoft.com/office/officeart/2005/8/layout/radial4"/>
    <dgm:cxn modelId="{17C8F0D6-9B1A-9449-A4B8-60D7544C643C}" type="presOf" srcId="{57ACBF9F-D74D-3E45-A8A0-181FF38BAEB0}" destId="{2A728326-6ED4-B74F-9190-013D69BC9020}" srcOrd="0" destOrd="0" presId="urn:microsoft.com/office/officeart/2005/8/layout/radial4"/>
    <dgm:cxn modelId="{9300BBDE-EB5D-5A40-8685-C73849E99764}" srcId="{12F35FBA-9BB7-AB42-86DB-06BA402DDAFE}" destId="{D967213A-3728-5C48-A2BA-061944F4324B}" srcOrd="1" destOrd="0" parTransId="{8B71B6E5-0672-8545-9A81-B4FCF55F106C}" sibTransId="{20BC3A2A-44EA-374E-A6A6-DDEEDAAA3681}"/>
    <dgm:cxn modelId="{3FB8F1E6-006D-4B48-BD36-B3457C4E9118}" type="presOf" srcId="{0CB893E6-BC5E-A845-B775-2D574F7378EC}" destId="{A8A8BDEB-B555-BB44-9DAE-A2CCD0DBBB14}" srcOrd="0" destOrd="0" presId="urn:microsoft.com/office/officeart/2005/8/layout/radial4"/>
    <dgm:cxn modelId="{6FF3B8B7-4EEE-7845-A5BE-D539130E1812}" type="presParOf" srcId="{962781C6-3F4D-514F-9C3C-519021617E98}" destId="{A11004E2-EC06-2344-8AAB-B4C04C00FF56}" srcOrd="0" destOrd="0" presId="urn:microsoft.com/office/officeart/2005/8/layout/radial4"/>
    <dgm:cxn modelId="{6421E065-1F39-5E47-9FB6-FFE30AC4F883}" type="presParOf" srcId="{962781C6-3F4D-514F-9C3C-519021617E98}" destId="{5819776E-F49B-6746-B88D-DB90EB6B3C7B}" srcOrd="1" destOrd="0" presId="urn:microsoft.com/office/officeart/2005/8/layout/radial4"/>
    <dgm:cxn modelId="{B4E22CF4-5A93-FB4B-BF1D-6866061D508A}" type="presParOf" srcId="{962781C6-3F4D-514F-9C3C-519021617E98}" destId="{EFA5D714-3143-F944-9996-35ED6CA1D968}" srcOrd="2" destOrd="0" presId="urn:microsoft.com/office/officeart/2005/8/layout/radial4"/>
    <dgm:cxn modelId="{50B353B0-BA7D-DB46-86BF-7F544EB9B2D5}" type="presParOf" srcId="{962781C6-3F4D-514F-9C3C-519021617E98}" destId="{1051A3F3-B5F6-F84F-9AE1-6431786A98F5}" srcOrd="3" destOrd="0" presId="urn:microsoft.com/office/officeart/2005/8/layout/radial4"/>
    <dgm:cxn modelId="{66D68CEE-FCD2-6343-A051-461851A1B3C4}" type="presParOf" srcId="{962781C6-3F4D-514F-9C3C-519021617E98}" destId="{068CD6C8-0011-A740-9958-54CCBD362CFB}" srcOrd="4" destOrd="0" presId="urn:microsoft.com/office/officeart/2005/8/layout/radial4"/>
    <dgm:cxn modelId="{D771107B-63D3-3440-A067-FFD01674C60E}" type="presParOf" srcId="{962781C6-3F4D-514F-9C3C-519021617E98}" destId="{2A728326-6ED4-B74F-9190-013D69BC9020}" srcOrd="5" destOrd="0" presId="urn:microsoft.com/office/officeart/2005/8/layout/radial4"/>
    <dgm:cxn modelId="{07A5BA78-4615-4344-BDBC-B32CABF36C9F}" type="presParOf" srcId="{962781C6-3F4D-514F-9C3C-519021617E98}" destId="{A8A8BDEB-B555-BB44-9DAE-A2CCD0DBBB14}" srcOrd="6" destOrd="0" presId="urn:microsoft.com/office/officeart/2005/8/layout/radial4"/>
    <dgm:cxn modelId="{A242EFC7-2C8F-F140-A638-B9DD3D93E460}" type="presParOf" srcId="{962781C6-3F4D-514F-9C3C-519021617E98}" destId="{947776BD-9ACA-9F4F-A100-847683243D67}" srcOrd="7" destOrd="0" presId="urn:microsoft.com/office/officeart/2005/8/layout/radial4"/>
    <dgm:cxn modelId="{D2B5222E-7B7F-2744-B151-CC6200816F39}" type="presParOf" srcId="{962781C6-3F4D-514F-9C3C-519021617E98}" destId="{66D298E7-7C03-6245-955E-DCE57F270B50}" srcOrd="8" destOrd="0" presId="urn:microsoft.com/office/officeart/2005/8/layout/radial4"/>
    <dgm:cxn modelId="{385E29CA-2D1E-FC4D-879A-92F2A2B9D41E}" type="presParOf" srcId="{962781C6-3F4D-514F-9C3C-519021617E98}" destId="{012462F0-57B4-4943-94C4-CE1934BE8974}" srcOrd="9" destOrd="0" presId="urn:microsoft.com/office/officeart/2005/8/layout/radial4"/>
    <dgm:cxn modelId="{28AE601C-9A15-1F41-92DB-406401855ACF}" type="presParOf" srcId="{962781C6-3F4D-514F-9C3C-519021617E98}" destId="{6D897927-CD13-D646-A21F-52098CA0E68F}" srcOrd="10" destOrd="0" presId="urn:microsoft.com/office/officeart/2005/8/layout/radial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46A460-10A9-4047-8E5F-EB24DB2D6851}" type="doc">
      <dgm:prSet loTypeId="urn:microsoft.com/office/officeart/2005/8/layout/radial4" loCatId="" qsTypeId="urn:microsoft.com/office/officeart/2005/8/quickstyle/simple1" qsCatId="simple" csTypeId="urn:microsoft.com/office/officeart/2005/8/colors/colorful5" csCatId="colorful" phldr="1"/>
      <dgm:spPr/>
      <dgm:t>
        <a:bodyPr/>
        <a:lstStyle/>
        <a:p>
          <a:endParaRPr lang="en-US"/>
        </a:p>
      </dgm:t>
    </dgm:pt>
    <dgm:pt modelId="{12F35FBA-9BB7-AB42-86DB-06BA402DDAFE}">
      <dgm:prSet phldrT="[Text]" custT="1"/>
      <dgm:spPr/>
      <dgm:t>
        <a:bodyPr/>
        <a:lstStyle/>
        <a:p>
          <a:r>
            <a:rPr lang="en-US" sz="1100"/>
            <a:t>TAXES</a:t>
          </a:r>
          <a:endParaRPr lang="en-US" sz="1400"/>
        </a:p>
      </dgm:t>
    </dgm:pt>
    <dgm:pt modelId="{57CE9D5A-C23D-994F-85CB-CF677D679B38}" type="parTrans" cxnId="{CD4CB13F-2E03-EB4E-827C-6DCC3EE60DC9}">
      <dgm:prSet/>
      <dgm:spPr/>
      <dgm:t>
        <a:bodyPr/>
        <a:lstStyle/>
        <a:p>
          <a:endParaRPr lang="en-US"/>
        </a:p>
      </dgm:t>
    </dgm:pt>
    <dgm:pt modelId="{68A69A1F-F944-4140-8F5C-B4610D0249CB}" type="sibTrans" cxnId="{CD4CB13F-2E03-EB4E-827C-6DCC3EE60DC9}">
      <dgm:prSet/>
      <dgm:spPr/>
      <dgm:t>
        <a:bodyPr/>
        <a:lstStyle/>
        <a:p>
          <a:endParaRPr lang="en-US"/>
        </a:p>
      </dgm:t>
    </dgm:pt>
    <dgm:pt modelId="{4BBC440F-DF33-F34B-A17D-BD25AB5175B6}">
      <dgm:prSet phldrT="[Text]" custT="1"/>
      <dgm:spPr/>
      <dgm:t>
        <a:bodyPr/>
        <a:lstStyle/>
        <a:p>
          <a:r>
            <a:rPr lang="en-US" sz="1050"/>
            <a:t>COMMISIONER</a:t>
          </a:r>
        </a:p>
      </dgm:t>
    </dgm:pt>
    <dgm:pt modelId="{EDC4A245-F17F-6942-9DA4-4CC8DEF54D7C}" type="parTrans" cxnId="{828496BD-D4D0-364A-8CA0-3242654A18CC}">
      <dgm:prSet/>
      <dgm:spPr/>
      <dgm:t>
        <a:bodyPr/>
        <a:lstStyle/>
        <a:p>
          <a:endParaRPr lang="en-US"/>
        </a:p>
      </dgm:t>
    </dgm:pt>
    <dgm:pt modelId="{BE5281F6-ACC5-9E42-AC69-B3B012213C5B}" type="sibTrans" cxnId="{828496BD-D4D0-364A-8CA0-3242654A18CC}">
      <dgm:prSet/>
      <dgm:spPr/>
      <dgm:t>
        <a:bodyPr/>
        <a:lstStyle/>
        <a:p>
          <a:endParaRPr lang="en-US"/>
        </a:p>
      </dgm:t>
    </dgm:pt>
    <dgm:pt modelId="{D967213A-3728-5C48-A2BA-061944F4324B}">
      <dgm:prSet phldrT="[Text]" custT="1"/>
      <dgm:spPr/>
      <dgm:t>
        <a:bodyPr/>
        <a:lstStyle/>
        <a:p>
          <a:r>
            <a:rPr lang="en-US" sz="1050"/>
            <a:t>TAXATION</a:t>
          </a:r>
        </a:p>
      </dgm:t>
    </dgm:pt>
    <dgm:pt modelId="{8B71B6E5-0672-8545-9A81-B4FCF55F106C}" type="parTrans" cxnId="{9300BBDE-EB5D-5A40-8685-C73849E99764}">
      <dgm:prSet/>
      <dgm:spPr/>
      <dgm:t>
        <a:bodyPr/>
        <a:lstStyle/>
        <a:p>
          <a:endParaRPr lang="en-US"/>
        </a:p>
      </dgm:t>
    </dgm:pt>
    <dgm:pt modelId="{20BC3A2A-44EA-374E-A6A6-DDEEDAAA3681}" type="sibTrans" cxnId="{9300BBDE-EB5D-5A40-8685-C73849E99764}">
      <dgm:prSet/>
      <dgm:spPr/>
      <dgm:t>
        <a:bodyPr/>
        <a:lstStyle/>
        <a:p>
          <a:endParaRPr lang="en-US"/>
        </a:p>
      </dgm:t>
    </dgm:pt>
    <dgm:pt modelId="{0CB893E6-BC5E-A845-B775-2D574F7378EC}">
      <dgm:prSet phldrT="[Text]" custT="1"/>
      <dgm:spPr/>
      <dgm:t>
        <a:bodyPr/>
        <a:lstStyle/>
        <a:p>
          <a:r>
            <a:rPr lang="en-US" sz="1050"/>
            <a:t>FEDERAL</a:t>
          </a:r>
        </a:p>
      </dgm:t>
    </dgm:pt>
    <dgm:pt modelId="{57ACBF9F-D74D-3E45-A8A0-181FF38BAEB0}" type="parTrans" cxnId="{6368DD30-B04B-5C48-9D3F-B43E114AD791}">
      <dgm:prSet/>
      <dgm:spPr/>
      <dgm:t>
        <a:bodyPr/>
        <a:lstStyle/>
        <a:p>
          <a:endParaRPr lang="en-US"/>
        </a:p>
      </dgm:t>
    </dgm:pt>
    <dgm:pt modelId="{F3EE4C82-26FA-574C-98C0-8548D205BBA1}" type="sibTrans" cxnId="{6368DD30-B04B-5C48-9D3F-B43E114AD791}">
      <dgm:prSet/>
      <dgm:spPr/>
      <dgm:t>
        <a:bodyPr/>
        <a:lstStyle/>
        <a:p>
          <a:endParaRPr lang="en-US"/>
        </a:p>
      </dgm:t>
    </dgm:pt>
    <dgm:pt modelId="{34675141-D7D8-B14D-B764-E62D3632780D}">
      <dgm:prSet phldrT="[Text]" custT="1"/>
      <dgm:spPr/>
      <dgm:t>
        <a:bodyPr/>
        <a:lstStyle/>
        <a:p>
          <a:r>
            <a:rPr lang="en-US" sz="1050"/>
            <a:t>STAMP</a:t>
          </a:r>
        </a:p>
      </dgm:t>
    </dgm:pt>
    <dgm:pt modelId="{8AC2E180-FE36-EB40-ABA6-36373A75E632}" type="parTrans" cxnId="{E62B22CB-4357-6D42-AA01-D9836C98F9C4}">
      <dgm:prSet/>
      <dgm:spPr/>
      <dgm:t>
        <a:bodyPr/>
        <a:lstStyle/>
        <a:p>
          <a:endParaRPr lang="en-US"/>
        </a:p>
      </dgm:t>
    </dgm:pt>
    <dgm:pt modelId="{D5986888-6BD0-E043-9D2D-88E8BDEF1D18}" type="sibTrans" cxnId="{E62B22CB-4357-6D42-AA01-D9836C98F9C4}">
      <dgm:prSet/>
      <dgm:spPr/>
      <dgm:t>
        <a:bodyPr/>
        <a:lstStyle/>
        <a:p>
          <a:endParaRPr lang="en-US"/>
        </a:p>
      </dgm:t>
    </dgm:pt>
    <dgm:pt modelId="{BFFA8C8D-00A3-D844-B2BC-1F4420848692}">
      <dgm:prSet phldrT="[Text]" custT="1"/>
      <dgm:spPr/>
      <dgm:t>
        <a:bodyPr/>
        <a:lstStyle/>
        <a:p>
          <a:r>
            <a:rPr lang="en-US" sz="1050"/>
            <a:t>DUTIES</a:t>
          </a:r>
        </a:p>
      </dgm:t>
    </dgm:pt>
    <dgm:pt modelId="{8BBAA821-EAA3-6442-B150-458FE7AB1E4D}" type="parTrans" cxnId="{359084A2-BD77-5C4D-B06C-FEB3AA07F677}">
      <dgm:prSet/>
      <dgm:spPr/>
      <dgm:t>
        <a:bodyPr/>
        <a:lstStyle/>
        <a:p>
          <a:endParaRPr lang="en-US"/>
        </a:p>
      </dgm:t>
    </dgm:pt>
    <dgm:pt modelId="{BC3CD010-DE88-AF48-942A-9C33EA9D7FA6}" type="sibTrans" cxnId="{359084A2-BD77-5C4D-B06C-FEB3AA07F677}">
      <dgm:prSet/>
      <dgm:spPr/>
      <dgm:t>
        <a:bodyPr/>
        <a:lstStyle/>
        <a:p>
          <a:endParaRPr lang="en-US"/>
        </a:p>
      </dgm:t>
    </dgm:pt>
    <dgm:pt modelId="{962781C6-3F4D-514F-9C3C-519021617E98}" type="pres">
      <dgm:prSet presAssocID="{1D46A460-10A9-4047-8E5F-EB24DB2D6851}" presName="cycle" presStyleCnt="0">
        <dgm:presLayoutVars>
          <dgm:chMax val="1"/>
          <dgm:dir/>
          <dgm:animLvl val="ctr"/>
          <dgm:resizeHandles val="exact"/>
        </dgm:presLayoutVars>
      </dgm:prSet>
      <dgm:spPr/>
    </dgm:pt>
    <dgm:pt modelId="{A11004E2-EC06-2344-8AAB-B4C04C00FF56}" type="pres">
      <dgm:prSet presAssocID="{12F35FBA-9BB7-AB42-86DB-06BA402DDAFE}" presName="centerShape" presStyleLbl="node0" presStyleIdx="0" presStyleCnt="1"/>
      <dgm:spPr/>
    </dgm:pt>
    <dgm:pt modelId="{5819776E-F49B-6746-B88D-DB90EB6B3C7B}" type="pres">
      <dgm:prSet presAssocID="{EDC4A245-F17F-6942-9DA4-4CC8DEF54D7C}" presName="parTrans" presStyleLbl="bgSibTrans2D1" presStyleIdx="0" presStyleCnt="5"/>
      <dgm:spPr/>
    </dgm:pt>
    <dgm:pt modelId="{EFA5D714-3143-F944-9996-35ED6CA1D968}" type="pres">
      <dgm:prSet presAssocID="{4BBC440F-DF33-F34B-A17D-BD25AB5175B6}" presName="node" presStyleLbl="node1" presStyleIdx="0" presStyleCnt="5" custScaleX="134059">
        <dgm:presLayoutVars>
          <dgm:bulletEnabled val="1"/>
        </dgm:presLayoutVars>
      </dgm:prSet>
      <dgm:spPr/>
    </dgm:pt>
    <dgm:pt modelId="{1051A3F3-B5F6-F84F-9AE1-6431786A98F5}" type="pres">
      <dgm:prSet presAssocID="{8B71B6E5-0672-8545-9A81-B4FCF55F106C}" presName="parTrans" presStyleLbl="bgSibTrans2D1" presStyleIdx="1" presStyleCnt="5"/>
      <dgm:spPr/>
    </dgm:pt>
    <dgm:pt modelId="{068CD6C8-0011-A740-9958-54CCBD362CFB}" type="pres">
      <dgm:prSet presAssocID="{D967213A-3728-5C48-A2BA-061944F4324B}" presName="node" presStyleLbl="node1" presStyleIdx="1" presStyleCnt="5">
        <dgm:presLayoutVars>
          <dgm:bulletEnabled val="1"/>
        </dgm:presLayoutVars>
      </dgm:prSet>
      <dgm:spPr/>
    </dgm:pt>
    <dgm:pt modelId="{2A728326-6ED4-B74F-9190-013D69BC9020}" type="pres">
      <dgm:prSet presAssocID="{57ACBF9F-D74D-3E45-A8A0-181FF38BAEB0}" presName="parTrans" presStyleLbl="bgSibTrans2D1" presStyleIdx="2" presStyleCnt="5"/>
      <dgm:spPr/>
    </dgm:pt>
    <dgm:pt modelId="{A8A8BDEB-B555-BB44-9DAE-A2CCD0DBBB14}" type="pres">
      <dgm:prSet presAssocID="{0CB893E6-BC5E-A845-B775-2D574F7378EC}" presName="node" presStyleLbl="node1" presStyleIdx="2" presStyleCnt="5">
        <dgm:presLayoutVars>
          <dgm:bulletEnabled val="1"/>
        </dgm:presLayoutVars>
      </dgm:prSet>
      <dgm:spPr/>
    </dgm:pt>
    <dgm:pt modelId="{947776BD-9ACA-9F4F-A100-847683243D67}" type="pres">
      <dgm:prSet presAssocID="{8AC2E180-FE36-EB40-ABA6-36373A75E632}" presName="parTrans" presStyleLbl="bgSibTrans2D1" presStyleIdx="3" presStyleCnt="5"/>
      <dgm:spPr/>
    </dgm:pt>
    <dgm:pt modelId="{66D298E7-7C03-6245-955E-DCE57F270B50}" type="pres">
      <dgm:prSet presAssocID="{34675141-D7D8-B14D-B764-E62D3632780D}" presName="node" presStyleLbl="node1" presStyleIdx="3" presStyleCnt="5">
        <dgm:presLayoutVars>
          <dgm:bulletEnabled val="1"/>
        </dgm:presLayoutVars>
      </dgm:prSet>
      <dgm:spPr/>
    </dgm:pt>
    <dgm:pt modelId="{012462F0-57B4-4943-94C4-CE1934BE8974}" type="pres">
      <dgm:prSet presAssocID="{8BBAA821-EAA3-6442-B150-458FE7AB1E4D}" presName="parTrans" presStyleLbl="bgSibTrans2D1" presStyleIdx="4" presStyleCnt="5"/>
      <dgm:spPr/>
    </dgm:pt>
    <dgm:pt modelId="{6D897927-CD13-D646-A21F-52098CA0E68F}" type="pres">
      <dgm:prSet presAssocID="{BFFA8C8D-00A3-D844-B2BC-1F4420848692}" presName="node" presStyleLbl="node1" presStyleIdx="4" presStyleCnt="5">
        <dgm:presLayoutVars>
          <dgm:bulletEnabled val="1"/>
        </dgm:presLayoutVars>
      </dgm:prSet>
      <dgm:spPr/>
    </dgm:pt>
  </dgm:ptLst>
  <dgm:cxnLst>
    <dgm:cxn modelId="{50249809-E506-F544-996E-8B0BD2498058}" type="presOf" srcId="{D967213A-3728-5C48-A2BA-061944F4324B}" destId="{068CD6C8-0011-A740-9958-54CCBD362CFB}" srcOrd="0" destOrd="0" presId="urn:microsoft.com/office/officeart/2005/8/layout/radial4"/>
    <dgm:cxn modelId="{EB75831B-67A4-604E-A634-1DE7DF91894A}" type="presOf" srcId="{8AC2E180-FE36-EB40-ABA6-36373A75E632}" destId="{947776BD-9ACA-9F4F-A100-847683243D67}" srcOrd="0" destOrd="0" presId="urn:microsoft.com/office/officeart/2005/8/layout/radial4"/>
    <dgm:cxn modelId="{6368DD30-B04B-5C48-9D3F-B43E114AD791}" srcId="{12F35FBA-9BB7-AB42-86DB-06BA402DDAFE}" destId="{0CB893E6-BC5E-A845-B775-2D574F7378EC}" srcOrd="2" destOrd="0" parTransId="{57ACBF9F-D74D-3E45-A8A0-181FF38BAEB0}" sibTransId="{F3EE4C82-26FA-574C-98C0-8548D205BBA1}"/>
    <dgm:cxn modelId="{0B592C34-E04D-994B-8101-B9E5286D3100}" type="presOf" srcId="{BFFA8C8D-00A3-D844-B2BC-1F4420848692}" destId="{6D897927-CD13-D646-A21F-52098CA0E68F}" srcOrd="0" destOrd="0" presId="urn:microsoft.com/office/officeart/2005/8/layout/radial4"/>
    <dgm:cxn modelId="{CD4CB13F-2E03-EB4E-827C-6DCC3EE60DC9}" srcId="{1D46A460-10A9-4047-8E5F-EB24DB2D6851}" destId="{12F35FBA-9BB7-AB42-86DB-06BA402DDAFE}" srcOrd="0" destOrd="0" parTransId="{57CE9D5A-C23D-994F-85CB-CF677D679B38}" sibTransId="{68A69A1F-F944-4140-8F5C-B4610D0249CB}"/>
    <dgm:cxn modelId="{A8231B5C-8A37-8740-B50E-FBD3006910A9}" type="presOf" srcId="{8BBAA821-EAA3-6442-B150-458FE7AB1E4D}" destId="{012462F0-57B4-4943-94C4-CE1934BE8974}" srcOrd="0" destOrd="0" presId="urn:microsoft.com/office/officeart/2005/8/layout/radial4"/>
    <dgm:cxn modelId="{28A3EE4C-4122-BE4E-AF61-536668AE2BF3}" type="presOf" srcId="{EDC4A245-F17F-6942-9DA4-4CC8DEF54D7C}" destId="{5819776E-F49B-6746-B88D-DB90EB6B3C7B}" srcOrd="0" destOrd="0" presId="urn:microsoft.com/office/officeart/2005/8/layout/radial4"/>
    <dgm:cxn modelId="{17ACE971-F81B-5447-B003-B8086B4395B4}" type="presOf" srcId="{12F35FBA-9BB7-AB42-86DB-06BA402DDAFE}" destId="{A11004E2-EC06-2344-8AAB-B4C04C00FF56}" srcOrd="0" destOrd="0" presId="urn:microsoft.com/office/officeart/2005/8/layout/radial4"/>
    <dgm:cxn modelId="{ED98CC86-CC88-3149-A68F-1F1E1A39C3C6}" type="presOf" srcId="{4BBC440F-DF33-F34B-A17D-BD25AB5175B6}" destId="{EFA5D714-3143-F944-9996-35ED6CA1D968}" srcOrd="0" destOrd="0" presId="urn:microsoft.com/office/officeart/2005/8/layout/radial4"/>
    <dgm:cxn modelId="{359084A2-BD77-5C4D-B06C-FEB3AA07F677}" srcId="{12F35FBA-9BB7-AB42-86DB-06BA402DDAFE}" destId="{BFFA8C8D-00A3-D844-B2BC-1F4420848692}" srcOrd="4" destOrd="0" parTransId="{8BBAA821-EAA3-6442-B150-458FE7AB1E4D}" sibTransId="{BC3CD010-DE88-AF48-942A-9C33EA9D7FA6}"/>
    <dgm:cxn modelId="{156215B1-4EAC-7E46-9C6C-D37EAB0EC5A2}" type="presOf" srcId="{1D46A460-10A9-4047-8E5F-EB24DB2D6851}" destId="{962781C6-3F4D-514F-9C3C-519021617E98}" srcOrd="0" destOrd="0" presId="urn:microsoft.com/office/officeart/2005/8/layout/radial4"/>
    <dgm:cxn modelId="{B533B1B6-48FF-4D40-B530-B441F58D5EBC}" type="presOf" srcId="{8B71B6E5-0672-8545-9A81-B4FCF55F106C}" destId="{1051A3F3-B5F6-F84F-9AE1-6431786A98F5}" srcOrd="0" destOrd="0" presId="urn:microsoft.com/office/officeart/2005/8/layout/radial4"/>
    <dgm:cxn modelId="{828496BD-D4D0-364A-8CA0-3242654A18CC}" srcId="{12F35FBA-9BB7-AB42-86DB-06BA402DDAFE}" destId="{4BBC440F-DF33-F34B-A17D-BD25AB5175B6}" srcOrd="0" destOrd="0" parTransId="{EDC4A245-F17F-6942-9DA4-4CC8DEF54D7C}" sibTransId="{BE5281F6-ACC5-9E42-AC69-B3B012213C5B}"/>
    <dgm:cxn modelId="{E62B22CB-4357-6D42-AA01-D9836C98F9C4}" srcId="{12F35FBA-9BB7-AB42-86DB-06BA402DDAFE}" destId="{34675141-D7D8-B14D-B764-E62D3632780D}" srcOrd="3" destOrd="0" parTransId="{8AC2E180-FE36-EB40-ABA6-36373A75E632}" sibTransId="{D5986888-6BD0-E043-9D2D-88E8BDEF1D18}"/>
    <dgm:cxn modelId="{D4F2D4CE-D232-A743-8A7D-97FB7702DB00}" type="presOf" srcId="{34675141-D7D8-B14D-B764-E62D3632780D}" destId="{66D298E7-7C03-6245-955E-DCE57F270B50}" srcOrd="0" destOrd="0" presId="urn:microsoft.com/office/officeart/2005/8/layout/radial4"/>
    <dgm:cxn modelId="{17C8F0D6-9B1A-9449-A4B8-60D7544C643C}" type="presOf" srcId="{57ACBF9F-D74D-3E45-A8A0-181FF38BAEB0}" destId="{2A728326-6ED4-B74F-9190-013D69BC9020}" srcOrd="0" destOrd="0" presId="urn:microsoft.com/office/officeart/2005/8/layout/radial4"/>
    <dgm:cxn modelId="{9300BBDE-EB5D-5A40-8685-C73849E99764}" srcId="{12F35FBA-9BB7-AB42-86DB-06BA402DDAFE}" destId="{D967213A-3728-5C48-A2BA-061944F4324B}" srcOrd="1" destOrd="0" parTransId="{8B71B6E5-0672-8545-9A81-B4FCF55F106C}" sibTransId="{20BC3A2A-44EA-374E-A6A6-DDEEDAAA3681}"/>
    <dgm:cxn modelId="{3FB8F1E6-006D-4B48-BD36-B3457C4E9118}" type="presOf" srcId="{0CB893E6-BC5E-A845-B775-2D574F7378EC}" destId="{A8A8BDEB-B555-BB44-9DAE-A2CCD0DBBB14}" srcOrd="0" destOrd="0" presId="urn:microsoft.com/office/officeart/2005/8/layout/radial4"/>
    <dgm:cxn modelId="{6FF3B8B7-4EEE-7845-A5BE-D539130E1812}" type="presParOf" srcId="{962781C6-3F4D-514F-9C3C-519021617E98}" destId="{A11004E2-EC06-2344-8AAB-B4C04C00FF56}" srcOrd="0" destOrd="0" presId="urn:microsoft.com/office/officeart/2005/8/layout/radial4"/>
    <dgm:cxn modelId="{6421E065-1F39-5E47-9FB6-FFE30AC4F883}" type="presParOf" srcId="{962781C6-3F4D-514F-9C3C-519021617E98}" destId="{5819776E-F49B-6746-B88D-DB90EB6B3C7B}" srcOrd="1" destOrd="0" presId="urn:microsoft.com/office/officeart/2005/8/layout/radial4"/>
    <dgm:cxn modelId="{B4E22CF4-5A93-FB4B-BF1D-6866061D508A}" type="presParOf" srcId="{962781C6-3F4D-514F-9C3C-519021617E98}" destId="{EFA5D714-3143-F944-9996-35ED6CA1D968}" srcOrd="2" destOrd="0" presId="urn:microsoft.com/office/officeart/2005/8/layout/radial4"/>
    <dgm:cxn modelId="{50B353B0-BA7D-DB46-86BF-7F544EB9B2D5}" type="presParOf" srcId="{962781C6-3F4D-514F-9C3C-519021617E98}" destId="{1051A3F3-B5F6-F84F-9AE1-6431786A98F5}" srcOrd="3" destOrd="0" presId="urn:microsoft.com/office/officeart/2005/8/layout/radial4"/>
    <dgm:cxn modelId="{66D68CEE-FCD2-6343-A051-461851A1B3C4}" type="presParOf" srcId="{962781C6-3F4D-514F-9C3C-519021617E98}" destId="{068CD6C8-0011-A740-9958-54CCBD362CFB}" srcOrd="4" destOrd="0" presId="urn:microsoft.com/office/officeart/2005/8/layout/radial4"/>
    <dgm:cxn modelId="{D771107B-63D3-3440-A067-FFD01674C60E}" type="presParOf" srcId="{962781C6-3F4D-514F-9C3C-519021617E98}" destId="{2A728326-6ED4-B74F-9190-013D69BC9020}" srcOrd="5" destOrd="0" presId="urn:microsoft.com/office/officeart/2005/8/layout/radial4"/>
    <dgm:cxn modelId="{07A5BA78-4615-4344-BDBC-B32CABF36C9F}" type="presParOf" srcId="{962781C6-3F4D-514F-9C3C-519021617E98}" destId="{A8A8BDEB-B555-BB44-9DAE-A2CCD0DBBB14}" srcOrd="6" destOrd="0" presId="urn:microsoft.com/office/officeart/2005/8/layout/radial4"/>
    <dgm:cxn modelId="{A242EFC7-2C8F-F140-A638-B9DD3D93E460}" type="presParOf" srcId="{962781C6-3F4D-514F-9C3C-519021617E98}" destId="{947776BD-9ACA-9F4F-A100-847683243D67}" srcOrd="7" destOrd="0" presId="urn:microsoft.com/office/officeart/2005/8/layout/radial4"/>
    <dgm:cxn modelId="{D2B5222E-7B7F-2744-B151-CC6200816F39}" type="presParOf" srcId="{962781C6-3F4D-514F-9C3C-519021617E98}" destId="{66D298E7-7C03-6245-955E-DCE57F270B50}" srcOrd="8" destOrd="0" presId="urn:microsoft.com/office/officeart/2005/8/layout/radial4"/>
    <dgm:cxn modelId="{385E29CA-2D1E-FC4D-879A-92F2A2B9D41E}" type="presParOf" srcId="{962781C6-3F4D-514F-9C3C-519021617E98}" destId="{012462F0-57B4-4943-94C4-CE1934BE8974}" srcOrd="9" destOrd="0" presId="urn:microsoft.com/office/officeart/2005/8/layout/radial4"/>
    <dgm:cxn modelId="{28AE601C-9A15-1F41-92DB-406401855ACF}" type="presParOf" srcId="{962781C6-3F4D-514F-9C3C-519021617E98}" destId="{6D897927-CD13-D646-A21F-52098CA0E68F}"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46A460-10A9-4047-8E5F-EB24DB2D6851}" type="doc">
      <dgm:prSet loTypeId="urn:microsoft.com/office/officeart/2005/8/layout/radial4" loCatId="" qsTypeId="urn:microsoft.com/office/officeart/2005/8/quickstyle/simple1" qsCatId="simple" csTypeId="urn:microsoft.com/office/officeart/2005/8/colors/colorful5" csCatId="colorful" phldr="1"/>
      <dgm:spPr/>
      <dgm:t>
        <a:bodyPr/>
        <a:lstStyle/>
        <a:p>
          <a:endParaRPr lang="en-US"/>
        </a:p>
      </dgm:t>
    </dgm:pt>
    <dgm:pt modelId="{12F35FBA-9BB7-AB42-86DB-06BA402DDAFE}">
      <dgm:prSet phldrT="[Text]" custT="1"/>
      <dgm:spPr/>
      <dgm:t>
        <a:bodyPr/>
        <a:lstStyle/>
        <a:p>
          <a:r>
            <a:rPr lang="en-US" sz="1100"/>
            <a:t>IMMIGRATION</a:t>
          </a:r>
          <a:endParaRPr lang="en-US" sz="900"/>
        </a:p>
      </dgm:t>
    </dgm:pt>
    <dgm:pt modelId="{57CE9D5A-C23D-994F-85CB-CF677D679B38}" type="parTrans" cxnId="{CD4CB13F-2E03-EB4E-827C-6DCC3EE60DC9}">
      <dgm:prSet/>
      <dgm:spPr/>
      <dgm:t>
        <a:bodyPr/>
        <a:lstStyle/>
        <a:p>
          <a:endParaRPr lang="en-US"/>
        </a:p>
      </dgm:t>
    </dgm:pt>
    <dgm:pt modelId="{68A69A1F-F944-4140-8F5C-B4610D0249CB}" type="sibTrans" cxnId="{CD4CB13F-2E03-EB4E-827C-6DCC3EE60DC9}">
      <dgm:prSet/>
      <dgm:spPr/>
      <dgm:t>
        <a:bodyPr/>
        <a:lstStyle/>
        <a:p>
          <a:endParaRPr lang="en-US"/>
        </a:p>
      </dgm:t>
    </dgm:pt>
    <dgm:pt modelId="{4BBC440F-DF33-F34B-A17D-BD25AB5175B6}">
      <dgm:prSet phldrT="[Text]"/>
      <dgm:spPr/>
      <dgm:t>
        <a:bodyPr/>
        <a:lstStyle/>
        <a:p>
          <a:r>
            <a:rPr lang="en-US"/>
            <a:t>MULTICULTURAL</a:t>
          </a:r>
        </a:p>
      </dgm:t>
    </dgm:pt>
    <dgm:pt modelId="{EDC4A245-F17F-6942-9DA4-4CC8DEF54D7C}" type="parTrans" cxnId="{828496BD-D4D0-364A-8CA0-3242654A18CC}">
      <dgm:prSet/>
      <dgm:spPr/>
      <dgm:t>
        <a:bodyPr/>
        <a:lstStyle/>
        <a:p>
          <a:endParaRPr lang="en-US"/>
        </a:p>
      </dgm:t>
    </dgm:pt>
    <dgm:pt modelId="{BE5281F6-ACC5-9E42-AC69-B3B012213C5B}" type="sibTrans" cxnId="{828496BD-D4D0-364A-8CA0-3242654A18CC}">
      <dgm:prSet/>
      <dgm:spPr/>
      <dgm:t>
        <a:bodyPr/>
        <a:lstStyle/>
        <a:p>
          <a:endParaRPr lang="en-US"/>
        </a:p>
      </dgm:t>
    </dgm:pt>
    <dgm:pt modelId="{D967213A-3728-5C48-A2BA-061944F4324B}">
      <dgm:prSet phldrT="[Text]"/>
      <dgm:spPr/>
      <dgm:t>
        <a:bodyPr/>
        <a:lstStyle/>
        <a:p>
          <a:r>
            <a:rPr lang="en-US"/>
            <a:t>AFFAIRS</a:t>
          </a:r>
        </a:p>
      </dgm:t>
    </dgm:pt>
    <dgm:pt modelId="{8B71B6E5-0672-8545-9A81-B4FCF55F106C}" type="parTrans" cxnId="{9300BBDE-EB5D-5A40-8685-C73849E99764}">
      <dgm:prSet/>
      <dgm:spPr/>
      <dgm:t>
        <a:bodyPr/>
        <a:lstStyle/>
        <a:p>
          <a:endParaRPr lang="en-US"/>
        </a:p>
      </dgm:t>
    </dgm:pt>
    <dgm:pt modelId="{20BC3A2A-44EA-374E-A6A6-DDEEDAAA3681}" type="sibTrans" cxnId="{9300BBDE-EB5D-5A40-8685-C73849E99764}">
      <dgm:prSet/>
      <dgm:spPr/>
      <dgm:t>
        <a:bodyPr/>
        <a:lstStyle/>
        <a:p>
          <a:endParaRPr lang="en-US"/>
        </a:p>
      </dgm:t>
    </dgm:pt>
    <dgm:pt modelId="{0CB893E6-BC5E-A845-B775-2D574F7378EC}">
      <dgm:prSet phldrT="[Text]"/>
      <dgm:spPr/>
      <dgm:t>
        <a:bodyPr/>
        <a:lstStyle/>
        <a:p>
          <a:r>
            <a:rPr lang="en-US"/>
            <a:t>IMMIGRATION</a:t>
          </a:r>
        </a:p>
      </dgm:t>
    </dgm:pt>
    <dgm:pt modelId="{57ACBF9F-D74D-3E45-A8A0-181FF38BAEB0}" type="parTrans" cxnId="{6368DD30-B04B-5C48-9D3F-B43E114AD791}">
      <dgm:prSet/>
      <dgm:spPr/>
      <dgm:t>
        <a:bodyPr/>
        <a:lstStyle/>
        <a:p>
          <a:endParaRPr lang="en-US"/>
        </a:p>
      </dgm:t>
    </dgm:pt>
    <dgm:pt modelId="{F3EE4C82-26FA-574C-98C0-8548D205BBA1}" type="sibTrans" cxnId="{6368DD30-B04B-5C48-9D3F-B43E114AD791}">
      <dgm:prSet/>
      <dgm:spPr/>
      <dgm:t>
        <a:bodyPr/>
        <a:lstStyle/>
        <a:p>
          <a:endParaRPr lang="en-US"/>
        </a:p>
      </dgm:t>
    </dgm:pt>
    <dgm:pt modelId="{34675141-D7D8-B14D-B764-E62D3632780D}">
      <dgm:prSet phldrT="[Text]"/>
      <dgm:spPr/>
      <dgm:t>
        <a:bodyPr/>
        <a:lstStyle/>
        <a:p>
          <a:r>
            <a:rPr lang="en-US"/>
            <a:t>MINISTER</a:t>
          </a:r>
        </a:p>
      </dgm:t>
    </dgm:pt>
    <dgm:pt modelId="{8AC2E180-FE36-EB40-ABA6-36373A75E632}" type="parTrans" cxnId="{E62B22CB-4357-6D42-AA01-D9836C98F9C4}">
      <dgm:prSet/>
      <dgm:spPr/>
      <dgm:t>
        <a:bodyPr/>
        <a:lstStyle/>
        <a:p>
          <a:endParaRPr lang="en-US"/>
        </a:p>
      </dgm:t>
    </dgm:pt>
    <dgm:pt modelId="{D5986888-6BD0-E043-9D2D-88E8BDEF1D18}" type="sibTrans" cxnId="{E62B22CB-4357-6D42-AA01-D9836C98F9C4}">
      <dgm:prSet/>
      <dgm:spPr/>
      <dgm:t>
        <a:bodyPr/>
        <a:lstStyle/>
        <a:p>
          <a:endParaRPr lang="en-US"/>
        </a:p>
      </dgm:t>
    </dgm:pt>
    <dgm:pt modelId="{BFFA8C8D-00A3-D844-B2BC-1F4420848692}">
      <dgm:prSet phldrT="[Text]"/>
      <dgm:spPr/>
      <dgm:t>
        <a:bodyPr/>
        <a:lstStyle/>
        <a:p>
          <a:r>
            <a:rPr lang="en-US"/>
            <a:t>LEGENG</a:t>
          </a:r>
        </a:p>
      </dgm:t>
    </dgm:pt>
    <dgm:pt modelId="{8BBAA821-EAA3-6442-B150-458FE7AB1E4D}" type="parTrans" cxnId="{359084A2-BD77-5C4D-B06C-FEB3AA07F677}">
      <dgm:prSet/>
      <dgm:spPr/>
      <dgm:t>
        <a:bodyPr/>
        <a:lstStyle/>
        <a:p>
          <a:endParaRPr lang="en-US"/>
        </a:p>
      </dgm:t>
    </dgm:pt>
    <dgm:pt modelId="{BC3CD010-DE88-AF48-942A-9C33EA9D7FA6}" type="sibTrans" cxnId="{359084A2-BD77-5C4D-B06C-FEB3AA07F677}">
      <dgm:prSet/>
      <dgm:spPr/>
      <dgm:t>
        <a:bodyPr/>
        <a:lstStyle/>
        <a:p>
          <a:endParaRPr lang="en-US"/>
        </a:p>
      </dgm:t>
    </dgm:pt>
    <dgm:pt modelId="{962781C6-3F4D-514F-9C3C-519021617E98}" type="pres">
      <dgm:prSet presAssocID="{1D46A460-10A9-4047-8E5F-EB24DB2D6851}" presName="cycle" presStyleCnt="0">
        <dgm:presLayoutVars>
          <dgm:chMax val="1"/>
          <dgm:dir/>
          <dgm:animLvl val="ctr"/>
          <dgm:resizeHandles val="exact"/>
        </dgm:presLayoutVars>
      </dgm:prSet>
      <dgm:spPr/>
    </dgm:pt>
    <dgm:pt modelId="{A11004E2-EC06-2344-8AAB-B4C04C00FF56}" type="pres">
      <dgm:prSet presAssocID="{12F35FBA-9BB7-AB42-86DB-06BA402DDAFE}" presName="centerShape" presStyleLbl="node0" presStyleIdx="0" presStyleCnt="1" custScaleX="174366" custScaleY="99340"/>
      <dgm:spPr/>
    </dgm:pt>
    <dgm:pt modelId="{5819776E-F49B-6746-B88D-DB90EB6B3C7B}" type="pres">
      <dgm:prSet presAssocID="{EDC4A245-F17F-6942-9DA4-4CC8DEF54D7C}" presName="parTrans" presStyleLbl="bgSibTrans2D1" presStyleIdx="0" presStyleCnt="5"/>
      <dgm:spPr/>
    </dgm:pt>
    <dgm:pt modelId="{EFA5D714-3143-F944-9996-35ED6CA1D968}" type="pres">
      <dgm:prSet presAssocID="{4BBC440F-DF33-F34B-A17D-BD25AB5175B6}" presName="node" presStyleLbl="node1" presStyleIdx="0" presStyleCnt="5" custRadScaleRad="119262" custRadScaleInc="-2766">
        <dgm:presLayoutVars>
          <dgm:bulletEnabled val="1"/>
        </dgm:presLayoutVars>
      </dgm:prSet>
      <dgm:spPr/>
    </dgm:pt>
    <dgm:pt modelId="{1051A3F3-B5F6-F84F-9AE1-6431786A98F5}" type="pres">
      <dgm:prSet presAssocID="{8B71B6E5-0672-8545-9A81-B4FCF55F106C}" presName="parTrans" presStyleLbl="bgSibTrans2D1" presStyleIdx="1" presStyleCnt="5"/>
      <dgm:spPr/>
    </dgm:pt>
    <dgm:pt modelId="{068CD6C8-0011-A740-9958-54CCBD362CFB}" type="pres">
      <dgm:prSet presAssocID="{D967213A-3728-5C48-A2BA-061944F4324B}" presName="node" presStyleLbl="node1" presStyleIdx="1" presStyleCnt="5">
        <dgm:presLayoutVars>
          <dgm:bulletEnabled val="1"/>
        </dgm:presLayoutVars>
      </dgm:prSet>
      <dgm:spPr/>
    </dgm:pt>
    <dgm:pt modelId="{2A728326-6ED4-B74F-9190-013D69BC9020}" type="pres">
      <dgm:prSet presAssocID="{57ACBF9F-D74D-3E45-A8A0-181FF38BAEB0}" presName="parTrans" presStyleLbl="bgSibTrans2D1" presStyleIdx="2" presStyleCnt="5"/>
      <dgm:spPr/>
    </dgm:pt>
    <dgm:pt modelId="{A8A8BDEB-B555-BB44-9DAE-A2CCD0DBBB14}" type="pres">
      <dgm:prSet presAssocID="{0CB893E6-BC5E-A845-B775-2D574F7378EC}" presName="node" presStyleLbl="node1" presStyleIdx="2" presStyleCnt="5">
        <dgm:presLayoutVars>
          <dgm:bulletEnabled val="1"/>
        </dgm:presLayoutVars>
      </dgm:prSet>
      <dgm:spPr/>
    </dgm:pt>
    <dgm:pt modelId="{947776BD-9ACA-9F4F-A100-847683243D67}" type="pres">
      <dgm:prSet presAssocID="{8AC2E180-FE36-EB40-ABA6-36373A75E632}" presName="parTrans" presStyleLbl="bgSibTrans2D1" presStyleIdx="3" presStyleCnt="5"/>
      <dgm:spPr/>
    </dgm:pt>
    <dgm:pt modelId="{66D298E7-7C03-6245-955E-DCE57F270B50}" type="pres">
      <dgm:prSet presAssocID="{34675141-D7D8-B14D-B764-E62D3632780D}" presName="node" presStyleLbl="node1" presStyleIdx="3" presStyleCnt="5">
        <dgm:presLayoutVars>
          <dgm:bulletEnabled val="1"/>
        </dgm:presLayoutVars>
      </dgm:prSet>
      <dgm:spPr/>
    </dgm:pt>
    <dgm:pt modelId="{012462F0-57B4-4943-94C4-CE1934BE8974}" type="pres">
      <dgm:prSet presAssocID="{8BBAA821-EAA3-6442-B150-458FE7AB1E4D}" presName="parTrans" presStyleLbl="bgSibTrans2D1" presStyleIdx="4" presStyleCnt="5"/>
      <dgm:spPr/>
    </dgm:pt>
    <dgm:pt modelId="{6D897927-CD13-D646-A21F-52098CA0E68F}" type="pres">
      <dgm:prSet presAssocID="{BFFA8C8D-00A3-D844-B2BC-1F4420848692}" presName="node" presStyleLbl="node1" presStyleIdx="4" presStyleCnt="5" custRadScaleRad="122849" custRadScaleInc="-4517">
        <dgm:presLayoutVars>
          <dgm:bulletEnabled val="1"/>
        </dgm:presLayoutVars>
      </dgm:prSet>
      <dgm:spPr/>
    </dgm:pt>
  </dgm:ptLst>
  <dgm:cxnLst>
    <dgm:cxn modelId="{50249809-E506-F544-996E-8B0BD2498058}" type="presOf" srcId="{D967213A-3728-5C48-A2BA-061944F4324B}" destId="{068CD6C8-0011-A740-9958-54CCBD362CFB}" srcOrd="0" destOrd="0" presId="urn:microsoft.com/office/officeart/2005/8/layout/radial4"/>
    <dgm:cxn modelId="{EB75831B-67A4-604E-A634-1DE7DF91894A}" type="presOf" srcId="{8AC2E180-FE36-EB40-ABA6-36373A75E632}" destId="{947776BD-9ACA-9F4F-A100-847683243D67}" srcOrd="0" destOrd="0" presId="urn:microsoft.com/office/officeart/2005/8/layout/radial4"/>
    <dgm:cxn modelId="{6368DD30-B04B-5C48-9D3F-B43E114AD791}" srcId="{12F35FBA-9BB7-AB42-86DB-06BA402DDAFE}" destId="{0CB893E6-BC5E-A845-B775-2D574F7378EC}" srcOrd="2" destOrd="0" parTransId="{57ACBF9F-D74D-3E45-A8A0-181FF38BAEB0}" sibTransId="{F3EE4C82-26FA-574C-98C0-8548D205BBA1}"/>
    <dgm:cxn modelId="{0B592C34-E04D-994B-8101-B9E5286D3100}" type="presOf" srcId="{BFFA8C8D-00A3-D844-B2BC-1F4420848692}" destId="{6D897927-CD13-D646-A21F-52098CA0E68F}" srcOrd="0" destOrd="0" presId="urn:microsoft.com/office/officeart/2005/8/layout/radial4"/>
    <dgm:cxn modelId="{CD4CB13F-2E03-EB4E-827C-6DCC3EE60DC9}" srcId="{1D46A460-10A9-4047-8E5F-EB24DB2D6851}" destId="{12F35FBA-9BB7-AB42-86DB-06BA402DDAFE}" srcOrd="0" destOrd="0" parTransId="{57CE9D5A-C23D-994F-85CB-CF677D679B38}" sibTransId="{68A69A1F-F944-4140-8F5C-B4610D0249CB}"/>
    <dgm:cxn modelId="{A8231B5C-8A37-8740-B50E-FBD3006910A9}" type="presOf" srcId="{8BBAA821-EAA3-6442-B150-458FE7AB1E4D}" destId="{012462F0-57B4-4943-94C4-CE1934BE8974}" srcOrd="0" destOrd="0" presId="urn:microsoft.com/office/officeart/2005/8/layout/radial4"/>
    <dgm:cxn modelId="{28A3EE4C-4122-BE4E-AF61-536668AE2BF3}" type="presOf" srcId="{EDC4A245-F17F-6942-9DA4-4CC8DEF54D7C}" destId="{5819776E-F49B-6746-B88D-DB90EB6B3C7B}" srcOrd="0" destOrd="0" presId="urn:microsoft.com/office/officeart/2005/8/layout/radial4"/>
    <dgm:cxn modelId="{17ACE971-F81B-5447-B003-B8086B4395B4}" type="presOf" srcId="{12F35FBA-9BB7-AB42-86DB-06BA402DDAFE}" destId="{A11004E2-EC06-2344-8AAB-B4C04C00FF56}" srcOrd="0" destOrd="0" presId="urn:microsoft.com/office/officeart/2005/8/layout/radial4"/>
    <dgm:cxn modelId="{ED98CC86-CC88-3149-A68F-1F1E1A39C3C6}" type="presOf" srcId="{4BBC440F-DF33-F34B-A17D-BD25AB5175B6}" destId="{EFA5D714-3143-F944-9996-35ED6CA1D968}" srcOrd="0" destOrd="0" presId="urn:microsoft.com/office/officeart/2005/8/layout/radial4"/>
    <dgm:cxn modelId="{359084A2-BD77-5C4D-B06C-FEB3AA07F677}" srcId="{12F35FBA-9BB7-AB42-86DB-06BA402DDAFE}" destId="{BFFA8C8D-00A3-D844-B2BC-1F4420848692}" srcOrd="4" destOrd="0" parTransId="{8BBAA821-EAA3-6442-B150-458FE7AB1E4D}" sibTransId="{BC3CD010-DE88-AF48-942A-9C33EA9D7FA6}"/>
    <dgm:cxn modelId="{156215B1-4EAC-7E46-9C6C-D37EAB0EC5A2}" type="presOf" srcId="{1D46A460-10A9-4047-8E5F-EB24DB2D6851}" destId="{962781C6-3F4D-514F-9C3C-519021617E98}" srcOrd="0" destOrd="0" presId="urn:microsoft.com/office/officeart/2005/8/layout/radial4"/>
    <dgm:cxn modelId="{B533B1B6-48FF-4D40-B530-B441F58D5EBC}" type="presOf" srcId="{8B71B6E5-0672-8545-9A81-B4FCF55F106C}" destId="{1051A3F3-B5F6-F84F-9AE1-6431786A98F5}" srcOrd="0" destOrd="0" presId="urn:microsoft.com/office/officeart/2005/8/layout/radial4"/>
    <dgm:cxn modelId="{828496BD-D4D0-364A-8CA0-3242654A18CC}" srcId="{12F35FBA-9BB7-AB42-86DB-06BA402DDAFE}" destId="{4BBC440F-DF33-F34B-A17D-BD25AB5175B6}" srcOrd="0" destOrd="0" parTransId="{EDC4A245-F17F-6942-9DA4-4CC8DEF54D7C}" sibTransId="{BE5281F6-ACC5-9E42-AC69-B3B012213C5B}"/>
    <dgm:cxn modelId="{E62B22CB-4357-6D42-AA01-D9836C98F9C4}" srcId="{12F35FBA-9BB7-AB42-86DB-06BA402DDAFE}" destId="{34675141-D7D8-B14D-B764-E62D3632780D}" srcOrd="3" destOrd="0" parTransId="{8AC2E180-FE36-EB40-ABA6-36373A75E632}" sibTransId="{D5986888-6BD0-E043-9D2D-88E8BDEF1D18}"/>
    <dgm:cxn modelId="{D4F2D4CE-D232-A743-8A7D-97FB7702DB00}" type="presOf" srcId="{34675141-D7D8-B14D-B764-E62D3632780D}" destId="{66D298E7-7C03-6245-955E-DCE57F270B50}" srcOrd="0" destOrd="0" presId="urn:microsoft.com/office/officeart/2005/8/layout/radial4"/>
    <dgm:cxn modelId="{17C8F0D6-9B1A-9449-A4B8-60D7544C643C}" type="presOf" srcId="{57ACBF9F-D74D-3E45-A8A0-181FF38BAEB0}" destId="{2A728326-6ED4-B74F-9190-013D69BC9020}" srcOrd="0" destOrd="0" presId="urn:microsoft.com/office/officeart/2005/8/layout/radial4"/>
    <dgm:cxn modelId="{9300BBDE-EB5D-5A40-8685-C73849E99764}" srcId="{12F35FBA-9BB7-AB42-86DB-06BA402DDAFE}" destId="{D967213A-3728-5C48-A2BA-061944F4324B}" srcOrd="1" destOrd="0" parTransId="{8B71B6E5-0672-8545-9A81-B4FCF55F106C}" sibTransId="{20BC3A2A-44EA-374E-A6A6-DDEEDAAA3681}"/>
    <dgm:cxn modelId="{3FB8F1E6-006D-4B48-BD36-B3457C4E9118}" type="presOf" srcId="{0CB893E6-BC5E-A845-B775-2D574F7378EC}" destId="{A8A8BDEB-B555-BB44-9DAE-A2CCD0DBBB14}" srcOrd="0" destOrd="0" presId="urn:microsoft.com/office/officeart/2005/8/layout/radial4"/>
    <dgm:cxn modelId="{6FF3B8B7-4EEE-7845-A5BE-D539130E1812}" type="presParOf" srcId="{962781C6-3F4D-514F-9C3C-519021617E98}" destId="{A11004E2-EC06-2344-8AAB-B4C04C00FF56}" srcOrd="0" destOrd="0" presId="urn:microsoft.com/office/officeart/2005/8/layout/radial4"/>
    <dgm:cxn modelId="{6421E065-1F39-5E47-9FB6-FFE30AC4F883}" type="presParOf" srcId="{962781C6-3F4D-514F-9C3C-519021617E98}" destId="{5819776E-F49B-6746-B88D-DB90EB6B3C7B}" srcOrd="1" destOrd="0" presId="urn:microsoft.com/office/officeart/2005/8/layout/radial4"/>
    <dgm:cxn modelId="{B4E22CF4-5A93-FB4B-BF1D-6866061D508A}" type="presParOf" srcId="{962781C6-3F4D-514F-9C3C-519021617E98}" destId="{EFA5D714-3143-F944-9996-35ED6CA1D968}" srcOrd="2" destOrd="0" presId="urn:microsoft.com/office/officeart/2005/8/layout/radial4"/>
    <dgm:cxn modelId="{50B353B0-BA7D-DB46-86BF-7F544EB9B2D5}" type="presParOf" srcId="{962781C6-3F4D-514F-9C3C-519021617E98}" destId="{1051A3F3-B5F6-F84F-9AE1-6431786A98F5}" srcOrd="3" destOrd="0" presId="urn:microsoft.com/office/officeart/2005/8/layout/radial4"/>
    <dgm:cxn modelId="{66D68CEE-FCD2-6343-A051-461851A1B3C4}" type="presParOf" srcId="{962781C6-3F4D-514F-9C3C-519021617E98}" destId="{068CD6C8-0011-A740-9958-54CCBD362CFB}" srcOrd="4" destOrd="0" presId="urn:microsoft.com/office/officeart/2005/8/layout/radial4"/>
    <dgm:cxn modelId="{D771107B-63D3-3440-A067-FFD01674C60E}" type="presParOf" srcId="{962781C6-3F4D-514F-9C3C-519021617E98}" destId="{2A728326-6ED4-B74F-9190-013D69BC9020}" srcOrd="5" destOrd="0" presId="urn:microsoft.com/office/officeart/2005/8/layout/radial4"/>
    <dgm:cxn modelId="{07A5BA78-4615-4344-BDBC-B32CABF36C9F}" type="presParOf" srcId="{962781C6-3F4D-514F-9C3C-519021617E98}" destId="{A8A8BDEB-B555-BB44-9DAE-A2CCD0DBBB14}" srcOrd="6" destOrd="0" presId="urn:microsoft.com/office/officeart/2005/8/layout/radial4"/>
    <dgm:cxn modelId="{A242EFC7-2C8F-F140-A638-B9DD3D93E460}" type="presParOf" srcId="{962781C6-3F4D-514F-9C3C-519021617E98}" destId="{947776BD-9ACA-9F4F-A100-847683243D67}" srcOrd="7" destOrd="0" presId="urn:microsoft.com/office/officeart/2005/8/layout/radial4"/>
    <dgm:cxn modelId="{D2B5222E-7B7F-2744-B151-CC6200816F39}" type="presParOf" srcId="{962781C6-3F4D-514F-9C3C-519021617E98}" destId="{66D298E7-7C03-6245-955E-DCE57F270B50}" srcOrd="8" destOrd="0" presId="urn:microsoft.com/office/officeart/2005/8/layout/radial4"/>
    <dgm:cxn modelId="{385E29CA-2D1E-FC4D-879A-92F2A2B9D41E}" type="presParOf" srcId="{962781C6-3F4D-514F-9C3C-519021617E98}" destId="{012462F0-57B4-4943-94C4-CE1934BE8974}" srcOrd="9" destOrd="0" presId="urn:microsoft.com/office/officeart/2005/8/layout/radial4"/>
    <dgm:cxn modelId="{28AE601C-9A15-1F41-92DB-406401855ACF}" type="presParOf" srcId="{962781C6-3F4D-514F-9C3C-519021617E98}" destId="{6D897927-CD13-D646-A21F-52098CA0E68F}" srcOrd="10" destOrd="0" presId="urn:microsoft.com/office/officeart/2005/8/layout/radial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46A460-10A9-4047-8E5F-EB24DB2D6851}" type="doc">
      <dgm:prSet loTypeId="urn:microsoft.com/office/officeart/2005/8/layout/radial4" loCatId="" qsTypeId="urn:microsoft.com/office/officeart/2005/8/quickstyle/simple1" qsCatId="simple" csTypeId="urn:microsoft.com/office/officeart/2005/8/colors/colorful5" csCatId="colorful" phldr="1"/>
      <dgm:spPr/>
      <dgm:t>
        <a:bodyPr/>
        <a:lstStyle/>
        <a:p>
          <a:endParaRPr lang="en-US"/>
        </a:p>
      </dgm:t>
    </dgm:pt>
    <dgm:pt modelId="{12F35FBA-9BB7-AB42-86DB-06BA402DDAFE}">
      <dgm:prSet phldrT="[Text]" custT="1"/>
      <dgm:spPr/>
      <dgm:t>
        <a:bodyPr/>
        <a:lstStyle/>
        <a:p>
          <a:r>
            <a:rPr lang="en-US" sz="1100"/>
            <a:t>CONSUMERS</a:t>
          </a:r>
          <a:endParaRPr lang="en-US" sz="1400"/>
        </a:p>
      </dgm:t>
    </dgm:pt>
    <dgm:pt modelId="{57CE9D5A-C23D-994F-85CB-CF677D679B38}" type="parTrans" cxnId="{CD4CB13F-2E03-EB4E-827C-6DCC3EE60DC9}">
      <dgm:prSet/>
      <dgm:spPr/>
      <dgm:t>
        <a:bodyPr/>
        <a:lstStyle/>
        <a:p>
          <a:endParaRPr lang="en-US"/>
        </a:p>
      </dgm:t>
    </dgm:pt>
    <dgm:pt modelId="{68A69A1F-F944-4140-8F5C-B4610D0249CB}" type="sibTrans" cxnId="{CD4CB13F-2E03-EB4E-827C-6DCC3EE60DC9}">
      <dgm:prSet/>
      <dgm:spPr/>
      <dgm:t>
        <a:bodyPr/>
        <a:lstStyle/>
        <a:p>
          <a:endParaRPr lang="en-US"/>
        </a:p>
      </dgm:t>
    </dgm:pt>
    <dgm:pt modelId="{4BBC440F-DF33-F34B-A17D-BD25AB5175B6}">
      <dgm:prSet phldrT="[Text]"/>
      <dgm:spPr/>
      <dgm:t>
        <a:bodyPr/>
        <a:lstStyle/>
        <a:p>
          <a:r>
            <a:rPr lang="en-US"/>
            <a:t>CONSUMER</a:t>
          </a:r>
        </a:p>
      </dgm:t>
    </dgm:pt>
    <dgm:pt modelId="{EDC4A245-F17F-6942-9DA4-4CC8DEF54D7C}" type="parTrans" cxnId="{828496BD-D4D0-364A-8CA0-3242654A18CC}">
      <dgm:prSet/>
      <dgm:spPr/>
      <dgm:t>
        <a:bodyPr/>
        <a:lstStyle/>
        <a:p>
          <a:endParaRPr lang="en-US"/>
        </a:p>
      </dgm:t>
    </dgm:pt>
    <dgm:pt modelId="{BE5281F6-ACC5-9E42-AC69-B3B012213C5B}" type="sibTrans" cxnId="{828496BD-D4D0-364A-8CA0-3242654A18CC}">
      <dgm:prSet/>
      <dgm:spPr/>
      <dgm:t>
        <a:bodyPr/>
        <a:lstStyle/>
        <a:p>
          <a:endParaRPr lang="en-US"/>
        </a:p>
      </dgm:t>
    </dgm:pt>
    <dgm:pt modelId="{D967213A-3728-5C48-A2BA-061944F4324B}">
      <dgm:prSet phldrT="[Text]"/>
      <dgm:spPr/>
      <dgm:t>
        <a:bodyPr/>
        <a:lstStyle/>
        <a:p>
          <a:r>
            <a:rPr lang="en-US"/>
            <a:t>COMPETITION</a:t>
          </a:r>
        </a:p>
      </dgm:t>
    </dgm:pt>
    <dgm:pt modelId="{8B71B6E5-0672-8545-9A81-B4FCF55F106C}" type="parTrans" cxnId="{9300BBDE-EB5D-5A40-8685-C73849E99764}">
      <dgm:prSet/>
      <dgm:spPr/>
      <dgm:t>
        <a:bodyPr/>
        <a:lstStyle/>
        <a:p>
          <a:endParaRPr lang="en-US"/>
        </a:p>
      </dgm:t>
    </dgm:pt>
    <dgm:pt modelId="{20BC3A2A-44EA-374E-A6A6-DDEEDAAA3681}" type="sibTrans" cxnId="{9300BBDE-EB5D-5A40-8685-C73849E99764}">
      <dgm:prSet/>
      <dgm:spPr/>
      <dgm:t>
        <a:bodyPr/>
        <a:lstStyle/>
        <a:p>
          <a:endParaRPr lang="en-US"/>
        </a:p>
      </dgm:t>
    </dgm:pt>
    <dgm:pt modelId="{0CB893E6-BC5E-A845-B775-2D574F7378EC}">
      <dgm:prSet phldrT="[Text]"/>
      <dgm:spPr/>
      <dgm:t>
        <a:bodyPr/>
        <a:lstStyle/>
        <a:p>
          <a:r>
            <a:rPr lang="en-US"/>
            <a:t>COMMISION</a:t>
          </a:r>
        </a:p>
      </dgm:t>
    </dgm:pt>
    <dgm:pt modelId="{57ACBF9F-D74D-3E45-A8A0-181FF38BAEB0}" type="parTrans" cxnId="{6368DD30-B04B-5C48-9D3F-B43E114AD791}">
      <dgm:prSet/>
      <dgm:spPr/>
      <dgm:t>
        <a:bodyPr/>
        <a:lstStyle/>
        <a:p>
          <a:endParaRPr lang="en-US"/>
        </a:p>
      </dgm:t>
    </dgm:pt>
    <dgm:pt modelId="{F3EE4C82-26FA-574C-98C0-8548D205BBA1}" type="sibTrans" cxnId="{6368DD30-B04B-5C48-9D3F-B43E114AD791}">
      <dgm:prSet/>
      <dgm:spPr/>
      <dgm:t>
        <a:bodyPr/>
        <a:lstStyle/>
        <a:p>
          <a:endParaRPr lang="en-US"/>
        </a:p>
      </dgm:t>
    </dgm:pt>
    <dgm:pt modelId="{34675141-D7D8-B14D-B764-E62D3632780D}">
      <dgm:prSet phldrT="[Text]"/>
      <dgm:spPr/>
      <dgm:t>
        <a:bodyPr/>
        <a:lstStyle/>
        <a:p>
          <a:r>
            <a:rPr lang="en-US"/>
            <a:t>AUSTRALIAN</a:t>
          </a:r>
        </a:p>
      </dgm:t>
    </dgm:pt>
    <dgm:pt modelId="{8AC2E180-FE36-EB40-ABA6-36373A75E632}" type="parTrans" cxnId="{E62B22CB-4357-6D42-AA01-D9836C98F9C4}">
      <dgm:prSet/>
      <dgm:spPr/>
      <dgm:t>
        <a:bodyPr/>
        <a:lstStyle/>
        <a:p>
          <a:endParaRPr lang="en-US"/>
        </a:p>
      </dgm:t>
    </dgm:pt>
    <dgm:pt modelId="{D5986888-6BD0-E043-9D2D-88E8BDEF1D18}" type="sibTrans" cxnId="{E62B22CB-4357-6D42-AA01-D9836C98F9C4}">
      <dgm:prSet/>
      <dgm:spPr/>
      <dgm:t>
        <a:bodyPr/>
        <a:lstStyle/>
        <a:p>
          <a:endParaRPr lang="en-US"/>
        </a:p>
      </dgm:t>
    </dgm:pt>
    <dgm:pt modelId="{BFFA8C8D-00A3-D844-B2BC-1F4420848692}">
      <dgm:prSet phldrT="[Text]"/>
      <dgm:spPr/>
      <dgm:t>
        <a:bodyPr/>
        <a:lstStyle/>
        <a:p>
          <a:r>
            <a:rPr lang="en-US"/>
            <a:t>TESLTRA</a:t>
          </a:r>
        </a:p>
      </dgm:t>
    </dgm:pt>
    <dgm:pt modelId="{8BBAA821-EAA3-6442-B150-458FE7AB1E4D}" type="parTrans" cxnId="{359084A2-BD77-5C4D-B06C-FEB3AA07F677}">
      <dgm:prSet/>
      <dgm:spPr/>
      <dgm:t>
        <a:bodyPr/>
        <a:lstStyle/>
        <a:p>
          <a:endParaRPr lang="en-US"/>
        </a:p>
      </dgm:t>
    </dgm:pt>
    <dgm:pt modelId="{BC3CD010-DE88-AF48-942A-9C33EA9D7FA6}" type="sibTrans" cxnId="{359084A2-BD77-5C4D-B06C-FEB3AA07F677}">
      <dgm:prSet/>
      <dgm:spPr/>
      <dgm:t>
        <a:bodyPr/>
        <a:lstStyle/>
        <a:p>
          <a:endParaRPr lang="en-US"/>
        </a:p>
      </dgm:t>
    </dgm:pt>
    <dgm:pt modelId="{962781C6-3F4D-514F-9C3C-519021617E98}" type="pres">
      <dgm:prSet presAssocID="{1D46A460-10A9-4047-8E5F-EB24DB2D6851}" presName="cycle" presStyleCnt="0">
        <dgm:presLayoutVars>
          <dgm:chMax val="1"/>
          <dgm:dir/>
          <dgm:animLvl val="ctr"/>
          <dgm:resizeHandles val="exact"/>
        </dgm:presLayoutVars>
      </dgm:prSet>
      <dgm:spPr/>
    </dgm:pt>
    <dgm:pt modelId="{A11004E2-EC06-2344-8AAB-B4C04C00FF56}" type="pres">
      <dgm:prSet presAssocID="{12F35FBA-9BB7-AB42-86DB-06BA402DDAFE}" presName="centerShape" presStyleLbl="node0" presStyleIdx="0" presStyleCnt="1" custScaleX="142983"/>
      <dgm:spPr/>
    </dgm:pt>
    <dgm:pt modelId="{5819776E-F49B-6746-B88D-DB90EB6B3C7B}" type="pres">
      <dgm:prSet presAssocID="{EDC4A245-F17F-6942-9DA4-4CC8DEF54D7C}" presName="parTrans" presStyleLbl="bgSibTrans2D1" presStyleIdx="0" presStyleCnt="5"/>
      <dgm:spPr/>
    </dgm:pt>
    <dgm:pt modelId="{EFA5D714-3143-F944-9996-35ED6CA1D968}" type="pres">
      <dgm:prSet presAssocID="{4BBC440F-DF33-F34B-A17D-BD25AB5175B6}" presName="node" presStyleLbl="node1" presStyleIdx="0" presStyleCnt="5">
        <dgm:presLayoutVars>
          <dgm:bulletEnabled val="1"/>
        </dgm:presLayoutVars>
      </dgm:prSet>
      <dgm:spPr/>
    </dgm:pt>
    <dgm:pt modelId="{1051A3F3-B5F6-F84F-9AE1-6431786A98F5}" type="pres">
      <dgm:prSet presAssocID="{8B71B6E5-0672-8545-9A81-B4FCF55F106C}" presName="parTrans" presStyleLbl="bgSibTrans2D1" presStyleIdx="1" presStyleCnt="5"/>
      <dgm:spPr/>
    </dgm:pt>
    <dgm:pt modelId="{068CD6C8-0011-A740-9958-54CCBD362CFB}" type="pres">
      <dgm:prSet presAssocID="{D967213A-3728-5C48-A2BA-061944F4324B}" presName="node" presStyleLbl="node1" presStyleIdx="1" presStyleCnt="5">
        <dgm:presLayoutVars>
          <dgm:bulletEnabled val="1"/>
        </dgm:presLayoutVars>
      </dgm:prSet>
      <dgm:spPr/>
    </dgm:pt>
    <dgm:pt modelId="{2A728326-6ED4-B74F-9190-013D69BC9020}" type="pres">
      <dgm:prSet presAssocID="{57ACBF9F-D74D-3E45-A8A0-181FF38BAEB0}" presName="parTrans" presStyleLbl="bgSibTrans2D1" presStyleIdx="2" presStyleCnt="5"/>
      <dgm:spPr/>
    </dgm:pt>
    <dgm:pt modelId="{A8A8BDEB-B555-BB44-9DAE-A2CCD0DBBB14}" type="pres">
      <dgm:prSet presAssocID="{0CB893E6-BC5E-A845-B775-2D574F7378EC}" presName="node" presStyleLbl="node1" presStyleIdx="2" presStyleCnt="5">
        <dgm:presLayoutVars>
          <dgm:bulletEnabled val="1"/>
        </dgm:presLayoutVars>
      </dgm:prSet>
      <dgm:spPr/>
    </dgm:pt>
    <dgm:pt modelId="{947776BD-9ACA-9F4F-A100-847683243D67}" type="pres">
      <dgm:prSet presAssocID="{8AC2E180-FE36-EB40-ABA6-36373A75E632}" presName="parTrans" presStyleLbl="bgSibTrans2D1" presStyleIdx="3" presStyleCnt="5"/>
      <dgm:spPr/>
    </dgm:pt>
    <dgm:pt modelId="{66D298E7-7C03-6245-955E-DCE57F270B50}" type="pres">
      <dgm:prSet presAssocID="{34675141-D7D8-B14D-B764-E62D3632780D}" presName="node" presStyleLbl="node1" presStyleIdx="3" presStyleCnt="5">
        <dgm:presLayoutVars>
          <dgm:bulletEnabled val="1"/>
        </dgm:presLayoutVars>
      </dgm:prSet>
      <dgm:spPr/>
    </dgm:pt>
    <dgm:pt modelId="{012462F0-57B4-4943-94C4-CE1934BE8974}" type="pres">
      <dgm:prSet presAssocID="{8BBAA821-EAA3-6442-B150-458FE7AB1E4D}" presName="parTrans" presStyleLbl="bgSibTrans2D1" presStyleIdx="4" presStyleCnt="5"/>
      <dgm:spPr/>
    </dgm:pt>
    <dgm:pt modelId="{6D897927-CD13-D646-A21F-52098CA0E68F}" type="pres">
      <dgm:prSet presAssocID="{BFFA8C8D-00A3-D844-B2BC-1F4420848692}" presName="node" presStyleLbl="node1" presStyleIdx="4" presStyleCnt="5">
        <dgm:presLayoutVars>
          <dgm:bulletEnabled val="1"/>
        </dgm:presLayoutVars>
      </dgm:prSet>
      <dgm:spPr/>
    </dgm:pt>
  </dgm:ptLst>
  <dgm:cxnLst>
    <dgm:cxn modelId="{50249809-E506-F544-996E-8B0BD2498058}" type="presOf" srcId="{D967213A-3728-5C48-A2BA-061944F4324B}" destId="{068CD6C8-0011-A740-9958-54CCBD362CFB}" srcOrd="0" destOrd="0" presId="urn:microsoft.com/office/officeart/2005/8/layout/radial4"/>
    <dgm:cxn modelId="{EB75831B-67A4-604E-A634-1DE7DF91894A}" type="presOf" srcId="{8AC2E180-FE36-EB40-ABA6-36373A75E632}" destId="{947776BD-9ACA-9F4F-A100-847683243D67}" srcOrd="0" destOrd="0" presId="urn:microsoft.com/office/officeart/2005/8/layout/radial4"/>
    <dgm:cxn modelId="{6368DD30-B04B-5C48-9D3F-B43E114AD791}" srcId="{12F35FBA-9BB7-AB42-86DB-06BA402DDAFE}" destId="{0CB893E6-BC5E-A845-B775-2D574F7378EC}" srcOrd="2" destOrd="0" parTransId="{57ACBF9F-D74D-3E45-A8A0-181FF38BAEB0}" sibTransId="{F3EE4C82-26FA-574C-98C0-8548D205BBA1}"/>
    <dgm:cxn modelId="{0B592C34-E04D-994B-8101-B9E5286D3100}" type="presOf" srcId="{BFFA8C8D-00A3-D844-B2BC-1F4420848692}" destId="{6D897927-CD13-D646-A21F-52098CA0E68F}" srcOrd="0" destOrd="0" presId="urn:microsoft.com/office/officeart/2005/8/layout/radial4"/>
    <dgm:cxn modelId="{CD4CB13F-2E03-EB4E-827C-6DCC3EE60DC9}" srcId="{1D46A460-10A9-4047-8E5F-EB24DB2D6851}" destId="{12F35FBA-9BB7-AB42-86DB-06BA402DDAFE}" srcOrd="0" destOrd="0" parTransId="{57CE9D5A-C23D-994F-85CB-CF677D679B38}" sibTransId="{68A69A1F-F944-4140-8F5C-B4610D0249CB}"/>
    <dgm:cxn modelId="{A8231B5C-8A37-8740-B50E-FBD3006910A9}" type="presOf" srcId="{8BBAA821-EAA3-6442-B150-458FE7AB1E4D}" destId="{012462F0-57B4-4943-94C4-CE1934BE8974}" srcOrd="0" destOrd="0" presId="urn:microsoft.com/office/officeart/2005/8/layout/radial4"/>
    <dgm:cxn modelId="{28A3EE4C-4122-BE4E-AF61-536668AE2BF3}" type="presOf" srcId="{EDC4A245-F17F-6942-9DA4-4CC8DEF54D7C}" destId="{5819776E-F49B-6746-B88D-DB90EB6B3C7B}" srcOrd="0" destOrd="0" presId="urn:microsoft.com/office/officeart/2005/8/layout/radial4"/>
    <dgm:cxn modelId="{17ACE971-F81B-5447-B003-B8086B4395B4}" type="presOf" srcId="{12F35FBA-9BB7-AB42-86DB-06BA402DDAFE}" destId="{A11004E2-EC06-2344-8AAB-B4C04C00FF56}" srcOrd="0" destOrd="0" presId="urn:microsoft.com/office/officeart/2005/8/layout/radial4"/>
    <dgm:cxn modelId="{ED98CC86-CC88-3149-A68F-1F1E1A39C3C6}" type="presOf" srcId="{4BBC440F-DF33-F34B-A17D-BD25AB5175B6}" destId="{EFA5D714-3143-F944-9996-35ED6CA1D968}" srcOrd="0" destOrd="0" presId="urn:microsoft.com/office/officeart/2005/8/layout/radial4"/>
    <dgm:cxn modelId="{359084A2-BD77-5C4D-B06C-FEB3AA07F677}" srcId="{12F35FBA-9BB7-AB42-86DB-06BA402DDAFE}" destId="{BFFA8C8D-00A3-D844-B2BC-1F4420848692}" srcOrd="4" destOrd="0" parTransId="{8BBAA821-EAA3-6442-B150-458FE7AB1E4D}" sibTransId="{BC3CD010-DE88-AF48-942A-9C33EA9D7FA6}"/>
    <dgm:cxn modelId="{156215B1-4EAC-7E46-9C6C-D37EAB0EC5A2}" type="presOf" srcId="{1D46A460-10A9-4047-8E5F-EB24DB2D6851}" destId="{962781C6-3F4D-514F-9C3C-519021617E98}" srcOrd="0" destOrd="0" presId="urn:microsoft.com/office/officeart/2005/8/layout/radial4"/>
    <dgm:cxn modelId="{B533B1B6-48FF-4D40-B530-B441F58D5EBC}" type="presOf" srcId="{8B71B6E5-0672-8545-9A81-B4FCF55F106C}" destId="{1051A3F3-B5F6-F84F-9AE1-6431786A98F5}" srcOrd="0" destOrd="0" presId="urn:microsoft.com/office/officeart/2005/8/layout/radial4"/>
    <dgm:cxn modelId="{828496BD-D4D0-364A-8CA0-3242654A18CC}" srcId="{12F35FBA-9BB7-AB42-86DB-06BA402DDAFE}" destId="{4BBC440F-DF33-F34B-A17D-BD25AB5175B6}" srcOrd="0" destOrd="0" parTransId="{EDC4A245-F17F-6942-9DA4-4CC8DEF54D7C}" sibTransId="{BE5281F6-ACC5-9E42-AC69-B3B012213C5B}"/>
    <dgm:cxn modelId="{E62B22CB-4357-6D42-AA01-D9836C98F9C4}" srcId="{12F35FBA-9BB7-AB42-86DB-06BA402DDAFE}" destId="{34675141-D7D8-B14D-B764-E62D3632780D}" srcOrd="3" destOrd="0" parTransId="{8AC2E180-FE36-EB40-ABA6-36373A75E632}" sibTransId="{D5986888-6BD0-E043-9D2D-88E8BDEF1D18}"/>
    <dgm:cxn modelId="{D4F2D4CE-D232-A743-8A7D-97FB7702DB00}" type="presOf" srcId="{34675141-D7D8-B14D-B764-E62D3632780D}" destId="{66D298E7-7C03-6245-955E-DCE57F270B50}" srcOrd="0" destOrd="0" presId="urn:microsoft.com/office/officeart/2005/8/layout/radial4"/>
    <dgm:cxn modelId="{17C8F0D6-9B1A-9449-A4B8-60D7544C643C}" type="presOf" srcId="{57ACBF9F-D74D-3E45-A8A0-181FF38BAEB0}" destId="{2A728326-6ED4-B74F-9190-013D69BC9020}" srcOrd="0" destOrd="0" presId="urn:microsoft.com/office/officeart/2005/8/layout/radial4"/>
    <dgm:cxn modelId="{9300BBDE-EB5D-5A40-8685-C73849E99764}" srcId="{12F35FBA-9BB7-AB42-86DB-06BA402DDAFE}" destId="{D967213A-3728-5C48-A2BA-061944F4324B}" srcOrd="1" destOrd="0" parTransId="{8B71B6E5-0672-8545-9A81-B4FCF55F106C}" sibTransId="{20BC3A2A-44EA-374E-A6A6-DDEEDAAA3681}"/>
    <dgm:cxn modelId="{3FB8F1E6-006D-4B48-BD36-B3457C4E9118}" type="presOf" srcId="{0CB893E6-BC5E-A845-B775-2D574F7378EC}" destId="{A8A8BDEB-B555-BB44-9DAE-A2CCD0DBBB14}" srcOrd="0" destOrd="0" presId="urn:microsoft.com/office/officeart/2005/8/layout/radial4"/>
    <dgm:cxn modelId="{6FF3B8B7-4EEE-7845-A5BE-D539130E1812}" type="presParOf" srcId="{962781C6-3F4D-514F-9C3C-519021617E98}" destId="{A11004E2-EC06-2344-8AAB-B4C04C00FF56}" srcOrd="0" destOrd="0" presId="urn:microsoft.com/office/officeart/2005/8/layout/radial4"/>
    <dgm:cxn modelId="{6421E065-1F39-5E47-9FB6-FFE30AC4F883}" type="presParOf" srcId="{962781C6-3F4D-514F-9C3C-519021617E98}" destId="{5819776E-F49B-6746-B88D-DB90EB6B3C7B}" srcOrd="1" destOrd="0" presId="urn:microsoft.com/office/officeart/2005/8/layout/radial4"/>
    <dgm:cxn modelId="{B4E22CF4-5A93-FB4B-BF1D-6866061D508A}" type="presParOf" srcId="{962781C6-3F4D-514F-9C3C-519021617E98}" destId="{EFA5D714-3143-F944-9996-35ED6CA1D968}" srcOrd="2" destOrd="0" presId="urn:microsoft.com/office/officeart/2005/8/layout/radial4"/>
    <dgm:cxn modelId="{50B353B0-BA7D-DB46-86BF-7F544EB9B2D5}" type="presParOf" srcId="{962781C6-3F4D-514F-9C3C-519021617E98}" destId="{1051A3F3-B5F6-F84F-9AE1-6431786A98F5}" srcOrd="3" destOrd="0" presId="urn:microsoft.com/office/officeart/2005/8/layout/radial4"/>
    <dgm:cxn modelId="{66D68CEE-FCD2-6343-A051-461851A1B3C4}" type="presParOf" srcId="{962781C6-3F4D-514F-9C3C-519021617E98}" destId="{068CD6C8-0011-A740-9958-54CCBD362CFB}" srcOrd="4" destOrd="0" presId="urn:microsoft.com/office/officeart/2005/8/layout/radial4"/>
    <dgm:cxn modelId="{D771107B-63D3-3440-A067-FFD01674C60E}" type="presParOf" srcId="{962781C6-3F4D-514F-9C3C-519021617E98}" destId="{2A728326-6ED4-B74F-9190-013D69BC9020}" srcOrd="5" destOrd="0" presId="urn:microsoft.com/office/officeart/2005/8/layout/radial4"/>
    <dgm:cxn modelId="{07A5BA78-4615-4344-BDBC-B32CABF36C9F}" type="presParOf" srcId="{962781C6-3F4D-514F-9C3C-519021617E98}" destId="{A8A8BDEB-B555-BB44-9DAE-A2CCD0DBBB14}" srcOrd="6" destOrd="0" presId="urn:microsoft.com/office/officeart/2005/8/layout/radial4"/>
    <dgm:cxn modelId="{A242EFC7-2C8F-F140-A638-B9DD3D93E460}" type="presParOf" srcId="{962781C6-3F4D-514F-9C3C-519021617E98}" destId="{947776BD-9ACA-9F4F-A100-847683243D67}" srcOrd="7" destOrd="0" presId="urn:microsoft.com/office/officeart/2005/8/layout/radial4"/>
    <dgm:cxn modelId="{D2B5222E-7B7F-2744-B151-CC6200816F39}" type="presParOf" srcId="{962781C6-3F4D-514F-9C3C-519021617E98}" destId="{66D298E7-7C03-6245-955E-DCE57F270B50}" srcOrd="8" destOrd="0" presId="urn:microsoft.com/office/officeart/2005/8/layout/radial4"/>
    <dgm:cxn modelId="{385E29CA-2D1E-FC4D-879A-92F2A2B9D41E}" type="presParOf" srcId="{962781C6-3F4D-514F-9C3C-519021617E98}" destId="{012462F0-57B4-4943-94C4-CE1934BE8974}" srcOrd="9" destOrd="0" presId="urn:microsoft.com/office/officeart/2005/8/layout/radial4"/>
    <dgm:cxn modelId="{28AE601C-9A15-1F41-92DB-406401855ACF}" type="presParOf" srcId="{962781C6-3F4D-514F-9C3C-519021617E98}" destId="{6D897927-CD13-D646-A21F-52098CA0E68F}" srcOrd="10" destOrd="0" presId="urn:microsoft.com/office/officeart/2005/8/layout/radial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46A460-10A9-4047-8E5F-EB24DB2D6851}" type="doc">
      <dgm:prSet loTypeId="urn:microsoft.com/office/officeart/2005/8/layout/radial4" loCatId="" qsTypeId="urn:microsoft.com/office/officeart/2005/8/quickstyle/simple1" qsCatId="simple" csTypeId="urn:microsoft.com/office/officeart/2005/8/colors/colorful5" csCatId="colorful" phldr="1"/>
      <dgm:spPr/>
      <dgm:t>
        <a:bodyPr/>
        <a:lstStyle/>
        <a:p>
          <a:endParaRPr lang="en-US"/>
        </a:p>
      </dgm:t>
    </dgm:pt>
    <dgm:pt modelId="{12F35FBA-9BB7-AB42-86DB-06BA402DDAFE}">
      <dgm:prSet phldrT="[Text]" custT="1"/>
      <dgm:spPr/>
      <dgm:t>
        <a:bodyPr/>
        <a:lstStyle/>
        <a:p>
          <a:r>
            <a:rPr lang="en-US" sz="1000"/>
            <a:t>MEDIA</a:t>
          </a:r>
          <a:endParaRPr lang="en-US" sz="1400"/>
        </a:p>
      </dgm:t>
    </dgm:pt>
    <dgm:pt modelId="{57CE9D5A-C23D-994F-85CB-CF677D679B38}" type="parTrans" cxnId="{CD4CB13F-2E03-EB4E-827C-6DCC3EE60DC9}">
      <dgm:prSet/>
      <dgm:spPr/>
      <dgm:t>
        <a:bodyPr/>
        <a:lstStyle/>
        <a:p>
          <a:endParaRPr lang="en-US"/>
        </a:p>
      </dgm:t>
    </dgm:pt>
    <dgm:pt modelId="{68A69A1F-F944-4140-8F5C-B4610D0249CB}" type="sibTrans" cxnId="{CD4CB13F-2E03-EB4E-827C-6DCC3EE60DC9}">
      <dgm:prSet/>
      <dgm:spPr/>
      <dgm:t>
        <a:bodyPr/>
        <a:lstStyle/>
        <a:p>
          <a:endParaRPr lang="en-US"/>
        </a:p>
      </dgm:t>
    </dgm:pt>
    <dgm:pt modelId="{4BBC440F-DF33-F34B-A17D-BD25AB5175B6}">
      <dgm:prSet phldrT="[Text]"/>
      <dgm:spPr/>
      <dgm:t>
        <a:bodyPr/>
        <a:lstStyle/>
        <a:p>
          <a:r>
            <a:rPr lang="en-US"/>
            <a:t>BROADCASTING</a:t>
          </a:r>
        </a:p>
      </dgm:t>
    </dgm:pt>
    <dgm:pt modelId="{EDC4A245-F17F-6942-9DA4-4CC8DEF54D7C}" type="parTrans" cxnId="{828496BD-D4D0-364A-8CA0-3242654A18CC}">
      <dgm:prSet/>
      <dgm:spPr/>
      <dgm:t>
        <a:bodyPr/>
        <a:lstStyle/>
        <a:p>
          <a:endParaRPr lang="en-US"/>
        </a:p>
      </dgm:t>
    </dgm:pt>
    <dgm:pt modelId="{BE5281F6-ACC5-9E42-AC69-B3B012213C5B}" type="sibTrans" cxnId="{828496BD-D4D0-364A-8CA0-3242654A18CC}">
      <dgm:prSet/>
      <dgm:spPr/>
      <dgm:t>
        <a:bodyPr/>
        <a:lstStyle/>
        <a:p>
          <a:endParaRPr lang="en-US"/>
        </a:p>
      </dgm:t>
    </dgm:pt>
    <dgm:pt modelId="{D967213A-3728-5C48-A2BA-061944F4324B}">
      <dgm:prSet phldrT="[Text]"/>
      <dgm:spPr/>
      <dgm:t>
        <a:bodyPr/>
        <a:lstStyle/>
        <a:p>
          <a:r>
            <a:rPr lang="en-US"/>
            <a:t>PROJECT</a:t>
          </a:r>
        </a:p>
      </dgm:t>
    </dgm:pt>
    <dgm:pt modelId="{8B71B6E5-0672-8545-9A81-B4FCF55F106C}" type="parTrans" cxnId="{9300BBDE-EB5D-5A40-8685-C73849E99764}">
      <dgm:prSet/>
      <dgm:spPr/>
      <dgm:t>
        <a:bodyPr/>
        <a:lstStyle/>
        <a:p>
          <a:endParaRPr lang="en-US"/>
        </a:p>
      </dgm:t>
    </dgm:pt>
    <dgm:pt modelId="{20BC3A2A-44EA-374E-A6A6-DDEEDAAA3681}" type="sibTrans" cxnId="{9300BBDE-EB5D-5A40-8685-C73849E99764}">
      <dgm:prSet/>
      <dgm:spPr/>
      <dgm:t>
        <a:bodyPr/>
        <a:lstStyle/>
        <a:p>
          <a:endParaRPr lang="en-US"/>
        </a:p>
      </dgm:t>
    </dgm:pt>
    <dgm:pt modelId="{0CB893E6-BC5E-A845-B775-2D574F7378EC}">
      <dgm:prSet phldrT="[Text]"/>
      <dgm:spPr/>
      <dgm:t>
        <a:bodyPr/>
        <a:lstStyle/>
        <a:p>
          <a:r>
            <a:rPr lang="en-US"/>
            <a:t>BLUE</a:t>
          </a:r>
        </a:p>
      </dgm:t>
    </dgm:pt>
    <dgm:pt modelId="{57ACBF9F-D74D-3E45-A8A0-181FF38BAEB0}" type="parTrans" cxnId="{6368DD30-B04B-5C48-9D3F-B43E114AD791}">
      <dgm:prSet/>
      <dgm:spPr/>
      <dgm:t>
        <a:bodyPr/>
        <a:lstStyle/>
        <a:p>
          <a:endParaRPr lang="en-US"/>
        </a:p>
      </dgm:t>
    </dgm:pt>
    <dgm:pt modelId="{F3EE4C82-26FA-574C-98C0-8548D205BBA1}" type="sibTrans" cxnId="{6368DD30-B04B-5C48-9D3F-B43E114AD791}">
      <dgm:prSet/>
      <dgm:spPr/>
      <dgm:t>
        <a:bodyPr/>
        <a:lstStyle/>
        <a:p>
          <a:endParaRPr lang="en-US"/>
        </a:p>
      </dgm:t>
    </dgm:pt>
    <dgm:pt modelId="{34675141-D7D8-B14D-B764-E62D3632780D}">
      <dgm:prSet phldrT="[Text]"/>
      <dgm:spPr/>
      <dgm:t>
        <a:bodyPr/>
        <a:lstStyle/>
        <a:p>
          <a:r>
            <a:rPr lang="en-US"/>
            <a:t>AUSTRALIAN</a:t>
          </a:r>
        </a:p>
      </dgm:t>
    </dgm:pt>
    <dgm:pt modelId="{8AC2E180-FE36-EB40-ABA6-36373A75E632}" type="parTrans" cxnId="{E62B22CB-4357-6D42-AA01-D9836C98F9C4}">
      <dgm:prSet/>
      <dgm:spPr/>
      <dgm:t>
        <a:bodyPr/>
        <a:lstStyle/>
        <a:p>
          <a:endParaRPr lang="en-US"/>
        </a:p>
      </dgm:t>
    </dgm:pt>
    <dgm:pt modelId="{D5986888-6BD0-E043-9D2D-88E8BDEF1D18}" type="sibTrans" cxnId="{E62B22CB-4357-6D42-AA01-D9836C98F9C4}">
      <dgm:prSet/>
      <dgm:spPr/>
      <dgm:t>
        <a:bodyPr/>
        <a:lstStyle/>
        <a:p>
          <a:endParaRPr lang="en-US"/>
        </a:p>
      </dgm:t>
    </dgm:pt>
    <dgm:pt modelId="{BFFA8C8D-00A3-D844-B2BC-1F4420848692}">
      <dgm:prSet phldrT="[Text]"/>
      <dgm:spPr/>
      <dgm:t>
        <a:bodyPr/>
        <a:lstStyle/>
        <a:p>
          <a:r>
            <a:rPr lang="en-US"/>
            <a:t>BOND</a:t>
          </a:r>
        </a:p>
      </dgm:t>
    </dgm:pt>
    <dgm:pt modelId="{8BBAA821-EAA3-6442-B150-458FE7AB1E4D}" type="parTrans" cxnId="{359084A2-BD77-5C4D-B06C-FEB3AA07F677}">
      <dgm:prSet/>
      <dgm:spPr/>
      <dgm:t>
        <a:bodyPr/>
        <a:lstStyle/>
        <a:p>
          <a:endParaRPr lang="en-US"/>
        </a:p>
      </dgm:t>
    </dgm:pt>
    <dgm:pt modelId="{BC3CD010-DE88-AF48-942A-9C33EA9D7FA6}" type="sibTrans" cxnId="{359084A2-BD77-5C4D-B06C-FEB3AA07F677}">
      <dgm:prSet/>
      <dgm:spPr/>
      <dgm:t>
        <a:bodyPr/>
        <a:lstStyle/>
        <a:p>
          <a:endParaRPr lang="en-US"/>
        </a:p>
      </dgm:t>
    </dgm:pt>
    <dgm:pt modelId="{962781C6-3F4D-514F-9C3C-519021617E98}" type="pres">
      <dgm:prSet presAssocID="{1D46A460-10A9-4047-8E5F-EB24DB2D6851}" presName="cycle" presStyleCnt="0">
        <dgm:presLayoutVars>
          <dgm:chMax val="1"/>
          <dgm:dir/>
          <dgm:animLvl val="ctr"/>
          <dgm:resizeHandles val="exact"/>
        </dgm:presLayoutVars>
      </dgm:prSet>
      <dgm:spPr/>
    </dgm:pt>
    <dgm:pt modelId="{A11004E2-EC06-2344-8AAB-B4C04C00FF56}" type="pres">
      <dgm:prSet presAssocID="{12F35FBA-9BB7-AB42-86DB-06BA402DDAFE}" presName="centerShape" presStyleLbl="node0" presStyleIdx="0" presStyleCnt="1" custScaleX="114012" custScaleY="74514"/>
      <dgm:spPr/>
    </dgm:pt>
    <dgm:pt modelId="{5819776E-F49B-6746-B88D-DB90EB6B3C7B}" type="pres">
      <dgm:prSet presAssocID="{EDC4A245-F17F-6942-9DA4-4CC8DEF54D7C}" presName="parTrans" presStyleLbl="bgSibTrans2D1" presStyleIdx="0" presStyleCnt="5"/>
      <dgm:spPr/>
    </dgm:pt>
    <dgm:pt modelId="{EFA5D714-3143-F944-9996-35ED6CA1D968}" type="pres">
      <dgm:prSet presAssocID="{4BBC440F-DF33-F34B-A17D-BD25AB5175B6}" presName="node" presStyleLbl="node1" presStyleIdx="0" presStyleCnt="5" custRadScaleRad="112018" custRadScaleInc="982">
        <dgm:presLayoutVars>
          <dgm:bulletEnabled val="1"/>
        </dgm:presLayoutVars>
      </dgm:prSet>
      <dgm:spPr/>
    </dgm:pt>
    <dgm:pt modelId="{1051A3F3-B5F6-F84F-9AE1-6431786A98F5}" type="pres">
      <dgm:prSet presAssocID="{8B71B6E5-0672-8545-9A81-B4FCF55F106C}" presName="parTrans" presStyleLbl="bgSibTrans2D1" presStyleIdx="1" presStyleCnt="5"/>
      <dgm:spPr/>
    </dgm:pt>
    <dgm:pt modelId="{068CD6C8-0011-A740-9958-54CCBD362CFB}" type="pres">
      <dgm:prSet presAssocID="{D967213A-3728-5C48-A2BA-061944F4324B}" presName="node" presStyleLbl="node1" presStyleIdx="1" presStyleCnt="5">
        <dgm:presLayoutVars>
          <dgm:bulletEnabled val="1"/>
        </dgm:presLayoutVars>
      </dgm:prSet>
      <dgm:spPr/>
    </dgm:pt>
    <dgm:pt modelId="{2A728326-6ED4-B74F-9190-013D69BC9020}" type="pres">
      <dgm:prSet presAssocID="{57ACBF9F-D74D-3E45-A8A0-181FF38BAEB0}" presName="parTrans" presStyleLbl="bgSibTrans2D1" presStyleIdx="2" presStyleCnt="5"/>
      <dgm:spPr/>
    </dgm:pt>
    <dgm:pt modelId="{A8A8BDEB-B555-BB44-9DAE-A2CCD0DBBB14}" type="pres">
      <dgm:prSet presAssocID="{0CB893E6-BC5E-A845-B775-2D574F7378EC}" presName="node" presStyleLbl="node1" presStyleIdx="2" presStyleCnt="5">
        <dgm:presLayoutVars>
          <dgm:bulletEnabled val="1"/>
        </dgm:presLayoutVars>
      </dgm:prSet>
      <dgm:spPr/>
    </dgm:pt>
    <dgm:pt modelId="{947776BD-9ACA-9F4F-A100-847683243D67}" type="pres">
      <dgm:prSet presAssocID="{8AC2E180-FE36-EB40-ABA6-36373A75E632}" presName="parTrans" presStyleLbl="bgSibTrans2D1" presStyleIdx="3" presStyleCnt="5"/>
      <dgm:spPr/>
    </dgm:pt>
    <dgm:pt modelId="{66D298E7-7C03-6245-955E-DCE57F270B50}" type="pres">
      <dgm:prSet presAssocID="{34675141-D7D8-B14D-B764-E62D3632780D}" presName="node" presStyleLbl="node1" presStyleIdx="3" presStyleCnt="5">
        <dgm:presLayoutVars>
          <dgm:bulletEnabled val="1"/>
        </dgm:presLayoutVars>
      </dgm:prSet>
      <dgm:spPr/>
    </dgm:pt>
    <dgm:pt modelId="{012462F0-57B4-4943-94C4-CE1934BE8974}" type="pres">
      <dgm:prSet presAssocID="{8BBAA821-EAA3-6442-B150-458FE7AB1E4D}" presName="parTrans" presStyleLbl="bgSibTrans2D1" presStyleIdx="4" presStyleCnt="5"/>
      <dgm:spPr/>
    </dgm:pt>
    <dgm:pt modelId="{6D897927-CD13-D646-A21F-52098CA0E68F}" type="pres">
      <dgm:prSet presAssocID="{BFFA8C8D-00A3-D844-B2BC-1F4420848692}" presName="node" presStyleLbl="node1" presStyleIdx="4" presStyleCnt="5" custRadScaleRad="115891">
        <dgm:presLayoutVars>
          <dgm:bulletEnabled val="1"/>
        </dgm:presLayoutVars>
      </dgm:prSet>
      <dgm:spPr/>
    </dgm:pt>
  </dgm:ptLst>
  <dgm:cxnLst>
    <dgm:cxn modelId="{50249809-E506-F544-996E-8B0BD2498058}" type="presOf" srcId="{D967213A-3728-5C48-A2BA-061944F4324B}" destId="{068CD6C8-0011-A740-9958-54CCBD362CFB}" srcOrd="0" destOrd="0" presId="urn:microsoft.com/office/officeart/2005/8/layout/radial4"/>
    <dgm:cxn modelId="{EB75831B-67A4-604E-A634-1DE7DF91894A}" type="presOf" srcId="{8AC2E180-FE36-EB40-ABA6-36373A75E632}" destId="{947776BD-9ACA-9F4F-A100-847683243D67}" srcOrd="0" destOrd="0" presId="urn:microsoft.com/office/officeart/2005/8/layout/radial4"/>
    <dgm:cxn modelId="{6368DD30-B04B-5C48-9D3F-B43E114AD791}" srcId="{12F35FBA-9BB7-AB42-86DB-06BA402DDAFE}" destId="{0CB893E6-BC5E-A845-B775-2D574F7378EC}" srcOrd="2" destOrd="0" parTransId="{57ACBF9F-D74D-3E45-A8A0-181FF38BAEB0}" sibTransId="{F3EE4C82-26FA-574C-98C0-8548D205BBA1}"/>
    <dgm:cxn modelId="{0B592C34-E04D-994B-8101-B9E5286D3100}" type="presOf" srcId="{BFFA8C8D-00A3-D844-B2BC-1F4420848692}" destId="{6D897927-CD13-D646-A21F-52098CA0E68F}" srcOrd="0" destOrd="0" presId="urn:microsoft.com/office/officeart/2005/8/layout/radial4"/>
    <dgm:cxn modelId="{CD4CB13F-2E03-EB4E-827C-6DCC3EE60DC9}" srcId="{1D46A460-10A9-4047-8E5F-EB24DB2D6851}" destId="{12F35FBA-9BB7-AB42-86DB-06BA402DDAFE}" srcOrd="0" destOrd="0" parTransId="{57CE9D5A-C23D-994F-85CB-CF677D679B38}" sibTransId="{68A69A1F-F944-4140-8F5C-B4610D0249CB}"/>
    <dgm:cxn modelId="{A8231B5C-8A37-8740-B50E-FBD3006910A9}" type="presOf" srcId="{8BBAA821-EAA3-6442-B150-458FE7AB1E4D}" destId="{012462F0-57B4-4943-94C4-CE1934BE8974}" srcOrd="0" destOrd="0" presId="urn:microsoft.com/office/officeart/2005/8/layout/radial4"/>
    <dgm:cxn modelId="{28A3EE4C-4122-BE4E-AF61-536668AE2BF3}" type="presOf" srcId="{EDC4A245-F17F-6942-9DA4-4CC8DEF54D7C}" destId="{5819776E-F49B-6746-B88D-DB90EB6B3C7B}" srcOrd="0" destOrd="0" presId="urn:microsoft.com/office/officeart/2005/8/layout/radial4"/>
    <dgm:cxn modelId="{17ACE971-F81B-5447-B003-B8086B4395B4}" type="presOf" srcId="{12F35FBA-9BB7-AB42-86DB-06BA402DDAFE}" destId="{A11004E2-EC06-2344-8AAB-B4C04C00FF56}" srcOrd="0" destOrd="0" presId="urn:microsoft.com/office/officeart/2005/8/layout/radial4"/>
    <dgm:cxn modelId="{ED98CC86-CC88-3149-A68F-1F1E1A39C3C6}" type="presOf" srcId="{4BBC440F-DF33-F34B-A17D-BD25AB5175B6}" destId="{EFA5D714-3143-F944-9996-35ED6CA1D968}" srcOrd="0" destOrd="0" presId="urn:microsoft.com/office/officeart/2005/8/layout/radial4"/>
    <dgm:cxn modelId="{359084A2-BD77-5C4D-B06C-FEB3AA07F677}" srcId="{12F35FBA-9BB7-AB42-86DB-06BA402DDAFE}" destId="{BFFA8C8D-00A3-D844-B2BC-1F4420848692}" srcOrd="4" destOrd="0" parTransId="{8BBAA821-EAA3-6442-B150-458FE7AB1E4D}" sibTransId="{BC3CD010-DE88-AF48-942A-9C33EA9D7FA6}"/>
    <dgm:cxn modelId="{156215B1-4EAC-7E46-9C6C-D37EAB0EC5A2}" type="presOf" srcId="{1D46A460-10A9-4047-8E5F-EB24DB2D6851}" destId="{962781C6-3F4D-514F-9C3C-519021617E98}" srcOrd="0" destOrd="0" presId="urn:microsoft.com/office/officeart/2005/8/layout/radial4"/>
    <dgm:cxn modelId="{B533B1B6-48FF-4D40-B530-B441F58D5EBC}" type="presOf" srcId="{8B71B6E5-0672-8545-9A81-B4FCF55F106C}" destId="{1051A3F3-B5F6-F84F-9AE1-6431786A98F5}" srcOrd="0" destOrd="0" presId="urn:microsoft.com/office/officeart/2005/8/layout/radial4"/>
    <dgm:cxn modelId="{828496BD-D4D0-364A-8CA0-3242654A18CC}" srcId="{12F35FBA-9BB7-AB42-86DB-06BA402DDAFE}" destId="{4BBC440F-DF33-F34B-A17D-BD25AB5175B6}" srcOrd="0" destOrd="0" parTransId="{EDC4A245-F17F-6942-9DA4-4CC8DEF54D7C}" sibTransId="{BE5281F6-ACC5-9E42-AC69-B3B012213C5B}"/>
    <dgm:cxn modelId="{E62B22CB-4357-6D42-AA01-D9836C98F9C4}" srcId="{12F35FBA-9BB7-AB42-86DB-06BA402DDAFE}" destId="{34675141-D7D8-B14D-B764-E62D3632780D}" srcOrd="3" destOrd="0" parTransId="{8AC2E180-FE36-EB40-ABA6-36373A75E632}" sibTransId="{D5986888-6BD0-E043-9D2D-88E8BDEF1D18}"/>
    <dgm:cxn modelId="{D4F2D4CE-D232-A743-8A7D-97FB7702DB00}" type="presOf" srcId="{34675141-D7D8-B14D-B764-E62D3632780D}" destId="{66D298E7-7C03-6245-955E-DCE57F270B50}" srcOrd="0" destOrd="0" presId="urn:microsoft.com/office/officeart/2005/8/layout/radial4"/>
    <dgm:cxn modelId="{17C8F0D6-9B1A-9449-A4B8-60D7544C643C}" type="presOf" srcId="{57ACBF9F-D74D-3E45-A8A0-181FF38BAEB0}" destId="{2A728326-6ED4-B74F-9190-013D69BC9020}" srcOrd="0" destOrd="0" presId="urn:microsoft.com/office/officeart/2005/8/layout/radial4"/>
    <dgm:cxn modelId="{9300BBDE-EB5D-5A40-8685-C73849E99764}" srcId="{12F35FBA-9BB7-AB42-86DB-06BA402DDAFE}" destId="{D967213A-3728-5C48-A2BA-061944F4324B}" srcOrd="1" destOrd="0" parTransId="{8B71B6E5-0672-8545-9A81-B4FCF55F106C}" sibTransId="{20BC3A2A-44EA-374E-A6A6-DDEEDAAA3681}"/>
    <dgm:cxn modelId="{3FB8F1E6-006D-4B48-BD36-B3457C4E9118}" type="presOf" srcId="{0CB893E6-BC5E-A845-B775-2D574F7378EC}" destId="{A8A8BDEB-B555-BB44-9DAE-A2CCD0DBBB14}" srcOrd="0" destOrd="0" presId="urn:microsoft.com/office/officeart/2005/8/layout/radial4"/>
    <dgm:cxn modelId="{6FF3B8B7-4EEE-7845-A5BE-D539130E1812}" type="presParOf" srcId="{962781C6-3F4D-514F-9C3C-519021617E98}" destId="{A11004E2-EC06-2344-8AAB-B4C04C00FF56}" srcOrd="0" destOrd="0" presId="urn:microsoft.com/office/officeart/2005/8/layout/radial4"/>
    <dgm:cxn modelId="{6421E065-1F39-5E47-9FB6-FFE30AC4F883}" type="presParOf" srcId="{962781C6-3F4D-514F-9C3C-519021617E98}" destId="{5819776E-F49B-6746-B88D-DB90EB6B3C7B}" srcOrd="1" destOrd="0" presId="urn:microsoft.com/office/officeart/2005/8/layout/radial4"/>
    <dgm:cxn modelId="{B4E22CF4-5A93-FB4B-BF1D-6866061D508A}" type="presParOf" srcId="{962781C6-3F4D-514F-9C3C-519021617E98}" destId="{EFA5D714-3143-F944-9996-35ED6CA1D968}" srcOrd="2" destOrd="0" presId="urn:microsoft.com/office/officeart/2005/8/layout/radial4"/>
    <dgm:cxn modelId="{50B353B0-BA7D-DB46-86BF-7F544EB9B2D5}" type="presParOf" srcId="{962781C6-3F4D-514F-9C3C-519021617E98}" destId="{1051A3F3-B5F6-F84F-9AE1-6431786A98F5}" srcOrd="3" destOrd="0" presId="urn:microsoft.com/office/officeart/2005/8/layout/radial4"/>
    <dgm:cxn modelId="{66D68CEE-FCD2-6343-A051-461851A1B3C4}" type="presParOf" srcId="{962781C6-3F4D-514F-9C3C-519021617E98}" destId="{068CD6C8-0011-A740-9958-54CCBD362CFB}" srcOrd="4" destOrd="0" presId="urn:microsoft.com/office/officeart/2005/8/layout/radial4"/>
    <dgm:cxn modelId="{D771107B-63D3-3440-A067-FFD01674C60E}" type="presParOf" srcId="{962781C6-3F4D-514F-9C3C-519021617E98}" destId="{2A728326-6ED4-B74F-9190-013D69BC9020}" srcOrd="5" destOrd="0" presId="urn:microsoft.com/office/officeart/2005/8/layout/radial4"/>
    <dgm:cxn modelId="{07A5BA78-4615-4344-BDBC-B32CABF36C9F}" type="presParOf" srcId="{962781C6-3F4D-514F-9C3C-519021617E98}" destId="{A8A8BDEB-B555-BB44-9DAE-A2CCD0DBBB14}" srcOrd="6" destOrd="0" presId="urn:microsoft.com/office/officeart/2005/8/layout/radial4"/>
    <dgm:cxn modelId="{A242EFC7-2C8F-F140-A638-B9DD3D93E460}" type="presParOf" srcId="{962781C6-3F4D-514F-9C3C-519021617E98}" destId="{947776BD-9ACA-9F4F-A100-847683243D67}" srcOrd="7" destOrd="0" presId="urn:microsoft.com/office/officeart/2005/8/layout/radial4"/>
    <dgm:cxn modelId="{D2B5222E-7B7F-2744-B151-CC6200816F39}" type="presParOf" srcId="{962781C6-3F4D-514F-9C3C-519021617E98}" destId="{66D298E7-7C03-6245-955E-DCE57F270B50}" srcOrd="8" destOrd="0" presId="urn:microsoft.com/office/officeart/2005/8/layout/radial4"/>
    <dgm:cxn modelId="{385E29CA-2D1E-FC4D-879A-92F2A2B9D41E}" type="presParOf" srcId="{962781C6-3F4D-514F-9C3C-519021617E98}" destId="{012462F0-57B4-4943-94C4-CE1934BE8974}" srcOrd="9" destOrd="0" presId="urn:microsoft.com/office/officeart/2005/8/layout/radial4"/>
    <dgm:cxn modelId="{28AE601C-9A15-1F41-92DB-406401855ACF}" type="presParOf" srcId="{962781C6-3F4D-514F-9C3C-519021617E98}" destId="{6D897927-CD13-D646-A21F-52098CA0E68F}" srcOrd="10" destOrd="0" presId="urn:microsoft.com/office/officeart/2005/8/layout/radial4"/>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46A460-10A9-4047-8E5F-EB24DB2D6851}" type="doc">
      <dgm:prSet loTypeId="urn:microsoft.com/office/officeart/2005/8/layout/radial4" loCatId="" qsTypeId="urn:microsoft.com/office/officeart/2005/8/quickstyle/simple1" qsCatId="simple" csTypeId="urn:microsoft.com/office/officeart/2005/8/colors/colorful5" csCatId="colorful" phldr="1"/>
      <dgm:spPr/>
      <dgm:t>
        <a:bodyPr/>
        <a:lstStyle/>
        <a:p>
          <a:endParaRPr lang="en-US"/>
        </a:p>
      </dgm:t>
    </dgm:pt>
    <dgm:pt modelId="{12F35FBA-9BB7-AB42-86DB-06BA402DDAFE}">
      <dgm:prSet phldrT="[Text]" custT="1"/>
      <dgm:spPr/>
      <dgm:t>
        <a:bodyPr/>
        <a:lstStyle/>
        <a:p>
          <a:r>
            <a:rPr lang="en-US" sz="1100"/>
            <a:t>STOCKS</a:t>
          </a:r>
          <a:endParaRPr lang="en-US" sz="1400"/>
        </a:p>
      </dgm:t>
    </dgm:pt>
    <dgm:pt modelId="{57CE9D5A-C23D-994F-85CB-CF677D679B38}" type="parTrans" cxnId="{CD4CB13F-2E03-EB4E-827C-6DCC3EE60DC9}">
      <dgm:prSet/>
      <dgm:spPr/>
      <dgm:t>
        <a:bodyPr/>
        <a:lstStyle/>
        <a:p>
          <a:endParaRPr lang="en-US"/>
        </a:p>
      </dgm:t>
    </dgm:pt>
    <dgm:pt modelId="{68A69A1F-F944-4140-8F5C-B4610D0249CB}" type="sibTrans" cxnId="{CD4CB13F-2E03-EB4E-827C-6DCC3EE60DC9}">
      <dgm:prSet/>
      <dgm:spPr/>
      <dgm:t>
        <a:bodyPr/>
        <a:lstStyle/>
        <a:p>
          <a:endParaRPr lang="en-US"/>
        </a:p>
      </dgm:t>
    </dgm:pt>
    <dgm:pt modelId="{4BBC440F-DF33-F34B-A17D-BD25AB5175B6}">
      <dgm:prSet phldrT="[Text]"/>
      <dgm:spPr/>
      <dgm:t>
        <a:bodyPr/>
        <a:lstStyle/>
        <a:p>
          <a:r>
            <a:rPr lang="en-US"/>
            <a:t>HOLDINGS</a:t>
          </a:r>
        </a:p>
      </dgm:t>
    </dgm:pt>
    <dgm:pt modelId="{EDC4A245-F17F-6942-9DA4-4CC8DEF54D7C}" type="parTrans" cxnId="{828496BD-D4D0-364A-8CA0-3242654A18CC}">
      <dgm:prSet/>
      <dgm:spPr/>
      <dgm:t>
        <a:bodyPr/>
        <a:lstStyle/>
        <a:p>
          <a:endParaRPr lang="en-US"/>
        </a:p>
      </dgm:t>
    </dgm:pt>
    <dgm:pt modelId="{BE5281F6-ACC5-9E42-AC69-B3B012213C5B}" type="sibTrans" cxnId="{828496BD-D4D0-364A-8CA0-3242654A18CC}">
      <dgm:prSet/>
      <dgm:spPr/>
      <dgm:t>
        <a:bodyPr/>
        <a:lstStyle/>
        <a:p>
          <a:endParaRPr lang="en-US"/>
        </a:p>
      </dgm:t>
    </dgm:pt>
    <dgm:pt modelId="{D967213A-3728-5C48-A2BA-061944F4324B}">
      <dgm:prSet phldrT="[Text]"/>
      <dgm:spPr/>
      <dgm:t>
        <a:bodyPr/>
        <a:lstStyle/>
        <a:p>
          <a:r>
            <a:rPr lang="en-US"/>
            <a:t>LIMITED</a:t>
          </a:r>
        </a:p>
      </dgm:t>
    </dgm:pt>
    <dgm:pt modelId="{8B71B6E5-0672-8545-9A81-B4FCF55F106C}" type="parTrans" cxnId="{9300BBDE-EB5D-5A40-8685-C73849E99764}">
      <dgm:prSet/>
      <dgm:spPr/>
      <dgm:t>
        <a:bodyPr/>
        <a:lstStyle/>
        <a:p>
          <a:endParaRPr lang="en-US"/>
        </a:p>
      </dgm:t>
    </dgm:pt>
    <dgm:pt modelId="{20BC3A2A-44EA-374E-A6A6-DDEEDAAA3681}" type="sibTrans" cxnId="{9300BBDE-EB5D-5A40-8685-C73849E99764}">
      <dgm:prSet/>
      <dgm:spPr/>
      <dgm:t>
        <a:bodyPr/>
        <a:lstStyle/>
        <a:p>
          <a:endParaRPr lang="en-US"/>
        </a:p>
      </dgm:t>
    </dgm:pt>
    <dgm:pt modelId="{0CB893E6-BC5E-A845-B775-2D574F7378EC}">
      <dgm:prSet phldrT="[Text]"/>
      <dgm:spPr/>
      <dgm:t>
        <a:bodyPr/>
        <a:lstStyle/>
        <a:p>
          <a:r>
            <a:rPr lang="en-US"/>
            <a:t>VALUERS</a:t>
          </a:r>
        </a:p>
      </dgm:t>
    </dgm:pt>
    <dgm:pt modelId="{57ACBF9F-D74D-3E45-A8A0-181FF38BAEB0}" type="parTrans" cxnId="{6368DD30-B04B-5C48-9D3F-B43E114AD791}">
      <dgm:prSet/>
      <dgm:spPr/>
      <dgm:t>
        <a:bodyPr/>
        <a:lstStyle/>
        <a:p>
          <a:endParaRPr lang="en-US"/>
        </a:p>
      </dgm:t>
    </dgm:pt>
    <dgm:pt modelId="{F3EE4C82-26FA-574C-98C0-8548D205BBA1}" type="sibTrans" cxnId="{6368DD30-B04B-5C48-9D3F-B43E114AD791}">
      <dgm:prSet/>
      <dgm:spPr/>
      <dgm:t>
        <a:bodyPr/>
        <a:lstStyle/>
        <a:p>
          <a:endParaRPr lang="en-US"/>
        </a:p>
      </dgm:t>
    </dgm:pt>
    <dgm:pt modelId="{34675141-D7D8-B14D-B764-E62D3632780D}">
      <dgm:prSet phldrT="[Text]"/>
      <dgm:spPr/>
      <dgm:t>
        <a:bodyPr/>
        <a:lstStyle/>
        <a:p>
          <a:r>
            <a:rPr lang="en-US"/>
            <a:t>BRISBANE</a:t>
          </a:r>
        </a:p>
      </dgm:t>
    </dgm:pt>
    <dgm:pt modelId="{8AC2E180-FE36-EB40-ABA6-36373A75E632}" type="parTrans" cxnId="{E62B22CB-4357-6D42-AA01-D9836C98F9C4}">
      <dgm:prSet/>
      <dgm:spPr/>
      <dgm:t>
        <a:bodyPr/>
        <a:lstStyle/>
        <a:p>
          <a:endParaRPr lang="en-US"/>
        </a:p>
      </dgm:t>
    </dgm:pt>
    <dgm:pt modelId="{D5986888-6BD0-E043-9D2D-88E8BDEF1D18}" type="sibTrans" cxnId="{E62B22CB-4357-6D42-AA01-D9836C98F9C4}">
      <dgm:prSet/>
      <dgm:spPr/>
      <dgm:t>
        <a:bodyPr/>
        <a:lstStyle/>
        <a:p>
          <a:endParaRPr lang="en-US"/>
        </a:p>
      </dgm:t>
    </dgm:pt>
    <dgm:pt modelId="{BFFA8C8D-00A3-D844-B2BC-1F4420848692}">
      <dgm:prSet phldrT="[Text]"/>
      <dgm:spPr/>
      <dgm:t>
        <a:bodyPr/>
        <a:lstStyle/>
        <a:p>
          <a:r>
            <a:rPr lang="en-US"/>
            <a:t>SECURITIES</a:t>
          </a:r>
        </a:p>
      </dgm:t>
    </dgm:pt>
    <dgm:pt modelId="{8BBAA821-EAA3-6442-B150-458FE7AB1E4D}" type="parTrans" cxnId="{359084A2-BD77-5C4D-B06C-FEB3AA07F677}">
      <dgm:prSet/>
      <dgm:spPr/>
      <dgm:t>
        <a:bodyPr/>
        <a:lstStyle/>
        <a:p>
          <a:endParaRPr lang="en-US"/>
        </a:p>
      </dgm:t>
    </dgm:pt>
    <dgm:pt modelId="{BC3CD010-DE88-AF48-942A-9C33EA9D7FA6}" type="sibTrans" cxnId="{359084A2-BD77-5C4D-B06C-FEB3AA07F677}">
      <dgm:prSet/>
      <dgm:spPr/>
      <dgm:t>
        <a:bodyPr/>
        <a:lstStyle/>
        <a:p>
          <a:endParaRPr lang="en-US"/>
        </a:p>
      </dgm:t>
    </dgm:pt>
    <dgm:pt modelId="{962781C6-3F4D-514F-9C3C-519021617E98}" type="pres">
      <dgm:prSet presAssocID="{1D46A460-10A9-4047-8E5F-EB24DB2D6851}" presName="cycle" presStyleCnt="0">
        <dgm:presLayoutVars>
          <dgm:chMax val="1"/>
          <dgm:dir/>
          <dgm:animLvl val="ctr"/>
          <dgm:resizeHandles val="exact"/>
        </dgm:presLayoutVars>
      </dgm:prSet>
      <dgm:spPr/>
    </dgm:pt>
    <dgm:pt modelId="{A11004E2-EC06-2344-8AAB-B4C04C00FF56}" type="pres">
      <dgm:prSet presAssocID="{12F35FBA-9BB7-AB42-86DB-06BA402DDAFE}" presName="centerShape" presStyleLbl="node0" presStyleIdx="0" presStyleCnt="1" custScaleX="128673"/>
      <dgm:spPr/>
    </dgm:pt>
    <dgm:pt modelId="{5819776E-F49B-6746-B88D-DB90EB6B3C7B}" type="pres">
      <dgm:prSet presAssocID="{EDC4A245-F17F-6942-9DA4-4CC8DEF54D7C}" presName="parTrans" presStyleLbl="bgSibTrans2D1" presStyleIdx="0" presStyleCnt="5"/>
      <dgm:spPr/>
    </dgm:pt>
    <dgm:pt modelId="{EFA5D714-3143-F944-9996-35ED6CA1D968}" type="pres">
      <dgm:prSet presAssocID="{4BBC440F-DF33-F34B-A17D-BD25AB5175B6}" presName="node" presStyleLbl="node1" presStyleIdx="0" presStyleCnt="5">
        <dgm:presLayoutVars>
          <dgm:bulletEnabled val="1"/>
        </dgm:presLayoutVars>
      </dgm:prSet>
      <dgm:spPr/>
    </dgm:pt>
    <dgm:pt modelId="{1051A3F3-B5F6-F84F-9AE1-6431786A98F5}" type="pres">
      <dgm:prSet presAssocID="{8B71B6E5-0672-8545-9A81-B4FCF55F106C}" presName="parTrans" presStyleLbl="bgSibTrans2D1" presStyleIdx="1" presStyleCnt="5"/>
      <dgm:spPr/>
    </dgm:pt>
    <dgm:pt modelId="{068CD6C8-0011-A740-9958-54CCBD362CFB}" type="pres">
      <dgm:prSet presAssocID="{D967213A-3728-5C48-A2BA-061944F4324B}" presName="node" presStyleLbl="node1" presStyleIdx="1" presStyleCnt="5">
        <dgm:presLayoutVars>
          <dgm:bulletEnabled val="1"/>
        </dgm:presLayoutVars>
      </dgm:prSet>
      <dgm:spPr/>
    </dgm:pt>
    <dgm:pt modelId="{2A728326-6ED4-B74F-9190-013D69BC9020}" type="pres">
      <dgm:prSet presAssocID="{57ACBF9F-D74D-3E45-A8A0-181FF38BAEB0}" presName="parTrans" presStyleLbl="bgSibTrans2D1" presStyleIdx="2" presStyleCnt="5"/>
      <dgm:spPr/>
    </dgm:pt>
    <dgm:pt modelId="{A8A8BDEB-B555-BB44-9DAE-A2CCD0DBBB14}" type="pres">
      <dgm:prSet presAssocID="{0CB893E6-BC5E-A845-B775-2D574F7378EC}" presName="node" presStyleLbl="node1" presStyleIdx="2" presStyleCnt="5">
        <dgm:presLayoutVars>
          <dgm:bulletEnabled val="1"/>
        </dgm:presLayoutVars>
      </dgm:prSet>
      <dgm:spPr/>
    </dgm:pt>
    <dgm:pt modelId="{947776BD-9ACA-9F4F-A100-847683243D67}" type="pres">
      <dgm:prSet presAssocID="{8AC2E180-FE36-EB40-ABA6-36373A75E632}" presName="parTrans" presStyleLbl="bgSibTrans2D1" presStyleIdx="3" presStyleCnt="5"/>
      <dgm:spPr/>
    </dgm:pt>
    <dgm:pt modelId="{66D298E7-7C03-6245-955E-DCE57F270B50}" type="pres">
      <dgm:prSet presAssocID="{34675141-D7D8-B14D-B764-E62D3632780D}" presName="node" presStyleLbl="node1" presStyleIdx="3" presStyleCnt="5">
        <dgm:presLayoutVars>
          <dgm:bulletEnabled val="1"/>
        </dgm:presLayoutVars>
      </dgm:prSet>
      <dgm:spPr/>
    </dgm:pt>
    <dgm:pt modelId="{012462F0-57B4-4943-94C4-CE1934BE8974}" type="pres">
      <dgm:prSet presAssocID="{8BBAA821-EAA3-6442-B150-458FE7AB1E4D}" presName="parTrans" presStyleLbl="bgSibTrans2D1" presStyleIdx="4" presStyleCnt="5"/>
      <dgm:spPr/>
    </dgm:pt>
    <dgm:pt modelId="{6D897927-CD13-D646-A21F-52098CA0E68F}" type="pres">
      <dgm:prSet presAssocID="{BFFA8C8D-00A3-D844-B2BC-1F4420848692}" presName="node" presStyleLbl="node1" presStyleIdx="4" presStyleCnt="5">
        <dgm:presLayoutVars>
          <dgm:bulletEnabled val="1"/>
        </dgm:presLayoutVars>
      </dgm:prSet>
      <dgm:spPr/>
    </dgm:pt>
  </dgm:ptLst>
  <dgm:cxnLst>
    <dgm:cxn modelId="{50249809-E506-F544-996E-8B0BD2498058}" type="presOf" srcId="{D967213A-3728-5C48-A2BA-061944F4324B}" destId="{068CD6C8-0011-A740-9958-54CCBD362CFB}" srcOrd="0" destOrd="0" presId="urn:microsoft.com/office/officeart/2005/8/layout/radial4"/>
    <dgm:cxn modelId="{EB75831B-67A4-604E-A634-1DE7DF91894A}" type="presOf" srcId="{8AC2E180-FE36-EB40-ABA6-36373A75E632}" destId="{947776BD-9ACA-9F4F-A100-847683243D67}" srcOrd="0" destOrd="0" presId="urn:microsoft.com/office/officeart/2005/8/layout/radial4"/>
    <dgm:cxn modelId="{6368DD30-B04B-5C48-9D3F-B43E114AD791}" srcId="{12F35FBA-9BB7-AB42-86DB-06BA402DDAFE}" destId="{0CB893E6-BC5E-A845-B775-2D574F7378EC}" srcOrd="2" destOrd="0" parTransId="{57ACBF9F-D74D-3E45-A8A0-181FF38BAEB0}" sibTransId="{F3EE4C82-26FA-574C-98C0-8548D205BBA1}"/>
    <dgm:cxn modelId="{0B592C34-E04D-994B-8101-B9E5286D3100}" type="presOf" srcId="{BFFA8C8D-00A3-D844-B2BC-1F4420848692}" destId="{6D897927-CD13-D646-A21F-52098CA0E68F}" srcOrd="0" destOrd="0" presId="urn:microsoft.com/office/officeart/2005/8/layout/radial4"/>
    <dgm:cxn modelId="{CD4CB13F-2E03-EB4E-827C-6DCC3EE60DC9}" srcId="{1D46A460-10A9-4047-8E5F-EB24DB2D6851}" destId="{12F35FBA-9BB7-AB42-86DB-06BA402DDAFE}" srcOrd="0" destOrd="0" parTransId="{57CE9D5A-C23D-994F-85CB-CF677D679B38}" sibTransId="{68A69A1F-F944-4140-8F5C-B4610D0249CB}"/>
    <dgm:cxn modelId="{A8231B5C-8A37-8740-B50E-FBD3006910A9}" type="presOf" srcId="{8BBAA821-EAA3-6442-B150-458FE7AB1E4D}" destId="{012462F0-57B4-4943-94C4-CE1934BE8974}" srcOrd="0" destOrd="0" presId="urn:microsoft.com/office/officeart/2005/8/layout/radial4"/>
    <dgm:cxn modelId="{28A3EE4C-4122-BE4E-AF61-536668AE2BF3}" type="presOf" srcId="{EDC4A245-F17F-6942-9DA4-4CC8DEF54D7C}" destId="{5819776E-F49B-6746-B88D-DB90EB6B3C7B}" srcOrd="0" destOrd="0" presId="urn:microsoft.com/office/officeart/2005/8/layout/radial4"/>
    <dgm:cxn modelId="{17ACE971-F81B-5447-B003-B8086B4395B4}" type="presOf" srcId="{12F35FBA-9BB7-AB42-86DB-06BA402DDAFE}" destId="{A11004E2-EC06-2344-8AAB-B4C04C00FF56}" srcOrd="0" destOrd="0" presId="urn:microsoft.com/office/officeart/2005/8/layout/radial4"/>
    <dgm:cxn modelId="{ED98CC86-CC88-3149-A68F-1F1E1A39C3C6}" type="presOf" srcId="{4BBC440F-DF33-F34B-A17D-BD25AB5175B6}" destId="{EFA5D714-3143-F944-9996-35ED6CA1D968}" srcOrd="0" destOrd="0" presId="urn:microsoft.com/office/officeart/2005/8/layout/radial4"/>
    <dgm:cxn modelId="{359084A2-BD77-5C4D-B06C-FEB3AA07F677}" srcId="{12F35FBA-9BB7-AB42-86DB-06BA402DDAFE}" destId="{BFFA8C8D-00A3-D844-B2BC-1F4420848692}" srcOrd="4" destOrd="0" parTransId="{8BBAA821-EAA3-6442-B150-458FE7AB1E4D}" sibTransId="{BC3CD010-DE88-AF48-942A-9C33EA9D7FA6}"/>
    <dgm:cxn modelId="{156215B1-4EAC-7E46-9C6C-D37EAB0EC5A2}" type="presOf" srcId="{1D46A460-10A9-4047-8E5F-EB24DB2D6851}" destId="{962781C6-3F4D-514F-9C3C-519021617E98}" srcOrd="0" destOrd="0" presId="urn:microsoft.com/office/officeart/2005/8/layout/radial4"/>
    <dgm:cxn modelId="{B533B1B6-48FF-4D40-B530-B441F58D5EBC}" type="presOf" srcId="{8B71B6E5-0672-8545-9A81-B4FCF55F106C}" destId="{1051A3F3-B5F6-F84F-9AE1-6431786A98F5}" srcOrd="0" destOrd="0" presId="urn:microsoft.com/office/officeart/2005/8/layout/radial4"/>
    <dgm:cxn modelId="{828496BD-D4D0-364A-8CA0-3242654A18CC}" srcId="{12F35FBA-9BB7-AB42-86DB-06BA402DDAFE}" destId="{4BBC440F-DF33-F34B-A17D-BD25AB5175B6}" srcOrd="0" destOrd="0" parTransId="{EDC4A245-F17F-6942-9DA4-4CC8DEF54D7C}" sibTransId="{BE5281F6-ACC5-9E42-AC69-B3B012213C5B}"/>
    <dgm:cxn modelId="{E62B22CB-4357-6D42-AA01-D9836C98F9C4}" srcId="{12F35FBA-9BB7-AB42-86DB-06BA402DDAFE}" destId="{34675141-D7D8-B14D-B764-E62D3632780D}" srcOrd="3" destOrd="0" parTransId="{8AC2E180-FE36-EB40-ABA6-36373A75E632}" sibTransId="{D5986888-6BD0-E043-9D2D-88E8BDEF1D18}"/>
    <dgm:cxn modelId="{D4F2D4CE-D232-A743-8A7D-97FB7702DB00}" type="presOf" srcId="{34675141-D7D8-B14D-B764-E62D3632780D}" destId="{66D298E7-7C03-6245-955E-DCE57F270B50}" srcOrd="0" destOrd="0" presId="urn:microsoft.com/office/officeart/2005/8/layout/radial4"/>
    <dgm:cxn modelId="{17C8F0D6-9B1A-9449-A4B8-60D7544C643C}" type="presOf" srcId="{57ACBF9F-D74D-3E45-A8A0-181FF38BAEB0}" destId="{2A728326-6ED4-B74F-9190-013D69BC9020}" srcOrd="0" destOrd="0" presId="urn:microsoft.com/office/officeart/2005/8/layout/radial4"/>
    <dgm:cxn modelId="{9300BBDE-EB5D-5A40-8685-C73849E99764}" srcId="{12F35FBA-9BB7-AB42-86DB-06BA402DDAFE}" destId="{D967213A-3728-5C48-A2BA-061944F4324B}" srcOrd="1" destOrd="0" parTransId="{8B71B6E5-0672-8545-9A81-B4FCF55F106C}" sibTransId="{20BC3A2A-44EA-374E-A6A6-DDEEDAAA3681}"/>
    <dgm:cxn modelId="{3FB8F1E6-006D-4B48-BD36-B3457C4E9118}" type="presOf" srcId="{0CB893E6-BC5E-A845-B775-2D574F7378EC}" destId="{A8A8BDEB-B555-BB44-9DAE-A2CCD0DBBB14}" srcOrd="0" destOrd="0" presId="urn:microsoft.com/office/officeart/2005/8/layout/radial4"/>
    <dgm:cxn modelId="{6FF3B8B7-4EEE-7845-A5BE-D539130E1812}" type="presParOf" srcId="{962781C6-3F4D-514F-9C3C-519021617E98}" destId="{A11004E2-EC06-2344-8AAB-B4C04C00FF56}" srcOrd="0" destOrd="0" presId="urn:microsoft.com/office/officeart/2005/8/layout/radial4"/>
    <dgm:cxn modelId="{6421E065-1F39-5E47-9FB6-FFE30AC4F883}" type="presParOf" srcId="{962781C6-3F4D-514F-9C3C-519021617E98}" destId="{5819776E-F49B-6746-B88D-DB90EB6B3C7B}" srcOrd="1" destOrd="0" presId="urn:microsoft.com/office/officeart/2005/8/layout/radial4"/>
    <dgm:cxn modelId="{B4E22CF4-5A93-FB4B-BF1D-6866061D508A}" type="presParOf" srcId="{962781C6-3F4D-514F-9C3C-519021617E98}" destId="{EFA5D714-3143-F944-9996-35ED6CA1D968}" srcOrd="2" destOrd="0" presId="urn:microsoft.com/office/officeart/2005/8/layout/radial4"/>
    <dgm:cxn modelId="{50B353B0-BA7D-DB46-86BF-7F544EB9B2D5}" type="presParOf" srcId="{962781C6-3F4D-514F-9C3C-519021617E98}" destId="{1051A3F3-B5F6-F84F-9AE1-6431786A98F5}" srcOrd="3" destOrd="0" presId="urn:microsoft.com/office/officeart/2005/8/layout/radial4"/>
    <dgm:cxn modelId="{66D68CEE-FCD2-6343-A051-461851A1B3C4}" type="presParOf" srcId="{962781C6-3F4D-514F-9C3C-519021617E98}" destId="{068CD6C8-0011-A740-9958-54CCBD362CFB}" srcOrd="4" destOrd="0" presId="urn:microsoft.com/office/officeart/2005/8/layout/radial4"/>
    <dgm:cxn modelId="{D771107B-63D3-3440-A067-FFD01674C60E}" type="presParOf" srcId="{962781C6-3F4D-514F-9C3C-519021617E98}" destId="{2A728326-6ED4-B74F-9190-013D69BC9020}" srcOrd="5" destOrd="0" presId="urn:microsoft.com/office/officeart/2005/8/layout/radial4"/>
    <dgm:cxn modelId="{07A5BA78-4615-4344-BDBC-B32CABF36C9F}" type="presParOf" srcId="{962781C6-3F4D-514F-9C3C-519021617E98}" destId="{A8A8BDEB-B555-BB44-9DAE-A2CCD0DBBB14}" srcOrd="6" destOrd="0" presId="urn:microsoft.com/office/officeart/2005/8/layout/radial4"/>
    <dgm:cxn modelId="{A242EFC7-2C8F-F140-A638-B9DD3D93E460}" type="presParOf" srcId="{962781C6-3F4D-514F-9C3C-519021617E98}" destId="{947776BD-9ACA-9F4F-A100-847683243D67}" srcOrd="7" destOrd="0" presId="urn:microsoft.com/office/officeart/2005/8/layout/radial4"/>
    <dgm:cxn modelId="{D2B5222E-7B7F-2744-B151-CC6200816F39}" type="presParOf" srcId="{962781C6-3F4D-514F-9C3C-519021617E98}" destId="{66D298E7-7C03-6245-955E-DCE57F270B50}" srcOrd="8" destOrd="0" presId="urn:microsoft.com/office/officeart/2005/8/layout/radial4"/>
    <dgm:cxn modelId="{385E29CA-2D1E-FC4D-879A-92F2A2B9D41E}" type="presParOf" srcId="{962781C6-3F4D-514F-9C3C-519021617E98}" destId="{012462F0-57B4-4943-94C4-CE1934BE8974}" srcOrd="9" destOrd="0" presId="urn:microsoft.com/office/officeart/2005/8/layout/radial4"/>
    <dgm:cxn modelId="{28AE601C-9A15-1F41-92DB-406401855ACF}" type="presParOf" srcId="{962781C6-3F4D-514F-9C3C-519021617E98}" destId="{6D897927-CD13-D646-A21F-52098CA0E68F}" srcOrd="10" destOrd="0" presId="urn:microsoft.com/office/officeart/2005/8/layout/radial4"/>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D46A460-10A9-4047-8E5F-EB24DB2D6851}" type="doc">
      <dgm:prSet loTypeId="urn:microsoft.com/office/officeart/2005/8/layout/radial4" loCatId="" qsTypeId="urn:microsoft.com/office/officeart/2005/8/quickstyle/simple1" qsCatId="simple" csTypeId="urn:microsoft.com/office/officeart/2005/8/colors/colorful5" csCatId="colorful" phldr="1"/>
      <dgm:spPr/>
      <dgm:t>
        <a:bodyPr/>
        <a:lstStyle/>
        <a:p>
          <a:endParaRPr lang="en-US"/>
        </a:p>
      </dgm:t>
    </dgm:pt>
    <dgm:pt modelId="{12F35FBA-9BB7-AB42-86DB-06BA402DDAFE}">
      <dgm:prSet phldrT="[Text]" custT="1"/>
      <dgm:spPr/>
      <dgm:t>
        <a:bodyPr/>
        <a:lstStyle/>
        <a:p>
          <a:r>
            <a:rPr lang="en-US" sz="1100"/>
            <a:t>INDUSTRIAL</a:t>
          </a:r>
          <a:endParaRPr lang="en-US" sz="1200"/>
        </a:p>
      </dgm:t>
    </dgm:pt>
    <dgm:pt modelId="{57CE9D5A-C23D-994F-85CB-CF677D679B38}" type="parTrans" cxnId="{CD4CB13F-2E03-EB4E-827C-6DCC3EE60DC9}">
      <dgm:prSet/>
      <dgm:spPr/>
      <dgm:t>
        <a:bodyPr/>
        <a:lstStyle/>
        <a:p>
          <a:endParaRPr lang="en-US"/>
        </a:p>
      </dgm:t>
    </dgm:pt>
    <dgm:pt modelId="{68A69A1F-F944-4140-8F5C-B4610D0249CB}" type="sibTrans" cxnId="{CD4CB13F-2E03-EB4E-827C-6DCC3EE60DC9}">
      <dgm:prSet/>
      <dgm:spPr/>
      <dgm:t>
        <a:bodyPr/>
        <a:lstStyle/>
        <a:p>
          <a:endParaRPr lang="en-US"/>
        </a:p>
      </dgm:t>
    </dgm:pt>
    <dgm:pt modelId="{4BBC440F-DF33-F34B-A17D-BD25AB5175B6}">
      <dgm:prSet phldrT="[Text]"/>
      <dgm:spPr/>
      <dgm:t>
        <a:bodyPr/>
        <a:lstStyle/>
        <a:p>
          <a:r>
            <a:rPr lang="en-US"/>
            <a:t>MILLS</a:t>
          </a:r>
        </a:p>
      </dgm:t>
    </dgm:pt>
    <dgm:pt modelId="{EDC4A245-F17F-6942-9DA4-4CC8DEF54D7C}" type="parTrans" cxnId="{828496BD-D4D0-364A-8CA0-3242654A18CC}">
      <dgm:prSet/>
      <dgm:spPr/>
      <dgm:t>
        <a:bodyPr/>
        <a:lstStyle/>
        <a:p>
          <a:endParaRPr lang="en-US"/>
        </a:p>
      </dgm:t>
    </dgm:pt>
    <dgm:pt modelId="{BE5281F6-ACC5-9E42-AC69-B3B012213C5B}" type="sibTrans" cxnId="{828496BD-D4D0-364A-8CA0-3242654A18CC}">
      <dgm:prSet/>
      <dgm:spPr/>
      <dgm:t>
        <a:bodyPr/>
        <a:lstStyle/>
        <a:p>
          <a:endParaRPr lang="en-US"/>
        </a:p>
      </dgm:t>
    </dgm:pt>
    <dgm:pt modelId="{D967213A-3728-5C48-A2BA-061944F4324B}">
      <dgm:prSet phldrT="[Text]"/>
      <dgm:spPr/>
      <dgm:t>
        <a:bodyPr/>
        <a:lstStyle/>
        <a:p>
          <a:r>
            <a:rPr lang="en-US"/>
            <a:t>WOOLLEN</a:t>
          </a:r>
        </a:p>
      </dgm:t>
    </dgm:pt>
    <dgm:pt modelId="{8B71B6E5-0672-8545-9A81-B4FCF55F106C}" type="parTrans" cxnId="{9300BBDE-EB5D-5A40-8685-C73849E99764}">
      <dgm:prSet/>
      <dgm:spPr/>
      <dgm:t>
        <a:bodyPr/>
        <a:lstStyle/>
        <a:p>
          <a:endParaRPr lang="en-US"/>
        </a:p>
      </dgm:t>
    </dgm:pt>
    <dgm:pt modelId="{20BC3A2A-44EA-374E-A6A6-DDEEDAAA3681}" type="sibTrans" cxnId="{9300BBDE-EB5D-5A40-8685-C73849E99764}">
      <dgm:prSet/>
      <dgm:spPr/>
      <dgm:t>
        <a:bodyPr/>
        <a:lstStyle/>
        <a:p>
          <a:endParaRPr lang="en-US"/>
        </a:p>
      </dgm:t>
    </dgm:pt>
    <dgm:pt modelId="{0CB893E6-BC5E-A845-B775-2D574F7378EC}">
      <dgm:prSet phldrT="[Text]"/>
      <dgm:spPr/>
      <dgm:t>
        <a:bodyPr/>
        <a:lstStyle/>
        <a:p>
          <a:r>
            <a:rPr lang="en-US"/>
            <a:t>WALTON</a:t>
          </a:r>
        </a:p>
      </dgm:t>
    </dgm:pt>
    <dgm:pt modelId="{57ACBF9F-D74D-3E45-A8A0-181FF38BAEB0}" type="parTrans" cxnId="{6368DD30-B04B-5C48-9D3F-B43E114AD791}">
      <dgm:prSet/>
      <dgm:spPr/>
      <dgm:t>
        <a:bodyPr/>
        <a:lstStyle/>
        <a:p>
          <a:endParaRPr lang="en-US"/>
        </a:p>
      </dgm:t>
    </dgm:pt>
    <dgm:pt modelId="{F3EE4C82-26FA-574C-98C0-8548D205BBA1}" type="sibTrans" cxnId="{6368DD30-B04B-5C48-9D3F-B43E114AD791}">
      <dgm:prSet/>
      <dgm:spPr/>
      <dgm:t>
        <a:bodyPr/>
        <a:lstStyle/>
        <a:p>
          <a:endParaRPr lang="en-US"/>
        </a:p>
      </dgm:t>
    </dgm:pt>
    <dgm:pt modelId="{34675141-D7D8-B14D-B764-E62D3632780D}">
      <dgm:prSet phldrT="[Text]"/>
      <dgm:spPr/>
      <dgm:t>
        <a:bodyPr/>
        <a:lstStyle/>
        <a:p>
          <a:r>
            <a:rPr lang="en-US"/>
            <a:t>INDUSTRIES</a:t>
          </a:r>
        </a:p>
      </dgm:t>
    </dgm:pt>
    <dgm:pt modelId="{8AC2E180-FE36-EB40-ABA6-36373A75E632}" type="parTrans" cxnId="{E62B22CB-4357-6D42-AA01-D9836C98F9C4}">
      <dgm:prSet/>
      <dgm:spPr/>
      <dgm:t>
        <a:bodyPr/>
        <a:lstStyle/>
        <a:p>
          <a:endParaRPr lang="en-US"/>
        </a:p>
      </dgm:t>
    </dgm:pt>
    <dgm:pt modelId="{D5986888-6BD0-E043-9D2D-88E8BDEF1D18}" type="sibTrans" cxnId="{E62B22CB-4357-6D42-AA01-D9836C98F9C4}">
      <dgm:prSet/>
      <dgm:spPr/>
      <dgm:t>
        <a:bodyPr/>
        <a:lstStyle/>
        <a:p>
          <a:endParaRPr lang="en-US"/>
        </a:p>
      </dgm:t>
    </dgm:pt>
    <dgm:pt modelId="{BFFA8C8D-00A3-D844-B2BC-1F4420848692}">
      <dgm:prSet phldrT="[Text]"/>
      <dgm:spPr/>
      <dgm:t>
        <a:bodyPr/>
        <a:lstStyle/>
        <a:p>
          <a:r>
            <a:rPr lang="en-US"/>
            <a:t>STOCKER</a:t>
          </a:r>
        </a:p>
      </dgm:t>
    </dgm:pt>
    <dgm:pt modelId="{8BBAA821-EAA3-6442-B150-458FE7AB1E4D}" type="parTrans" cxnId="{359084A2-BD77-5C4D-B06C-FEB3AA07F677}">
      <dgm:prSet/>
      <dgm:spPr/>
      <dgm:t>
        <a:bodyPr/>
        <a:lstStyle/>
        <a:p>
          <a:endParaRPr lang="en-US"/>
        </a:p>
      </dgm:t>
    </dgm:pt>
    <dgm:pt modelId="{BC3CD010-DE88-AF48-942A-9C33EA9D7FA6}" type="sibTrans" cxnId="{359084A2-BD77-5C4D-B06C-FEB3AA07F677}">
      <dgm:prSet/>
      <dgm:spPr/>
      <dgm:t>
        <a:bodyPr/>
        <a:lstStyle/>
        <a:p>
          <a:endParaRPr lang="en-US"/>
        </a:p>
      </dgm:t>
    </dgm:pt>
    <dgm:pt modelId="{962781C6-3F4D-514F-9C3C-519021617E98}" type="pres">
      <dgm:prSet presAssocID="{1D46A460-10A9-4047-8E5F-EB24DB2D6851}" presName="cycle" presStyleCnt="0">
        <dgm:presLayoutVars>
          <dgm:chMax val="1"/>
          <dgm:dir/>
          <dgm:animLvl val="ctr"/>
          <dgm:resizeHandles val="exact"/>
        </dgm:presLayoutVars>
      </dgm:prSet>
      <dgm:spPr/>
    </dgm:pt>
    <dgm:pt modelId="{A11004E2-EC06-2344-8AAB-B4C04C00FF56}" type="pres">
      <dgm:prSet presAssocID="{12F35FBA-9BB7-AB42-86DB-06BA402DDAFE}" presName="centerShape" presStyleLbl="node0" presStyleIdx="0" presStyleCnt="1" custScaleX="153606"/>
      <dgm:spPr/>
    </dgm:pt>
    <dgm:pt modelId="{5819776E-F49B-6746-B88D-DB90EB6B3C7B}" type="pres">
      <dgm:prSet presAssocID="{EDC4A245-F17F-6942-9DA4-4CC8DEF54D7C}" presName="parTrans" presStyleLbl="bgSibTrans2D1" presStyleIdx="0" presStyleCnt="5"/>
      <dgm:spPr/>
    </dgm:pt>
    <dgm:pt modelId="{EFA5D714-3143-F944-9996-35ED6CA1D968}" type="pres">
      <dgm:prSet presAssocID="{4BBC440F-DF33-F34B-A17D-BD25AB5175B6}" presName="node" presStyleLbl="node1" presStyleIdx="0" presStyleCnt="5" custRadScaleRad="112438" custRadScaleInc="-978">
        <dgm:presLayoutVars>
          <dgm:bulletEnabled val="1"/>
        </dgm:presLayoutVars>
      </dgm:prSet>
      <dgm:spPr/>
    </dgm:pt>
    <dgm:pt modelId="{1051A3F3-B5F6-F84F-9AE1-6431786A98F5}" type="pres">
      <dgm:prSet presAssocID="{8B71B6E5-0672-8545-9A81-B4FCF55F106C}" presName="parTrans" presStyleLbl="bgSibTrans2D1" presStyleIdx="1" presStyleCnt="5"/>
      <dgm:spPr/>
    </dgm:pt>
    <dgm:pt modelId="{068CD6C8-0011-A740-9958-54CCBD362CFB}" type="pres">
      <dgm:prSet presAssocID="{D967213A-3728-5C48-A2BA-061944F4324B}" presName="node" presStyleLbl="node1" presStyleIdx="1" presStyleCnt="5">
        <dgm:presLayoutVars>
          <dgm:bulletEnabled val="1"/>
        </dgm:presLayoutVars>
      </dgm:prSet>
      <dgm:spPr/>
    </dgm:pt>
    <dgm:pt modelId="{2A728326-6ED4-B74F-9190-013D69BC9020}" type="pres">
      <dgm:prSet presAssocID="{57ACBF9F-D74D-3E45-A8A0-181FF38BAEB0}" presName="parTrans" presStyleLbl="bgSibTrans2D1" presStyleIdx="2" presStyleCnt="5"/>
      <dgm:spPr/>
    </dgm:pt>
    <dgm:pt modelId="{A8A8BDEB-B555-BB44-9DAE-A2CCD0DBBB14}" type="pres">
      <dgm:prSet presAssocID="{0CB893E6-BC5E-A845-B775-2D574F7378EC}" presName="node" presStyleLbl="node1" presStyleIdx="2" presStyleCnt="5">
        <dgm:presLayoutVars>
          <dgm:bulletEnabled val="1"/>
        </dgm:presLayoutVars>
      </dgm:prSet>
      <dgm:spPr/>
    </dgm:pt>
    <dgm:pt modelId="{947776BD-9ACA-9F4F-A100-847683243D67}" type="pres">
      <dgm:prSet presAssocID="{8AC2E180-FE36-EB40-ABA6-36373A75E632}" presName="parTrans" presStyleLbl="bgSibTrans2D1" presStyleIdx="3" presStyleCnt="5"/>
      <dgm:spPr/>
    </dgm:pt>
    <dgm:pt modelId="{66D298E7-7C03-6245-955E-DCE57F270B50}" type="pres">
      <dgm:prSet presAssocID="{34675141-D7D8-B14D-B764-E62D3632780D}" presName="node" presStyleLbl="node1" presStyleIdx="3" presStyleCnt="5">
        <dgm:presLayoutVars>
          <dgm:bulletEnabled val="1"/>
        </dgm:presLayoutVars>
      </dgm:prSet>
      <dgm:spPr/>
    </dgm:pt>
    <dgm:pt modelId="{012462F0-57B4-4943-94C4-CE1934BE8974}" type="pres">
      <dgm:prSet presAssocID="{8BBAA821-EAA3-6442-B150-458FE7AB1E4D}" presName="parTrans" presStyleLbl="bgSibTrans2D1" presStyleIdx="4" presStyleCnt="5"/>
      <dgm:spPr/>
    </dgm:pt>
    <dgm:pt modelId="{6D897927-CD13-D646-A21F-52098CA0E68F}" type="pres">
      <dgm:prSet presAssocID="{BFFA8C8D-00A3-D844-B2BC-1F4420848692}" presName="node" presStyleLbl="node1" presStyleIdx="4" presStyleCnt="5" custRadScaleRad="112068">
        <dgm:presLayoutVars>
          <dgm:bulletEnabled val="1"/>
        </dgm:presLayoutVars>
      </dgm:prSet>
      <dgm:spPr/>
    </dgm:pt>
  </dgm:ptLst>
  <dgm:cxnLst>
    <dgm:cxn modelId="{50249809-E506-F544-996E-8B0BD2498058}" type="presOf" srcId="{D967213A-3728-5C48-A2BA-061944F4324B}" destId="{068CD6C8-0011-A740-9958-54CCBD362CFB}" srcOrd="0" destOrd="0" presId="urn:microsoft.com/office/officeart/2005/8/layout/radial4"/>
    <dgm:cxn modelId="{EB75831B-67A4-604E-A634-1DE7DF91894A}" type="presOf" srcId="{8AC2E180-FE36-EB40-ABA6-36373A75E632}" destId="{947776BD-9ACA-9F4F-A100-847683243D67}" srcOrd="0" destOrd="0" presId="urn:microsoft.com/office/officeart/2005/8/layout/radial4"/>
    <dgm:cxn modelId="{6368DD30-B04B-5C48-9D3F-B43E114AD791}" srcId="{12F35FBA-9BB7-AB42-86DB-06BA402DDAFE}" destId="{0CB893E6-BC5E-A845-B775-2D574F7378EC}" srcOrd="2" destOrd="0" parTransId="{57ACBF9F-D74D-3E45-A8A0-181FF38BAEB0}" sibTransId="{F3EE4C82-26FA-574C-98C0-8548D205BBA1}"/>
    <dgm:cxn modelId="{0B592C34-E04D-994B-8101-B9E5286D3100}" type="presOf" srcId="{BFFA8C8D-00A3-D844-B2BC-1F4420848692}" destId="{6D897927-CD13-D646-A21F-52098CA0E68F}" srcOrd="0" destOrd="0" presId="urn:microsoft.com/office/officeart/2005/8/layout/radial4"/>
    <dgm:cxn modelId="{CD4CB13F-2E03-EB4E-827C-6DCC3EE60DC9}" srcId="{1D46A460-10A9-4047-8E5F-EB24DB2D6851}" destId="{12F35FBA-9BB7-AB42-86DB-06BA402DDAFE}" srcOrd="0" destOrd="0" parTransId="{57CE9D5A-C23D-994F-85CB-CF677D679B38}" sibTransId="{68A69A1F-F944-4140-8F5C-B4610D0249CB}"/>
    <dgm:cxn modelId="{A8231B5C-8A37-8740-B50E-FBD3006910A9}" type="presOf" srcId="{8BBAA821-EAA3-6442-B150-458FE7AB1E4D}" destId="{012462F0-57B4-4943-94C4-CE1934BE8974}" srcOrd="0" destOrd="0" presId="urn:microsoft.com/office/officeart/2005/8/layout/radial4"/>
    <dgm:cxn modelId="{28A3EE4C-4122-BE4E-AF61-536668AE2BF3}" type="presOf" srcId="{EDC4A245-F17F-6942-9DA4-4CC8DEF54D7C}" destId="{5819776E-F49B-6746-B88D-DB90EB6B3C7B}" srcOrd="0" destOrd="0" presId="urn:microsoft.com/office/officeart/2005/8/layout/radial4"/>
    <dgm:cxn modelId="{17ACE971-F81B-5447-B003-B8086B4395B4}" type="presOf" srcId="{12F35FBA-9BB7-AB42-86DB-06BA402DDAFE}" destId="{A11004E2-EC06-2344-8AAB-B4C04C00FF56}" srcOrd="0" destOrd="0" presId="urn:microsoft.com/office/officeart/2005/8/layout/radial4"/>
    <dgm:cxn modelId="{ED98CC86-CC88-3149-A68F-1F1E1A39C3C6}" type="presOf" srcId="{4BBC440F-DF33-F34B-A17D-BD25AB5175B6}" destId="{EFA5D714-3143-F944-9996-35ED6CA1D968}" srcOrd="0" destOrd="0" presId="urn:microsoft.com/office/officeart/2005/8/layout/radial4"/>
    <dgm:cxn modelId="{359084A2-BD77-5C4D-B06C-FEB3AA07F677}" srcId="{12F35FBA-9BB7-AB42-86DB-06BA402DDAFE}" destId="{BFFA8C8D-00A3-D844-B2BC-1F4420848692}" srcOrd="4" destOrd="0" parTransId="{8BBAA821-EAA3-6442-B150-458FE7AB1E4D}" sibTransId="{BC3CD010-DE88-AF48-942A-9C33EA9D7FA6}"/>
    <dgm:cxn modelId="{156215B1-4EAC-7E46-9C6C-D37EAB0EC5A2}" type="presOf" srcId="{1D46A460-10A9-4047-8E5F-EB24DB2D6851}" destId="{962781C6-3F4D-514F-9C3C-519021617E98}" srcOrd="0" destOrd="0" presId="urn:microsoft.com/office/officeart/2005/8/layout/radial4"/>
    <dgm:cxn modelId="{B533B1B6-48FF-4D40-B530-B441F58D5EBC}" type="presOf" srcId="{8B71B6E5-0672-8545-9A81-B4FCF55F106C}" destId="{1051A3F3-B5F6-F84F-9AE1-6431786A98F5}" srcOrd="0" destOrd="0" presId="urn:microsoft.com/office/officeart/2005/8/layout/radial4"/>
    <dgm:cxn modelId="{828496BD-D4D0-364A-8CA0-3242654A18CC}" srcId="{12F35FBA-9BB7-AB42-86DB-06BA402DDAFE}" destId="{4BBC440F-DF33-F34B-A17D-BD25AB5175B6}" srcOrd="0" destOrd="0" parTransId="{EDC4A245-F17F-6942-9DA4-4CC8DEF54D7C}" sibTransId="{BE5281F6-ACC5-9E42-AC69-B3B012213C5B}"/>
    <dgm:cxn modelId="{E62B22CB-4357-6D42-AA01-D9836C98F9C4}" srcId="{12F35FBA-9BB7-AB42-86DB-06BA402DDAFE}" destId="{34675141-D7D8-B14D-B764-E62D3632780D}" srcOrd="3" destOrd="0" parTransId="{8AC2E180-FE36-EB40-ABA6-36373A75E632}" sibTransId="{D5986888-6BD0-E043-9D2D-88E8BDEF1D18}"/>
    <dgm:cxn modelId="{D4F2D4CE-D232-A743-8A7D-97FB7702DB00}" type="presOf" srcId="{34675141-D7D8-B14D-B764-E62D3632780D}" destId="{66D298E7-7C03-6245-955E-DCE57F270B50}" srcOrd="0" destOrd="0" presId="urn:microsoft.com/office/officeart/2005/8/layout/radial4"/>
    <dgm:cxn modelId="{17C8F0D6-9B1A-9449-A4B8-60D7544C643C}" type="presOf" srcId="{57ACBF9F-D74D-3E45-A8A0-181FF38BAEB0}" destId="{2A728326-6ED4-B74F-9190-013D69BC9020}" srcOrd="0" destOrd="0" presId="urn:microsoft.com/office/officeart/2005/8/layout/radial4"/>
    <dgm:cxn modelId="{9300BBDE-EB5D-5A40-8685-C73849E99764}" srcId="{12F35FBA-9BB7-AB42-86DB-06BA402DDAFE}" destId="{D967213A-3728-5C48-A2BA-061944F4324B}" srcOrd="1" destOrd="0" parTransId="{8B71B6E5-0672-8545-9A81-B4FCF55F106C}" sibTransId="{20BC3A2A-44EA-374E-A6A6-DDEEDAAA3681}"/>
    <dgm:cxn modelId="{3FB8F1E6-006D-4B48-BD36-B3457C4E9118}" type="presOf" srcId="{0CB893E6-BC5E-A845-B775-2D574F7378EC}" destId="{A8A8BDEB-B555-BB44-9DAE-A2CCD0DBBB14}" srcOrd="0" destOrd="0" presId="urn:microsoft.com/office/officeart/2005/8/layout/radial4"/>
    <dgm:cxn modelId="{6FF3B8B7-4EEE-7845-A5BE-D539130E1812}" type="presParOf" srcId="{962781C6-3F4D-514F-9C3C-519021617E98}" destId="{A11004E2-EC06-2344-8AAB-B4C04C00FF56}" srcOrd="0" destOrd="0" presId="urn:microsoft.com/office/officeart/2005/8/layout/radial4"/>
    <dgm:cxn modelId="{6421E065-1F39-5E47-9FB6-FFE30AC4F883}" type="presParOf" srcId="{962781C6-3F4D-514F-9C3C-519021617E98}" destId="{5819776E-F49B-6746-B88D-DB90EB6B3C7B}" srcOrd="1" destOrd="0" presId="urn:microsoft.com/office/officeart/2005/8/layout/radial4"/>
    <dgm:cxn modelId="{B4E22CF4-5A93-FB4B-BF1D-6866061D508A}" type="presParOf" srcId="{962781C6-3F4D-514F-9C3C-519021617E98}" destId="{EFA5D714-3143-F944-9996-35ED6CA1D968}" srcOrd="2" destOrd="0" presId="urn:microsoft.com/office/officeart/2005/8/layout/radial4"/>
    <dgm:cxn modelId="{50B353B0-BA7D-DB46-86BF-7F544EB9B2D5}" type="presParOf" srcId="{962781C6-3F4D-514F-9C3C-519021617E98}" destId="{1051A3F3-B5F6-F84F-9AE1-6431786A98F5}" srcOrd="3" destOrd="0" presId="urn:microsoft.com/office/officeart/2005/8/layout/radial4"/>
    <dgm:cxn modelId="{66D68CEE-FCD2-6343-A051-461851A1B3C4}" type="presParOf" srcId="{962781C6-3F4D-514F-9C3C-519021617E98}" destId="{068CD6C8-0011-A740-9958-54CCBD362CFB}" srcOrd="4" destOrd="0" presId="urn:microsoft.com/office/officeart/2005/8/layout/radial4"/>
    <dgm:cxn modelId="{D771107B-63D3-3440-A067-FFD01674C60E}" type="presParOf" srcId="{962781C6-3F4D-514F-9C3C-519021617E98}" destId="{2A728326-6ED4-B74F-9190-013D69BC9020}" srcOrd="5" destOrd="0" presId="urn:microsoft.com/office/officeart/2005/8/layout/radial4"/>
    <dgm:cxn modelId="{07A5BA78-4615-4344-BDBC-B32CABF36C9F}" type="presParOf" srcId="{962781C6-3F4D-514F-9C3C-519021617E98}" destId="{A8A8BDEB-B555-BB44-9DAE-A2CCD0DBBB14}" srcOrd="6" destOrd="0" presId="urn:microsoft.com/office/officeart/2005/8/layout/radial4"/>
    <dgm:cxn modelId="{A242EFC7-2C8F-F140-A638-B9DD3D93E460}" type="presParOf" srcId="{962781C6-3F4D-514F-9C3C-519021617E98}" destId="{947776BD-9ACA-9F4F-A100-847683243D67}" srcOrd="7" destOrd="0" presId="urn:microsoft.com/office/officeart/2005/8/layout/radial4"/>
    <dgm:cxn modelId="{D2B5222E-7B7F-2744-B151-CC6200816F39}" type="presParOf" srcId="{962781C6-3F4D-514F-9C3C-519021617E98}" destId="{66D298E7-7C03-6245-955E-DCE57F270B50}" srcOrd="8" destOrd="0" presId="urn:microsoft.com/office/officeart/2005/8/layout/radial4"/>
    <dgm:cxn modelId="{385E29CA-2D1E-FC4D-879A-92F2A2B9D41E}" type="presParOf" srcId="{962781C6-3F4D-514F-9C3C-519021617E98}" destId="{012462F0-57B4-4943-94C4-CE1934BE8974}" srcOrd="9" destOrd="0" presId="urn:microsoft.com/office/officeart/2005/8/layout/radial4"/>
    <dgm:cxn modelId="{28AE601C-9A15-1F41-92DB-406401855ACF}" type="presParOf" srcId="{962781C6-3F4D-514F-9C3C-519021617E98}" destId="{6D897927-CD13-D646-A21F-52098CA0E68F}" srcOrd="10" destOrd="0" presId="urn:microsoft.com/office/officeart/2005/8/layout/radial4"/>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6FE6165-5AA3-4BE4-9275-FFC04596EB3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B192280-2523-4B6B-AD26-E64FCE587E86}">
      <dgm:prSet/>
      <dgm:spPr/>
      <dgm:t>
        <a:bodyPr/>
        <a:lstStyle/>
        <a:p>
          <a:r>
            <a:rPr lang="en-US"/>
            <a:t>Dataset comprises only civil court cases, does not have data relevant to violent crimes. Only applicable to civil category of cases.</a:t>
          </a:r>
        </a:p>
      </dgm:t>
    </dgm:pt>
    <dgm:pt modelId="{715D2D82-BB59-47DF-B53C-052BEC6C4405}" type="parTrans" cxnId="{B1BE586B-5E68-4DF0-9B02-81EF027C370D}">
      <dgm:prSet/>
      <dgm:spPr/>
      <dgm:t>
        <a:bodyPr/>
        <a:lstStyle/>
        <a:p>
          <a:endParaRPr lang="en-US"/>
        </a:p>
      </dgm:t>
    </dgm:pt>
    <dgm:pt modelId="{AF9307E5-322D-4F27-A133-CC136114E7CD}" type="sibTrans" cxnId="{B1BE586B-5E68-4DF0-9B02-81EF027C370D}">
      <dgm:prSet/>
      <dgm:spPr/>
      <dgm:t>
        <a:bodyPr/>
        <a:lstStyle/>
        <a:p>
          <a:endParaRPr lang="en-US"/>
        </a:p>
      </dgm:t>
    </dgm:pt>
    <dgm:pt modelId="{05DEBBFA-F251-4599-9F10-30DE679E944F}">
      <dgm:prSet/>
      <dgm:spPr/>
      <dgm:t>
        <a:bodyPr/>
        <a:lstStyle/>
        <a:p>
          <a:r>
            <a:rPr lang="en-US"/>
            <a:t>Dataset is a compilation of cases from FCA (federal court of Australia), hence cites laws &amp; precedents from Australian law. This may not be applicable in every country due to different legal terminologies</a:t>
          </a:r>
        </a:p>
      </dgm:t>
    </dgm:pt>
    <dgm:pt modelId="{2EC5D361-BEDD-4D10-A228-636566B51008}" type="parTrans" cxnId="{44F78310-D5AE-4C03-9AB8-725362B599B3}">
      <dgm:prSet/>
      <dgm:spPr/>
      <dgm:t>
        <a:bodyPr/>
        <a:lstStyle/>
        <a:p>
          <a:endParaRPr lang="en-US"/>
        </a:p>
      </dgm:t>
    </dgm:pt>
    <dgm:pt modelId="{9F7F1998-BEA3-416B-9117-9CC55057CC5E}" type="sibTrans" cxnId="{44F78310-D5AE-4C03-9AB8-725362B599B3}">
      <dgm:prSet/>
      <dgm:spPr/>
      <dgm:t>
        <a:bodyPr/>
        <a:lstStyle/>
        <a:p>
          <a:endParaRPr lang="en-US"/>
        </a:p>
      </dgm:t>
    </dgm:pt>
    <dgm:pt modelId="{50D1325C-EDD9-4BD2-95C0-447432D47E2C}">
      <dgm:prSet/>
      <dgm:spPr/>
      <dgm:t>
        <a:bodyPr/>
        <a:lstStyle/>
        <a:p>
          <a:r>
            <a:rPr lang="en-US"/>
            <a:t>For simplicity, classes are combined, this changes the significance for jury and advocates.</a:t>
          </a:r>
        </a:p>
      </dgm:t>
    </dgm:pt>
    <dgm:pt modelId="{42BD94A3-5466-4518-B569-AED8DF7B4855}" type="parTrans" cxnId="{64C385E5-5D12-44FD-860D-979234E5942E}">
      <dgm:prSet/>
      <dgm:spPr/>
      <dgm:t>
        <a:bodyPr/>
        <a:lstStyle/>
        <a:p>
          <a:endParaRPr lang="en-US"/>
        </a:p>
      </dgm:t>
    </dgm:pt>
    <dgm:pt modelId="{2A35F3C7-5597-4E2C-9B92-784E64B383C2}" type="sibTrans" cxnId="{64C385E5-5D12-44FD-860D-979234E5942E}">
      <dgm:prSet/>
      <dgm:spPr/>
      <dgm:t>
        <a:bodyPr/>
        <a:lstStyle/>
        <a:p>
          <a:endParaRPr lang="en-US"/>
        </a:p>
      </dgm:t>
    </dgm:pt>
    <dgm:pt modelId="{0EAF3E5D-4DC7-4845-BF95-381F71C2D5A6}">
      <dgm:prSet/>
      <dgm:spPr/>
      <dgm:t>
        <a:bodyPr/>
        <a:lstStyle/>
        <a:p>
          <a:r>
            <a:rPr lang="en-US"/>
            <a:t>Our model solution is a guide for the law firms to narrow down cases, reduce complexity but must be used being aware of what it brings.</a:t>
          </a:r>
        </a:p>
      </dgm:t>
    </dgm:pt>
    <dgm:pt modelId="{5A7D3C00-47AA-4864-AA45-45054C01B9F7}" type="parTrans" cxnId="{3270FA83-0AD8-4117-A00F-10892B80A4C0}">
      <dgm:prSet/>
      <dgm:spPr/>
      <dgm:t>
        <a:bodyPr/>
        <a:lstStyle/>
        <a:p>
          <a:endParaRPr lang="en-US"/>
        </a:p>
      </dgm:t>
    </dgm:pt>
    <dgm:pt modelId="{1A9DFC0E-4528-450B-A403-86FF0D38BF33}" type="sibTrans" cxnId="{3270FA83-0AD8-4117-A00F-10892B80A4C0}">
      <dgm:prSet/>
      <dgm:spPr/>
      <dgm:t>
        <a:bodyPr/>
        <a:lstStyle/>
        <a:p>
          <a:endParaRPr lang="en-US"/>
        </a:p>
      </dgm:t>
    </dgm:pt>
    <dgm:pt modelId="{747015E2-FD8A-9645-A6C6-0B6F859D189F}" type="pres">
      <dgm:prSet presAssocID="{96FE6165-5AA3-4BE4-9275-FFC04596EB3F}" presName="linear" presStyleCnt="0">
        <dgm:presLayoutVars>
          <dgm:animLvl val="lvl"/>
          <dgm:resizeHandles val="exact"/>
        </dgm:presLayoutVars>
      </dgm:prSet>
      <dgm:spPr/>
    </dgm:pt>
    <dgm:pt modelId="{23B6EB83-7437-AC4C-B008-FEDB2524D9B5}" type="pres">
      <dgm:prSet presAssocID="{AB192280-2523-4B6B-AD26-E64FCE587E86}" presName="parentText" presStyleLbl="node1" presStyleIdx="0" presStyleCnt="4">
        <dgm:presLayoutVars>
          <dgm:chMax val="0"/>
          <dgm:bulletEnabled val="1"/>
        </dgm:presLayoutVars>
      </dgm:prSet>
      <dgm:spPr/>
    </dgm:pt>
    <dgm:pt modelId="{A51AF2F2-FB53-6444-BA90-E3F5055FE032}" type="pres">
      <dgm:prSet presAssocID="{AF9307E5-322D-4F27-A133-CC136114E7CD}" presName="spacer" presStyleCnt="0"/>
      <dgm:spPr/>
    </dgm:pt>
    <dgm:pt modelId="{49234968-9512-8340-A81C-8A20DF499D6D}" type="pres">
      <dgm:prSet presAssocID="{05DEBBFA-F251-4599-9F10-30DE679E944F}" presName="parentText" presStyleLbl="node1" presStyleIdx="1" presStyleCnt="4">
        <dgm:presLayoutVars>
          <dgm:chMax val="0"/>
          <dgm:bulletEnabled val="1"/>
        </dgm:presLayoutVars>
      </dgm:prSet>
      <dgm:spPr/>
    </dgm:pt>
    <dgm:pt modelId="{92E2F291-A193-6B4F-A9DA-0AFA86C0AE05}" type="pres">
      <dgm:prSet presAssocID="{9F7F1998-BEA3-416B-9117-9CC55057CC5E}" presName="spacer" presStyleCnt="0"/>
      <dgm:spPr/>
    </dgm:pt>
    <dgm:pt modelId="{EFA09984-ACB7-4740-ACA9-18C1922D08F9}" type="pres">
      <dgm:prSet presAssocID="{50D1325C-EDD9-4BD2-95C0-447432D47E2C}" presName="parentText" presStyleLbl="node1" presStyleIdx="2" presStyleCnt="4">
        <dgm:presLayoutVars>
          <dgm:chMax val="0"/>
          <dgm:bulletEnabled val="1"/>
        </dgm:presLayoutVars>
      </dgm:prSet>
      <dgm:spPr/>
    </dgm:pt>
    <dgm:pt modelId="{C7F3E045-4CA3-AC41-A6E2-21A53BCDC229}" type="pres">
      <dgm:prSet presAssocID="{2A35F3C7-5597-4E2C-9B92-784E64B383C2}" presName="spacer" presStyleCnt="0"/>
      <dgm:spPr/>
    </dgm:pt>
    <dgm:pt modelId="{34B345FB-3037-5B4B-A858-81034CC48BAA}" type="pres">
      <dgm:prSet presAssocID="{0EAF3E5D-4DC7-4845-BF95-381F71C2D5A6}" presName="parentText" presStyleLbl="node1" presStyleIdx="3" presStyleCnt="4">
        <dgm:presLayoutVars>
          <dgm:chMax val="0"/>
          <dgm:bulletEnabled val="1"/>
        </dgm:presLayoutVars>
      </dgm:prSet>
      <dgm:spPr/>
    </dgm:pt>
  </dgm:ptLst>
  <dgm:cxnLst>
    <dgm:cxn modelId="{44F78310-D5AE-4C03-9AB8-725362B599B3}" srcId="{96FE6165-5AA3-4BE4-9275-FFC04596EB3F}" destId="{05DEBBFA-F251-4599-9F10-30DE679E944F}" srcOrd="1" destOrd="0" parTransId="{2EC5D361-BEDD-4D10-A228-636566B51008}" sibTransId="{9F7F1998-BEA3-416B-9117-9CC55057CC5E}"/>
    <dgm:cxn modelId="{A8184A14-9268-E44C-8603-F3E0DC1E548C}" type="presOf" srcId="{50D1325C-EDD9-4BD2-95C0-447432D47E2C}" destId="{EFA09984-ACB7-4740-ACA9-18C1922D08F9}" srcOrd="0" destOrd="0" presId="urn:microsoft.com/office/officeart/2005/8/layout/vList2"/>
    <dgm:cxn modelId="{F8ABF638-8A03-E149-9758-7E5058EF2B80}" type="presOf" srcId="{0EAF3E5D-4DC7-4845-BF95-381F71C2D5A6}" destId="{34B345FB-3037-5B4B-A858-81034CC48BAA}" srcOrd="0" destOrd="0" presId="urn:microsoft.com/office/officeart/2005/8/layout/vList2"/>
    <dgm:cxn modelId="{B1BE586B-5E68-4DF0-9B02-81EF027C370D}" srcId="{96FE6165-5AA3-4BE4-9275-FFC04596EB3F}" destId="{AB192280-2523-4B6B-AD26-E64FCE587E86}" srcOrd="0" destOrd="0" parTransId="{715D2D82-BB59-47DF-B53C-052BEC6C4405}" sibTransId="{AF9307E5-322D-4F27-A133-CC136114E7CD}"/>
    <dgm:cxn modelId="{3270FA83-0AD8-4117-A00F-10892B80A4C0}" srcId="{96FE6165-5AA3-4BE4-9275-FFC04596EB3F}" destId="{0EAF3E5D-4DC7-4845-BF95-381F71C2D5A6}" srcOrd="3" destOrd="0" parTransId="{5A7D3C00-47AA-4864-AA45-45054C01B9F7}" sibTransId="{1A9DFC0E-4528-450B-A403-86FF0D38BF33}"/>
    <dgm:cxn modelId="{DFB97A97-05F2-0A4B-887C-558799ED26BD}" type="presOf" srcId="{96FE6165-5AA3-4BE4-9275-FFC04596EB3F}" destId="{747015E2-FD8A-9645-A6C6-0B6F859D189F}" srcOrd="0" destOrd="0" presId="urn:microsoft.com/office/officeart/2005/8/layout/vList2"/>
    <dgm:cxn modelId="{836057C9-73D5-C440-BE91-890EC7FB7E86}" type="presOf" srcId="{AB192280-2523-4B6B-AD26-E64FCE587E86}" destId="{23B6EB83-7437-AC4C-B008-FEDB2524D9B5}" srcOrd="0" destOrd="0" presId="urn:microsoft.com/office/officeart/2005/8/layout/vList2"/>
    <dgm:cxn modelId="{64C385E5-5D12-44FD-860D-979234E5942E}" srcId="{96FE6165-5AA3-4BE4-9275-FFC04596EB3F}" destId="{50D1325C-EDD9-4BD2-95C0-447432D47E2C}" srcOrd="2" destOrd="0" parTransId="{42BD94A3-5466-4518-B569-AED8DF7B4855}" sibTransId="{2A35F3C7-5597-4E2C-9B92-784E64B383C2}"/>
    <dgm:cxn modelId="{D64205F1-B596-E441-A360-9DC0A6BF0B36}" type="presOf" srcId="{05DEBBFA-F251-4599-9F10-30DE679E944F}" destId="{49234968-9512-8340-A81C-8A20DF499D6D}" srcOrd="0" destOrd="0" presId="urn:microsoft.com/office/officeart/2005/8/layout/vList2"/>
    <dgm:cxn modelId="{8FA5762B-32FD-B646-9BF1-BC16C9E33A49}" type="presParOf" srcId="{747015E2-FD8A-9645-A6C6-0B6F859D189F}" destId="{23B6EB83-7437-AC4C-B008-FEDB2524D9B5}" srcOrd="0" destOrd="0" presId="urn:microsoft.com/office/officeart/2005/8/layout/vList2"/>
    <dgm:cxn modelId="{0DFA024B-F1E4-2143-B1E7-A574106EA0FB}" type="presParOf" srcId="{747015E2-FD8A-9645-A6C6-0B6F859D189F}" destId="{A51AF2F2-FB53-6444-BA90-E3F5055FE032}" srcOrd="1" destOrd="0" presId="urn:microsoft.com/office/officeart/2005/8/layout/vList2"/>
    <dgm:cxn modelId="{7E94787C-A566-AE4C-AE0C-B4C89398E335}" type="presParOf" srcId="{747015E2-FD8A-9645-A6C6-0B6F859D189F}" destId="{49234968-9512-8340-A81C-8A20DF499D6D}" srcOrd="2" destOrd="0" presId="urn:microsoft.com/office/officeart/2005/8/layout/vList2"/>
    <dgm:cxn modelId="{FC684CB5-E75F-8E43-80C8-F2AA59AF7D89}" type="presParOf" srcId="{747015E2-FD8A-9645-A6C6-0B6F859D189F}" destId="{92E2F291-A193-6B4F-A9DA-0AFA86C0AE05}" srcOrd="3" destOrd="0" presId="urn:microsoft.com/office/officeart/2005/8/layout/vList2"/>
    <dgm:cxn modelId="{89E8B6A5-3B19-174A-8E8E-8B0157A4E8DF}" type="presParOf" srcId="{747015E2-FD8A-9645-A6C6-0B6F859D189F}" destId="{EFA09984-ACB7-4740-ACA9-18C1922D08F9}" srcOrd="4" destOrd="0" presId="urn:microsoft.com/office/officeart/2005/8/layout/vList2"/>
    <dgm:cxn modelId="{2370A436-48C7-6847-B943-9ED66FD089C4}" type="presParOf" srcId="{747015E2-FD8A-9645-A6C6-0B6F859D189F}" destId="{C7F3E045-4CA3-AC41-A6E2-21A53BCDC229}" srcOrd="5" destOrd="0" presId="urn:microsoft.com/office/officeart/2005/8/layout/vList2"/>
    <dgm:cxn modelId="{727E676D-4C7C-C540-8987-A82A3FA35933}" type="presParOf" srcId="{747015E2-FD8A-9645-A6C6-0B6F859D189F}" destId="{34B345FB-3037-5B4B-A858-81034CC48BA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3B99C5-3D38-4690-83E0-7A58DE670FC0}">
      <dsp:nvSpPr>
        <dsp:cNvPr id="0" name=""/>
        <dsp:cNvSpPr/>
      </dsp:nvSpPr>
      <dsp:spPr>
        <a:xfrm>
          <a:off x="0" y="419"/>
          <a:ext cx="9603275" cy="9821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C1A0B-3352-49E3-B225-83156B9FBAB9}">
      <dsp:nvSpPr>
        <dsp:cNvPr id="0" name=""/>
        <dsp:cNvSpPr/>
      </dsp:nvSpPr>
      <dsp:spPr>
        <a:xfrm>
          <a:off x="297088" y="221394"/>
          <a:ext cx="540160" cy="54016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A19F11-CDF7-47D4-AE08-D3055E0C8752}">
      <dsp:nvSpPr>
        <dsp:cNvPr id="0" name=""/>
        <dsp:cNvSpPr/>
      </dsp:nvSpPr>
      <dsp:spPr>
        <a:xfrm>
          <a:off x="1134336" y="419"/>
          <a:ext cx="8468938" cy="98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940" tIns="103940" rIns="103940" bIns="103940" numCol="1" spcCol="1270" anchor="ctr" anchorCtr="0">
          <a:noAutofit/>
        </a:bodyPr>
        <a:lstStyle/>
        <a:p>
          <a:pPr marL="0" lvl="0" indent="0" algn="l" defTabSz="1111250">
            <a:lnSpc>
              <a:spcPct val="100000"/>
            </a:lnSpc>
            <a:spcBef>
              <a:spcPct val="0"/>
            </a:spcBef>
            <a:spcAft>
              <a:spcPct val="35000"/>
            </a:spcAft>
            <a:buNone/>
          </a:pPr>
          <a:r>
            <a:rPr lang="en-US" sz="2500" kern="1200"/>
            <a:t>Understanding a real time use case</a:t>
          </a:r>
        </a:p>
      </dsp:txBody>
      <dsp:txXfrm>
        <a:off x="1134336" y="419"/>
        <a:ext cx="8468938" cy="982109"/>
      </dsp:txXfrm>
    </dsp:sp>
    <dsp:sp modelId="{3DF66C01-D9F2-445E-89E0-BBA0D696FED0}">
      <dsp:nvSpPr>
        <dsp:cNvPr id="0" name=""/>
        <dsp:cNvSpPr/>
      </dsp:nvSpPr>
      <dsp:spPr>
        <a:xfrm>
          <a:off x="0" y="1228056"/>
          <a:ext cx="9603275" cy="9821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145C9D-C252-401E-B856-59249D9D1296}">
      <dsp:nvSpPr>
        <dsp:cNvPr id="0" name=""/>
        <dsp:cNvSpPr/>
      </dsp:nvSpPr>
      <dsp:spPr>
        <a:xfrm>
          <a:off x="297088" y="1449031"/>
          <a:ext cx="540160" cy="54016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86EF11-FB5B-45AD-B1B1-A0F55CF0952E}">
      <dsp:nvSpPr>
        <dsp:cNvPr id="0" name=""/>
        <dsp:cNvSpPr/>
      </dsp:nvSpPr>
      <dsp:spPr>
        <a:xfrm>
          <a:off x="1134336" y="1228056"/>
          <a:ext cx="8468938" cy="98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940" tIns="103940" rIns="103940" bIns="103940" numCol="1" spcCol="1270" anchor="ctr" anchorCtr="0">
          <a:noAutofit/>
        </a:bodyPr>
        <a:lstStyle/>
        <a:p>
          <a:pPr marL="0" lvl="0" indent="0" algn="l" defTabSz="1111250">
            <a:lnSpc>
              <a:spcPct val="100000"/>
            </a:lnSpc>
            <a:spcBef>
              <a:spcPct val="0"/>
            </a:spcBef>
            <a:spcAft>
              <a:spcPct val="35000"/>
            </a:spcAft>
            <a:buNone/>
          </a:pPr>
          <a:r>
            <a:rPr lang="en-US" sz="2500" kern="1200"/>
            <a:t>Discussing the build of the model</a:t>
          </a:r>
        </a:p>
      </dsp:txBody>
      <dsp:txXfrm>
        <a:off x="1134336" y="1228056"/>
        <a:ext cx="8468938" cy="982109"/>
      </dsp:txXfrm>
    </dsp:sp>
    <dsp:sp modelId="{16E3A99B-92BD-45BA-8CBD-5B2FB17A6B82}">
      <dsp:nvSpPr>
        <dsp:cNvPr id="0" name=""/>
        <dsp:cNvSpPr/>
      </dsp:nvSpPr>
      <dsp:spPr>
        <a:xfrm>
          <a:off x="0" y="2455693"/>
          <a:ext cx="9603275" cy="9821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7E56F2-3817-4828-883D-6B50A20EF12A}">
      <dsp:nvSpPr>
        <dsp:cNvPr id="0" name=""/>
        <dsp:cNvSpPr/>
      </dsp:nvSpPr>
      <dsp:spPr>
        <a:xfrm>
          <a:off x="297088" y="2676668"/>
          <a:ext cx="540160" cy="5401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6A24EB-6A1D-4AC3-846E-EF475A771449}">
      <dsp:nvSpPr>
        <dsp:cNvPr id="0" name=""/>
        <dsp:cNvSpPr/>
      </dsp:nvSpPr>
      <dsp:spPr>
        <a:xfrm>
          <a:off x="1134336" y="2455693"/>
          <a:ext cx="8468938" cy="98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940" tIns="103940" rIns="103940" bIns="103940" numCol="1" spcCol="1270" anchor="ctr" anchorCtr="0">
          <a:noAutofit/>
        </a:bodyPr>
        <a:lstStyle/>
        <a:p>
          <a:pPr marL="0" lvl="0" indent="0" algn="l" defTabSz="1111250">
            <a:lnSpc>
              <a:spcPct val="100000"/>
            </a:lnSpc>
            <a:spcBef>
              <a:spcPct val="0"/>
            </a:spcBef>
            <a:spcAft>
              <a:spcPct val="35000"/>
            </a:spcAft>
            <a:buNone/>
          </a:pPr>
          <a:r>
            <a:rPr lang="en-US" sz="2500" kern="1200"/>
            <a:t>Solving legal cases using our model</a:t>
          </a:r>
        </a:p>
      </dsp:txBody>
      <dsp:txXfrm>
        <a:off x="1134336" y="2455693"/>
        <a:ext cx="8468938" cy="982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004E2-EC06-2344-8AAB-B4C04C00FF56}">
      <dsp:nvSpPr>
        <dsp:cNvPr id="0" name=""/>
        <dsp:cNvSpPr/>
      </dsp:nvSpPr>
      <dsp:spPr>
        <a:xfrm>
          <a:off x="1204057" y="851924"/>
          <a:ext cx="822962" cy="640080"/>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BANKING</a:t>
          </a:r>
        </a:p>
      </dsp:txBody>
      <dsp:txXfrm>
        <a:off x="1324577" y="945662"/>
        <a:ext cx="581922" cy="452604"/>
      </dsp:txXfrm>
    </dsp:sp>
    <dsp:sp modelId="{5819776E-F49B-6746-B88D-DB90EB6B3C7B}">
      <dsp:nvSpPr>
        <dsp:cNvPr id="0" name=""/>
        <dsp:cNvSpPr/>
      </dsp:nvSpPr>
      <dsp:spPr>
        <a:xfrm rot="10800000">
          <a:off x="683501" y="1081520"/>
          <a:ext cx="491925" cy="180889"/>
        </a:xfrm>
        <a:prstGeom prst="lef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A5D714-3143-F944-9996-35ED6CA1D968}">
      <dsp:nvSpPr>
        <dsp:cNvPr id="0" name=""/>
        <dsp:cNvSpPr/>
      </dsp:nvSpPr>
      <dsp:spPr>
        <a:xfrm>
          <a:off x="382019" y="930779"/>
          <a:ext cx="602963" cy="482370"/>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66725">
            <a:lnSpc>
              <a:spcPct val="90000"/>
            </a:lnSpc>
            <a:spcBef>
              <a:spcPct val="0"/>
            </a:spcBef>
            <a:spcAft>
              <a:spcPct val="35000"/>
            </a:spcAft>
            <a:buNone/>
          </a:pPr>
          <a:r>
            <a:rPr lang="en-US" sz="1050" kern="1200"/>
            <a:t>BANK</a:t>
          </a:r>
        </a:p>
      </dsp:txBody>
      <dsp:txXfrm>
        <a:off x="396147" y="944907"/>
        <a:ext cx="574707" cy="454114"/>
      </dsp:txXfrm>
    </dsp:sp>
    <dsp:sp modelId="{1051A3F3-B5F6-F84F-9AE1-6431786A98F5}">
      <dsp:nvSpPr>
        <dsp:cNvPr id="0" name=""/>
        <dsp:cNvSpPr/>
      </dsp:nvSpPr>
      <dsp:spPr>
        <a:xfrm rot="13500000">
          <a:off x="876944" y="614506"/>
          <a:ext cx="543159" cy="180889"/>
        </a:xfrm>
        <a:prstGeom prst="leftArrow">
          <a:avLst>
            <a:gd name="adj1" fmla="val 60000"/>
            <a:gd name="adj2" fmla="val 50000"/>
          </a:avLst>
        </a:prstGeom>
        <a:solidFill>
          <a:schemeClr val="accent4">
            <a:hueOff val="-546328"/>
            <a:satOff val="-656"/>
            <a:lumOff val="-78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8CD6C8-0011-A740-9958-54CCBD362CFB}">
      <dsp:nvSpPr>
        <dsp:cNvPr id="0" name=""/>
        <dsp:cNvSpPr/>
      </dsp:nvSpPr>
      <dsp:spPr>
        <a:xfrm>
          <a:off x="655007" y="271729"/>
          <a:ext cx="602963" cy="482370"/>
        </a:xfrm>
        <a:prstGeom prst="roundRect">
          <a:avLst>
            <a:gd name="adj" fmla="val 10000"/>
          </a:avLst>
        </a:prstGeom>
        <a:solidFill>
          <a:schemeClr val="accent4">
            <a:hueOff val="-546328"/>
            <a:satOff val="-656"/>
            <a:lumOff val="-7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355600">
            <a:lnSpc>
              <a:spcPct val="90000"/>
            </a:lnSpc>
            <a:spcBef>
              <a:spcPct val="0"/>
            </a:spcBef>
            <a:spcAft>
              <a:spcPct val="35000"/>
            </a:spcAft>
            <a:buNone/>
          </a:pPr>
          <a:r>
            <a:rPr lang="en-US" sz="800" kern="1200"/>
            <a:t>AUSTRALIA</a:t>
          </a:r>
          <a:endParaRPr lang="en-US" sz="600" kern="1200"/>
        </a:p>
      </dsp:txBody>
      <dsp:txXfrm>
        <a:off x="669135" y="285857"/>
        <a:ext cx="574707" cy="454114"/>
      </dsp:txXfrm>
    </dsp:sp>
    <dsp:sp modelId="{2A728326-6ED4-B74F-9190-013D69BC9020}">
      <dsp:nvSpPr>
        <dsp:cNvPr id="0" name=""/>
        <dsp:cNvSpPr/>
      </dsp:nvSpPr>
      <dsp:spPr>
        <a:xfrm rot="16200000">
          <a:off x="1326370" y="438651"/>
          <a:ext cx="578337" cy="180889"/>
        </a:xfrm>
        <a:prstGeom prst="leftArrow">
          <a:avLst>
            <a:gd name="adj1" fmla="val 60000"/>
            <a:gd name="adj2" fmla="val 50000"/>
          </a:avLst>
        </a:prstGeom>
        <a:solidFill>
          <a:schemeClr val="accent4">
            <a:hueOff val="-1092657"/>
            <a:satOff val="-1313"/>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A8BDEB-B555-BB44-9DAE-A2CCD0DBBB14}">
      <dsp:nvSpPr>
        <dsp:cNvPr id="0" name=""/>
        <dsp:cNvSpPr/>
      </dsp:nvSpPr>
      <dsp:spPr>
        <a:xfrm>
          <a:off x="1314057" y="-1257"/>
          <a:ext cx="602963" cy="482370"/>
        </a:xfrm>
        <a:prstGeom prst="roundRect">
          <a:avLst>
            <a:gd name="adj" fmla="val 10000"/>
          </a:avLst>
        </a:prstGeom>
        <a:solidFill>
          <a:schemeClr val="accent4">
            <a:hueOff val="-1092657"/>
            <a:satOff val="-1313"/>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266700">
            <a:lnSpc>
              <a:spcPct val="90000"/>
            </a:lnSpc>
            <a:spcBef>
              <a:spcPct val="0"/>
            </a:spcBef>
            <a:spcAft>
              <a:spcPct val="35000"/>
            </a:spcAft>
            <a:buNone/>
          </a:pPr>
          <a:r>
            <a:rPr lang="en-US" sz="600" kern="1200"/>
            <a:t>COMMERCIAL</a:t>
          </a:r>
        </a:p>
      </dsp:txBody>
      <dsp:txXfrm>
        <a:off x="1328185" y="12871"/>
        <a:ext cx="574707" cy="454114"/>
      </dsp:txXfrm>
    </dsp:sp>
    <dsp:sp modelId="{947776BD-9ACA-9F4F-A100-847683243D67}">
      <dsp:nvSpPr>
        <dsp:cNvPr id="0" name=""/>
        <dsp:cNvSpPr/>
      </dsp:nvSpPr>
      <dsp:spPr>
        <a:xfrm rot="18900000">
          <a:off x="1810973" y="614506"/>
          <a:ext cx="543159" cy="180889"/>
        </a:xfrm>
        <a:prstGeom prst="leftArrow">
          <a:avLst>
            <a:gd name="adj1" fmla="val 60000"/>
            <a:gd name="adj2" fmla="val 50000"/>
          </a:avLst>
        </a:prstGeom>
        <a:solidFill>
          <a:schemeClr val="accent4">
            <a:hueOff val="-1638985"/>
            <a:satOff val="-1969"/>
            <a:lumOff val="-235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D298E7-7C03-6245-955E-DCE57F270B50}">
      <dsp:nvSpPr>
        <dsp:cNvPr id="0" name=""/>
        <dsp:cNvSpPr/>
      </dsp:nvSpPr>
      <dsp:spPr>
        <a:xfrm>
          <a:off x="1973107" y="271729"/>
          <a:ext cx="602963" cy="482370"/>
        </a:xfrm>
        <a:prstGeom prst="roundRect">
          <a:avLst>
            <a:gd name="adj" fmla="val 10000"/>
          </a:avLst>
        </a:prstGeom>
        <a:solidFill>
          <a:schemeClr val="accent4">
            <a:hueOff val="-1638985"/>
            <a:satOff val="-1969"/>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a:t>FINANCE</a:t>
          </a:r>
        </a:p>
      </dsp:txBody>
      <dsp:txXfrm>
        <a:off x="1987235" y="285857"/>
        <a:ext cx="574707" cy="454114"/>
      </dsp:txXfrm>
    </dsp:sp>
    <dsp:sp modelId="{012462F0-57B4-4943-94C4-CE1934BE8974}">
      <dsp:nvSpPr>
        <dsp:cNvPr id="0" name=""/>
        <dsp:cNvSpPr/>
      </dsp:nvSpPr>
      <dsp:spPr>
        <a:xfrm>
          <a:off x="2055651" y="1081520"/>
          <a:ext cx="491925" cy="180889"/>
        </a:xfrm>
        <a:prstGeom prst="leftArrow">
          <a:avLst>
            <a:gd name="adj1" fmla="val 60000"/>
            <a:gd name="adj2" fmla="val 50000"/>
          </a:avLst>
        </a:prstGeom>
        <a:solidFill>
          <a:schemeClr val="accent4">
            <a:hueOff val="-2185313"/>
            <a:satOff val="-2625"/>
            <a:lumOff val="-313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897927-CD13-D646-A21F-52098CA0E68F}">
      <dsp:nvSpPr>
        <dsp:cNvPr id="0" name=""/>
        <dsp:cNvSpPr/>
      </dsp:nvSpPr>
      <dsp:spPr>
        <a:xfrm>
          <a:off x="2246094" y="930779"/>
          <a:ext cx="602963" cy="482370"/>
        </a:xfrm>
        <a:prstGeom prst="roundRect">
          <a:avLst>
            <a:gd name="adj" fmla="val 10000"/>
          </a:avLst>
        </a:prstGeom>
        <a:solidFill>
          <a:schemeClr val="accent4">
            <a:hueOff val="-2185313"/>
            <a:satOff val="-2625"/>
            <a:lumOff val="-313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a:t>CREDIT</a:t>
          </a:r>
        </a:p>
      </dsp:txBody>
      <dsp:txXfrm>
        <a:off x="2260222" y="944907"/>
        <a:ext cx="574707" cy="4541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004E2-EC06-2344-8AAB-B4C04C00FF56}">
      <dsp:nvSpPr>
        <dsp:cNvPr id="0" name=""/>
        <dsp:cNvSpPr/>
      </dsp:nvSpPr>
      <dsp:spPr>
        <a:xfrm>
          <a:off x="1715271" y="1115470"/>
          <a:ext cx="826231" cy="826231"/>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TAXES</a:t>
          </a:r>
          <a:endParaRPr lang="en-US" sz="1400" kern="1200"/>
        </a:p>
      </dsp:txBody>
      <dsp:txXfrm>
        <a:off x="1836270" y="1236469"/>
        <a:ext cx="584233" cy="584233"/>
      </dsp:txXfrm>
    </dsp:sp>
    <dsp:sp modelId="{5819776E-F49B-6746-B88D-DB90EB6B3C7B}">
      <dsp:nvSpPr>
        <dsp:cNvPr id="0" name=""/>
        <dsp:cNvSpPr/>
      </dsp:nvSpPr>
      <dsp:spPr>
        <a:xfrm rot="10800000">
          <a:off x="914166" y="1410848"/>
          <a:ext cx="757043" cy="235476"/>
        </a:xfrm>
        <a:prstGeom prst="lef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A5D714-3143-F944-9996-35ED6CA1D968}">
      <dsp:nvSpPr>
        <dsp:cNvPr id="0" name=""/>
        <dsp:cNvSpPr/>
      </dsp:nvSpPr>
      <dsp:spPr>
        <a:xfrm>
          <a:off x="388038" y="1214618"/>
          <a:ext cx="1052256" cy="627936"/>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66725">
            <a:lnSpc>
              <a:spcPct val="90000"/>
            </a:lnSpc>
            <a:spcBef>
              <a:spcPct val="0"/>
            </a:spcBef>
            <a:spcAft>
              <a:spcPct val="35000"/>
            </a:spcAft>
            <a:buNone/>
          </a:pPr>
          <a:r>
            <a:rPr lang="en-US" sz="1050" kern="1200"/>
            <a:t>COMMISIONER</a:t>
          </a:r>
        </a:p>
      </dsp:txBody>
      <dsp:txXfrm>
        <a:off x="406430" y="1233010"/>
        <a:ext cx="1015472" cy="591152"/>
      </dsp:txXfrm>
    </dsp:sp>
    <dsp:sp modelId="{1051A3F3-B5F6-F84F-9AE1-6431786A98F5}">
      <dsp:nvSpPr>
        <dsp:cNvPr id="0" name=""/>
        <dsp:cNvSpPr/>
      </dsp:nvSpPr>
      <dsp:spPr>
        <a:xfrm rot="13500000">
          <a:off x="1158937" y="819920"/>
          <a:ext cx="757043" cy="235476"/>
        </a:xfrm>
        <a:prstGeom prst="leftArrow">
          <a:avLst>
            <a:gd name="adj1" fmla="val 60000"/>
            <a:gd name="adj2" fmla="val 50000"/>
          </a:avLst>
        </a:prstGeom>
        <a:solidFill>
          <a:schemeClr val="accent5">
            <a:hueOff val="-421158"/>
            <a:satOff val="-1986"/>
            <a:lumOff val="49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8CD6C8-0011-A740-9958-54CCBD362CFB}">
      <dsp:nvSpPr>
        <dsp:cNvPr id="0" name=""/>
        <dsp:cNvSpPr/>
      </dsp:nvSpPr>
      <dsp:spPr>
        <a:xfrm>
          <a:off x="877343" y="356034"/>
          <a:ext cx="784920" cy="627936"/>
        </a:xfrm>
        <a:prstGeom prst="roundRect">
          <a:avLst>
            <a:gd name="adj" fmla="val 10000"/>
          </a:avLst>
        </a:prstGeom>
        <a:solidFill>
          <a:schemeClr val="accent5">
            <a:hueOff val="-421158"/>
            <a:satOff val="-1986"/>
            <a:lumOff val="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66725">
            <a:lnSpc>
              <a:spcPct val="90000"/>
            </a:lnSpc>
            <a:spcBef>
              <a:spcPct val="0"/>
            </a:spcBef>
            <a:spcAft>
              <a:spcPct val="35000"/>
            </a:spcAft>
            <a:buNone/>
          </a:pPr>
          <a:r>
            <a:rPr lang="en-US" sz="1050" kern="1200"/>
            <a:t>TAXATION</a:t>
          </a:r>
        </a:p>
      </dsp:txBody>
      <dsp:txXfrm>
        <a:off x="895735" y="374426"/>
        <a:ext cx="748136" cy="591152"/>
      </dsp:txXfrm>
    </dsp:sp>
    <dsp:sp modelId="{2A728326-6ED4-B74F-9190-013D69BC9020}">
      <dsp:nvSpPr>
        <dsp:cNvPr id="0" name=""/>
        <dsp:cNvSpPr/>
      </dsp:nvSpPr>
      <dsp:spPr>
        <a:xfrm rot="16200000">
          <a:off x="1749865" y="575149"/>
          <a:ext cx="757043" cy="235476"/>
        </a:xfrm>
        <a:prstGeom prst="leftArrow">
          <a:avLst>
            <a:gd name="adj1" fmla="val 60000"/>
            <a:gd name="adj2" fmla="val 50000"/>
          </a:avLst>
        </a:prstGeom>
        <a:solidFill>
          <a:schemeClr val="accent5">
            <a:hueOff val="-842315"/>
            <a:satOff val="-3972"/>
            <a:lumOff val="98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A8BDEB-B555-BB44-9DAE-A2CCD0DBBB14}">
      <dsp:nvSpPr>
        <dsp:cNvPr id="0" name=""/>
        <dsp:cNvSpPr/>
      </dsp:nvSpPr>
      <dsp:spPr>
        <a:xfrm>
          <a:off x="1735927" y="397"/>
          <a:ext cx="784920" cy="627936"/>
        </a:xfrm>
        <a:prstGeom prst="roundRect">
          <a:avLst>
            <a:gd name="adj" fmla="val 10000"/>
          </a:avLst>
        </a:prstGeom>
        <a:solidFill>
          <a:schemeClr val="accent5">
            <a:hueOff val="-842315"/>
            <a:satOff val="-3972"/>
            <a:lumOff val="98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66725">
            <a:lnSpc>
              <a:spcPct val="90000"/>
            </a:lnSpc>
            <a:spcBef>
              <a:spcPct val="0"/>
            </a:spcBef>
            <a:spcAft>
              <a:spcPct val="35000"/>
            </a:spcAft>
            <a:buNone/>
          </a:pPr>
          <a:r>
            <a:rPr lang="en-US" sz="1050" kern="1200"/>
            <a:t>FEDERAL</a:t>
          </a:r>
        </a:p>
      </dsp:txBody>
      <dsp:txXfrm>
        <a:off x="1754319" y="18789"/>
        <a:ext cx="748136" cy="591152"/>
      </dsp:txXfrm>
    </dsp:sp>
    <dsp:sp modelId="{947776BD-9ACA-9F4F-A100-847683243D67}">
      <dsp:nvSpPr>
        <dsp:cNvPr id="0" name=""/>
        <dsp:cNvSpPr/>
      </dsp:nvSpPr>
      <dsp:spPr>
        <a:xfrm rot="18900000">
          <a:off x="2340793" y="819920"/>
          <a:ext cx="757043" cy="235476"/>
        </a:xfrm>
        <a:prstGeom prst="leftArrow">
          <a:avLst>
            <a:gd name="adj1" fmla="val 60000"/>
            <a:gd name="adj2" fmla="val 50000"/>
          </a:avLst>
        </a:prstGeom>
        <a:solidFill>
          <a:schemeClr val="accent5">
            <a:hueOff val="-1263473"/>
            <a:satOff val="-5958"/>
            <a:lumOff val="147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D298E7-7C03-6245-955E-DCE57F270B50}">
      <dsp:nvSpPr>
        <dsp:cNvPr id="0" name=""/>
        <dsp:cNvSpPr/>
      </dsp:nvSpPr>
      <dsp:spPr>
        <a:xfrm>
          <a:off x="2594511" y="356034"/>
          <a:ext cx="784920" cy="627936"/>
        </a:xfrm>
        <a:prstGeom prst="roundRect">
          <a:avLst>
            <a:gd name="adj" fmla="val 10000"/>
          </a:avLst>
        </a:prstGeom>
        <a:solidFill>
          <a:schemeClr val="accent5">
            <a:hueOff val="-1263473"/>
            <a:satOff val="-5958"/>
            <a:lumOff val="1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66725">
            <a:lnSpc>
              <a:spcPct val="90000"/>
            </a:lnSpc>
            <a:spcBef>
              <a:spcPct val="0"/>
            </a:spcBef>
            <a:spcAft>
              <a:spcPct val="35000"/>
            </a:spcAft>
            <a:buNone/>
          </a:pPr>
          <a:r>
            <a:rPr lang="en-US" sz="1050" kern="1200"/>
            <a:t>STAMP</a:t>
          </a:r>
        </a:p>
      </dsp:txBody>
      <dsp:txXfrm>
        <a:off x="2612903" y="374426"/>
        <a:ext cx="748136" cy="591152"/>
      </dsp:txXfrm>
    </dsp:sp>
    <dsp:sp modelId="{012462F0-57B4-4943-94C4-CE1934BE8974}">
      <dsp:nvSpPr>
        <dsp:cNvPr id="0" name=""/>
        <dsp:cNvSpPr/>
      </dsp:nvSpPr>
      <dsp:spPr>
        <a:xfrm>
          <a:off x="2585564" y="1410848"/>
          <a:ext cx="757043" cy="235476"/>
        </a:xfrm>
        <a:prstGeom prst="leftArrow">
          <a:avLst>
            <a:gd name="adj1" fmla="val 60000"/>
            <a:gd name="adj2" fmla="val 50000"/>
          </a:avLst>
        </a:prstGeom>
        <a:solidFill>
          <a:schemeClr val="accent5">
            <a:hueOff val="-1684631"/>
            <a:satOff val="-7944"/>
            <a:lumOff val="196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897927-CD13-D646-A21F-52098CA0E68F}">
      <dsp:nvSpPr>
        <dsp:cNvPr id="0" name=""/>
        <dsp:cNvSpPr/>
      </dsp:nvSpPr>
      <dsp:spPr>
        <a:xfrm>
          <a:off x="2950148" y="1214618"/>
          <a:ext cx="784920" cy="627936"/>
        </a:xfrm>
        <a:prstGeom prst="roundRect">
          <a:avLst>
            <a:gd name="adj" fmla="val 10000"/>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66725">
            <a:lnSpc>
              <a:spcPct val="90000"/>
            </a:lnSpc>
            <a:spcBef>
              <a:spcPct val="0"/>
            </a:spcBef>
            <a:spcAft>
              <a:spcPct val="35000"/>
            </a:spcAft>
            <a:buNone/>
          </a:pPr>
          <a:r>
            <a:rPr lang="en-US" sz="1050" kern="1200"/>
            <a:t>DUTIES</a:t>
          </a:r>
        </a:p>
      </dsp:txBody>
      <dsp:txXfrm>
        <a:off x="2968540" y="1233010"/>
        <a:ext cx="748136" cy="5911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004E2-EC06-2344-8AAB-B4C04C00FF56}">
      <dsp:nvSpPr>
        <dsp:cNvPr id="0" name=""/>
        <dsp:cNvSpPr/>
      </dsp:nvSpPr>
      <dsp:spPr>
        <a:xfrm>
          <a:off x="1341219" y="1119560"/>
          <a:ext cx="1440667" cy="820778"/>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IMMIGRATION</a:t>
          </a:r>
          <a:endParaRPr lang="en-US" sz="900" kern="1200"/>
        </a:p>
      </dsp:txBody>
      <dsp:txXfrm>
        <a:off x="1552200" y="1239760"/>
        <a:ext cx="1018705" cy="580378"/>
      </dsp:txXfrm>
    </dsp:sp>
    <dsp:sp modelId="{5819776E-F49B-6746-B88D-DB90EB6B3C7B}">
      <dsp:nvSpPr>
        <dsp:cNvPr id="0" name=""/>
        <dsp:cNvSpPr/>
      </dsp:nvSpPr>
      <dsp:spPr>
        <a:xfrm rot="10740254">
          <a:off x="613616" y="1431399"/>
          <a:ext cx="687956" cy="235476"/>
        </a:xfrm>
        <a:prstGeom prst="lef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A5D714-3143-F944-9996-35ED6CA1D968}">
      <dsp:nvSpPr>
        <dsp:cNvPr id="0" name=""/>
        <dsp:cNvSpPr/>
      </dsp:nvSpPr>
      <dsp:spPr>
        <a:xfrm>
          <a:off x="221208" y="1241147"/>
          <a:ext cx="784920" cy="627936"/>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311150">
            <a:lnSpc>
              <a:spcPct val="90000"/>
            </a:lnSpc>
            <a:spcBef>
              <a:spcPct val="0"/>
            </a:spcBef>
            <a:spcAft>
              <a:spcPct val="35000"/>
            </a:spcAft>
            <a:buNone/>
          </a:pPr>
          <a:r>
            <a:rPr lang="en-US" sz="700" kern="1200"/>
            <a:t>MULTICULTURAL</a:t>
          </a:r>
        </a:p>
      </dsp:txBody>
      <dsp:txXfrm>
        <a:off x="239600" y="1259539"/>
        <a:ext cx="748136" cy="591152"/>
      </dsp:txXfrm>
    </dsp:sp>
    <dsp:sp modelId="{1051A3F3-B5F6-F84F-9AE1-6431786A98F5}">
      <dsp:nvSpPr>
        <dsp:cNvPr id="0" name=""/>
        <dsp:cNvSpPr/>
      </dsp:nvSpPr>
      <dsp:spPr>
        <a:xfrm rot="13500000">
          <a:off x="1104719" y="790824"/>
          <a:ext cx="670894" cy="235476"/>
        </a:xfrm>
        <a:prstGeom prst="leftArrow">
          <a:avLst>
            <a:gd name="adj1" fmla="val 60000"/>
            <a:gd name="adj2" fmla="val 50000"/>
          </a:avLst>
        </a:prstGeom>
        <a:solidFill>
          <a:schemeClr val="accent5">
            <a:hueOff val="-421158"/>
            <a:satOff val="-1986"/>
            <a:lumOff val="49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8CD6C8-0011-A740-9958-54CCBD362CFB}">
      <dsp:nvSpPr>
        <dsp:cNvPr id="0" name=""/>
        <dsp:cNvSpPr/>
      </dsp:nvSpPr>
      <dsp:spPr>
        <a:xfrm>
          <a:off x="810509" y="357397"/>
          <a:ext cx="784920" cy="627936"/>
        </a:xfrm>
        <a:prstGeom prst="roundRect">
          <a:avLst>
            <a:gd name="adj" fmla="val 10000"/>
          </a:avLst>
        </a:prstGeom>
        <a:solidFill>
          <a:schemeClr val="accent5">
            <a:hueOff val="-421158"/>
            <a:satOff val="-1986"/>
            <a:lumOff val="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311150">
            <a:lnSpc>
              <a:spcPct val="90000"/>
            </a:lnSpc>
            <a:spcBef>
              <a:spcPct val="0"/>
            </a:spcBef>
            <a:spcAft>
              <a:spcPct val="35000"/>
            </a:spcAft>
            <a:buNone/>
          </a:pPr>
          <a:r>
            <a:rPr lang="en-US" sz="700" kern="1200"/>
            <a:t>AFFAIRS</a:t>
          </a:r>
        </a:p>
      </dsp:txBody>
      <dsp:txXfrm>
        <a:off x="828901" y="375789"/>
        <a:ext cx="748136" cy="591152"/>
      </dsp:txXfrm>
    </dsp:sp>
    <dsp:sp modelId="{2A728326-6ED4-B74F-9190-013D69BC9020}">
      <dsp:nvSpPr>
        <dsp:cNvPr id="0" name=""/>
        <dsp:cNvSpPr/>
      </dsp:nvSpPr>
      <dsp:spPr>
        <a:xfrm rot="16200000">
          <a:off x="1681743" y="577801"/>
          <a:ext cx="759620" cy="235476"/>
        </a:xfrm>
        <a:prstGeom prst="leftArrow">
          <a:avLst>
            <a:gd name="adj1" fmla="val 60000"/>
            <a:gd name="adj2" fmla="val 50000"/>
          </a:avLst>
        </a:prstGeom>
        <a:solidFill>
          <a:schemeClr val="accent5">
            <a:hueOff val="-842315"/>
            <a:satOff val="-3972"/>
            <a:lumOff val="98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A8BDEB-B555-BB44-9DAE-A2CCD0DBBB14}">
      <dsp:nvSpPr>
        <dsp:cNvPr id="0" name=""/>
        <dsp:cNvSpPr/>
      </dsp:nvSpPr>
      <dsp:spPr>
        <a:xfrm>
          <a:off x="1669093" y="1760"/>
          <a:ext cx="784920" cy="627936"/>
        </a:xfrm>
        <a:prstGeom prst="roundRect">
          <a:avLst>
            <a:gd name="adj" fmla="val 10000"/>
          </a:avLst>
        </a:prstGeom>
        <a:solidFill>
          <a:schemeClr val="accent5">
            <a:hueOff val="-842315"/>
            <a:satOff val="-3972"/>
            <a:lumOff val="98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311150">
            <a:lnSpc>
              <a:spcPct val="90000"/>
            </a:lnSpc>
            <a:spcBef>
              <a:spcPct val="0"/>
            </a:spcBef>
            <a:spcAft>
              <a:spcPct val="35000"/>
            </a:spcAft>
            <a:buNone/>
          </a:pPr>
          <a:r>
            <a:rPr lang="en-US" sz="700" kern="1200"/>
            <a:t>IMMIGRATION</a:t>
          </a:r>
        </a:p>
      </dsp:txBody>
      <dsp:txXfrm>
        <a:off x="1687485" y="20152"/>
        <a:ext cx="748136" cy="591152"/>
      </dsp:txXfrm>
    </dsp:sp>
    <dsp:sp modelId="{947776BD-9ACA-9F4F-A100-847683243D67}">
      <dsp:nvSpPr>
        <dsp:cNvPr id="0" name=""/>
        <dsp:cNvSpPr/>
      </dsp:nvSpPr>
      <dsp:spPr>
        <a:xfrm rot="18900000">
          <a:off x="2347493" y="790824"/>
          <a:ext cx="670894" cy="235476"/>
        </a:xfrm>
        <a:prstGeom prst="leftArrow">
          <a:avLst>
            <a:gd name="adj1" fmla="val 60000"/>
            <a:gd name="adj2" fmla="val 50000"/>
          </a:avLst>
        </a:prstGeom>
        <a:solidFill>
          <a:schemeClr val="accent5">
            <a:hueOff val="-1263473"/>
            <a:satOff val="-5958"/>
            <a:lumOff val="147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D298E7-7C03-6245-955E-DCE57F270B50}">
      <dsp:nvSpPr>
        <dsp:cNvPr id="0" name=""/>
        <dsp:cNvSpPr/>
      </dsp:nvSpPr>
      <dsp:spPr>
        <a:xfrm>
          <a:off x="2527677" y="357397"/>
          <a:ext cx="784920" cy="627936"/>
        </a:xfrm>
        <a:prstGeom prst="roundRect">
          <a:avLst>
            <a:gd name="adj" fmla="val 10000"/>
          </a:avLst>
        </a:prstGeom>
        <a:solidFill>
          <a:schemeClr val="accent5">
            <a:hueOff val="-1263473"/>
            <a:satOff val="-5958"/>
            <a:lumOff val="1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311150">
            <a:lnSpc>
              <a:spcPct val="90000"/>
            </a:lnSpc>
            <a:spcBef>
              <a:spcPct val="0"/>
            </a:spcBef>
            <a:spcAft>
              <a:spcPct val="35000"/>
            </a:spcAft>
            <a:buNone/>
          </a:pPr>
          <a:r>
            <a:rPr lang="en-US" sz="700" kern="1200"/>
            <a:t>MINISTER</a:t>
          </a:r>
        </a:p>
      </dsp:txBody>
      <dsp:txXfrm>
        <a:off x="2546069" y="375789"/>
        <a:ext cx="748136" cy="591152"/>
      </dsp:txXfrm>
    </dsp:sp>
    <dsp:sp modelId="{012462F0-57B4-4943-94C4-CE1934BE8974}">
      <dsp:nvSpPr>
        <dsp:cNvPr id="0" name=""/>
        <dsp:cNvSpPr/>
      </dsp:nvSpPr>
      <dsp:spPr>
        <a:xfrm rot="21502433">
          <a:off x="2823286" y="1380232"/>
          <a:ext cx="729470" cy="235476"/>
        </a:xfrm>
        <a:prstGeom prst="leftArrow">
          <a:avLst>
            <a:gd name="adj1" fmla="val 60000"/>
            <a:gd name="adj2" fmla="val 50000"/>
          </a:avLst>
        </a:prstGeom>
        <a:solidFill>
          <a:schemeClr val="accent5">
            <a:hueOff val="-1684631"/>
            <a:satOff val="-7944"/>
            <a:lumOff val="196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897927-CD13-D646-A21F-52098CA0E68F}">
      <dsp:nvSpPr>
        <dsp:cNvPr id="0" name=""/>
        <dsp:cNvSpPr/>
      </dsp:nvSpPr>
      <dsp:spPr>
        <a:xfrm>
          <a:off x="3160150" y="1173652"/>
          <a:ext cx="784920" cy="627936"/>
        </a:xfrm>
        <a:prstGeom prst="roundRect">
          <a:avLst>
            <a:gd name="adj" fmla="val 10000"/>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311150">
            <a:lnSpc>
              <a:spcPct val="90000"/>
            </a:lnSpc>
            <a:spcBef>
              <a:spcPct val="0"/>
            </a:spcBef>
            <a:spcAft>
              <a:spcPct val="35000"/>
            </a:spcAft>
            <a:buNone/>
          </a:pPr>
          <a:r>
            <a:rPr lang="en-US" sz="700" kern="1200"/>
            <a:t>LEGENG</a:t>
          </a:r>
        </a:p>
      </dsp:txBody>
      <dsp:txXfrm>
        <a:off x="3178542" y="1192044"/>
        <a:ext cx="748136" cy="5911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004E2-EC06-2344-8AAB-B4C04C00FF56}">
      <dsp:nvSpPr>
        <dsp:cNvPr id="0" name=""/>
        <dsp:cNvSpPr/>
      </dsp:nvSpPr>
      <dsp:spPr>
        <a:xfrm>
          <a:off x="1470867" y="1115470"/>
          <a:ext cx="1181371" cy="826231"/>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CONSUMERS</a:t>
          </a:r>
          <a:endParaRPr lang="en-US" sz="1400" kern="1200"/>
        </a:p>
      </dsp:txBody>
      <dsp:txXfrm>
        <a:off x="1643875" y="1236469"/>
        <a:ext cx="835355" cy="584233"/>
      </dsp:txXfrm>
    </dsp:sp>
    <dsp:sp modelId="{5819776E-F49B-6746-B88D-DB90EB6B3C7B}">
      <dsp:nvSpPr>
        <dsp:cNvPr id="0" name=""/>
        <dsp:cNvSpPr/>
      </dsp:nvSpPr>
      <dsp:spPr>
        <a:xfrm rot="10800000">
          <a:off x="847332" y="1410848"/>
          <a:ext cx="589240" cy="235476"/>
        </a:xfrm>
        <a:prstGeom prst="lef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A5D714-3143-F944-9996-35ED6CA1D968}">
      <dsp:nvSpPr>
        <dsp:cNvPr id="0" name=""/>
        <dsp:cNvSpPr/>
      </dsp:nvSpPr>
      <dsp:spPr>
        <a:xfrm>
          <a:off x="454872" y="1214618"/>
          <a:ext cx="784920" cy="627936"/>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355600">
            <a:lnSpc>
              <a:spcPct val="90000"/>
            </a:lnSpc>
            <a:spcBef>
              <a:spcPct val="0"/>
            </a:spcBef>
            <a:spcAft>
              <a:spcPct val="35000"/>
            </a:spcAft>
            <a:buNone/>
          </a:pPr>
          <a:r>
            <a:rPr lang="en-US" sz="800" kern="1200"/>
            <a:t>CONSUMER</a:t>
          </a:r>
        </a:p>
      </dsp:txBody>
      <dsp:txXfrm>
        <a:off x="473264" y="1233010"/>
        <a:ext cx="748136" cy="591152"/>
      </dsp:txXfrm>
    </dsp:sp>
    <dsp:sp modelId="{1051A3F3-B5F6-F84F-9AE1-6431786A98F5}">
      <dsp:nvSpPr>
        <dsp:cNvPr id="0" name=""/>
        <dsp:cNvSpPr/>
      </dsp:nvSpPr>
      <dsp:spPr>
        <a:xfrm rot="13500000">
          <a:off x="1101188" y="797987"/>
          <a:ext cx="695008" cy="235476"/>
        </a:xfrm>
        <a:prstGeom prst="leftArrow">
          <a:avLst>
            <a:gd name="adj1" fmla="val 60000"/>
            <a:gd name="adj2" fmla="val 50000"/>
          </a:avLst>
        </a:prstGeom>
        <a:solidFill>
          <a:schemeClr val="accent5">
            <a:hueOff val="-421158"/>
            <a:satOff val="-1986"/>
            <a:lumOff val="49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8CD6C8-0011-A740-9958-54CCBD362CFB}">
      <dsp:nvSpPr>
        <dsp:cNvPr id="0" name=""/>
        <dsp:cNvSpPr/>
      </dsp:nvSpPr>
      <dsp:spPr>
        <a:xfrm>
          <a:off x="810509" y="356034"/>
          <a:ext cx="784920" cy="627936"/>
        </a:xfrm>
        <a:prstGeom prst="roundRect">
          <a:avLst>
            <a:gd name="adj" fmla="val 10000"/>
          </a:avLst>
        </a:prstGeom>
        <a:solidFill>
          <a:schemeClr val="accent5">
            <a:hueOff val="-421158"/>
            <a:satOff val="-1986"/>
            <a:lumOff val="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355600">
            <a:lnSpc>
              <a:spcPct val="90000"/>
            </a:lnSpc>
            <a:spcBef>
              <a:spcPct val="0"/>
            </a:spcBef>
            <a:spcAft>
              <a:spcPct val="35000"/>
            </a:spcAft>
            <a:buNone/>
          </a:pPr>
          <a:r>
            <a:rPr lang="en-US" sz="800" kern="1200"/>
            <a:t>COMPETITION</a:t>
          </a:r>
        </a:p>
      </dsp:txBody>
      <dsp:txXfrm>
        <a:off x="828901" y="374426"/>
        <a:ext cx="748136" cy="591152"/>
      </dsp:txXfrm>
    </dsp:sp>
    <dsp:sp modelId="{2A728326-6ED4-B74F-9190-013D69BC9020}">
      <dsp:nvSpPr>
        <dsp:cNvPr id="0" name=""/>
        <dsp:cNvSpPr/>
      </dsp:nvSpPr>
      <dsp:spPr>
        <a:xfrm rot="16200000">
          <a:off x="1683031" y="575149"/>
          <a:ext cx="757043" cy="235476"/>
        </a:xfrm>
        <a:prstGeom prst="leftArrow">
          <a:avLst>
            <a:gd name="adj1" fmla="val 60000"/>
            <a:gd name="adj2" fmla="val 50000"/>
          </a:avLst>
        </a:prstGeom>
        <a:solidFill>
          <a:schemeClr val="accent5">
            <a:hueOff val="-842315"/>
            <a:satOff val="-3972"/>
            <a:lumOff val="98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A8BDEB-B555-BB44-9DAE-A2CCD0DBBB14}">
      <dsp:nvSpPr>
        <dsp:cNvPr id="0" name=""/>
        <dsp:cNvSpPr/>
      </dsp:nvSpPr>
      <dsp:spPr>
        <a:xfrm>
          <a:off x="1669093" y="397"/>
          <a:ext cx="784920" cy="627936"/>
        </a:xfrm>
        <a:prstGeom prst="roundRect">
          <a:avLst>
            <a:gd name="adj" fmla="val 10000"/>
          </a:avLst>
        </a:prstGeom>
        <a:solidFill>
          <a:schemeClr val="accent5">
            <a:hueOff val="-842315"/>
            <a:satOff val="-3972"/>
            <a:lumOff val="98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355600">
            <a:lnSpc>
              <a:spcPct val="90000"/>
            </a:lnSpc>
            <a:spcBef>
              <a:spcPct val="0"/>
            </a:spcBef>
            <a:spcAft>
              <a:spcPct val="35000"/>
            </a:spcAft>
            <a:buNone/>
          </a:pPr>
          <a:r>
            <a:rPr lang="en-US" sz="800" kern="1200"/>
            <a:t>COMMISION</a:t>
          </a:r>
        </a:p>
      </dsp:txBody>
      <dsp:txXfrm>
        <a:off x="1687485" y="18789"/>
        <a:ext cx="748136" cy="591152"/>
      </dsp:txXfrm>
    </dsp:sp>
    <dsp:sp modelId="{947776BD-9ACA-9F4F-A100-847683243D67}">
      <dsp:nvSpPr>
        <dsp:cNvPr id="0" name=""/>
        <dsp:cNvSpPr/>
      </dsp:nvSpPr>
      <dsp:spPr>
        <a:xfrm rot="18900000">
          <a:off x="2326910" y="797987"/>
          <a:ext cx="695008" cy="235476"/>
        </a:xfrm>
        <a:prstGeom prst="leftArrow">
          <a:avLst>
            <a:gd name="adj1" fmla="val 60000"/>
            <a:gd name="adj2" fmla="val 50000"/>
          </a:avLst>
        </a:prstGeom>
        <a:solidFill>
          <a:schemeClr val="accent5">
            <a:hueOff val="-1263473"/>
            <a:satOff val="-5958"/>
            <a:lumOff val="147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D298E7-7C03-6245-955E-DCE57F270B50}">
      <dsp:nvSpPr>
        <dsp:cNvPr id="0" name=""/>
        <dsp:cNvSpPr/>
      </dsp:nvSpPr>
      <dsp:spPr>
        <a:xfrm>
          <a:off x="2527677" y="356034"/>
          <a:ext cx="784920" cy="627936"/>
        </a:xfrm>
        <a:prstGeom prst="roundRect">
          <a:avLst>
            <a:gd name="adj" fmla="val 10000"/>
          </a:avLst>
        </a:prstGeom>
        <a:solidFill>
          <a:schemeClr val="accent5">
            <a:hueOff val="-1263473"/>
            <a:satOff val="-5958"/>
            <a:lumOff val="1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355600">
            <a:lnSpc>
              <a:spcPct val="90000"/>
            </a:lnSpc>
            <a:spcBef>
              <a:spcPct val="0"/>
            </a:spcBef>
            <a:spcAft>
              <a:spcPct val="35000"/>
            </a:spcAft>
            <a:buNone/>
          </a:pPr>
          <a:r>
            <a:rPr lang="en-US" sz="800" kern="1200"/>
            <a:t>AUSTRALIAN</a:t>
          </a:r>
        </a:p>
      </dsp:txBody>
      <dsp:txXfrm>
        <a:off x="2546069" y="374426"/>
        <a:ext cx="748136" cy="591152"/>
      </dsp:txXfrm>
    </dsp:sp>
    <dsp:sp modelId="{012462F0-57B4-4943-94C4-CE1934BE8974}">
      <dsp:nvSpPr>
        <dsp:cNvPr id="0" name=""/>
        <dsp:cNvSpPr/>
      </dsp:nvSpPr>
      <dsp:spPr>
        <a:xfrm>
          <a:off x="2686533" y="1410848"/>
          <a:ext cx="589240" cy="235476"/>
        </a:xfrm>
        <a:prstGeom prst="leftArrow">
          <a:avLst>
            <a:gd name="adj1" fmla="val 60000"/>
            <a:gd name="adj2" fmla="val 50000"/>
          </a:avLst>
        </a:prstGeom>
        <a:solidFill>
          <a:schemeClr val="accent5">
            <a:hueOff val="-1684631"/>
            <a:satOff val="-7944"/>
            <a:lumOff val="196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897927-CD13-D646-A21F-52098CA0E68F}">
      <dsp:nvSpPr>
        <dsp:cNvPr id="0" name=""/>
        <dsp:cNvSpPr/>
      </dsp:nvSpPr>
      <dsp:spPr>
        <a:xfrm>
          <a:off x="2883314" y="1214618"/>
          <a:ext cx="784920" cy="627936"/>
        </a:xfrm>
        <a:prstGeom prst="roundRect">
          <a:avLst>
            <a:gd name="adj" fmla="val 10000"/>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355600">
            <a:lnSpc>
              <a:spcPct val="90000"/>
            </a:lnSpc>
            <a:spcBef>
              <a:spcPct val="0"/>
            </a:spcBef>
            <a:spcAft>
              <a:spcPct val="35000"/>
            </a:spcAft>
            <a:buNone/>
          </a:pPr>
          <a:r>
            <a:rPr lang="en-US" sz="800" kern="1200"/>
            <a:t>TESLTRA</a:t>
          </a:r>
        </a:p>
      </dsp:txBody>
      <dsp:txXfrm>
        <a:off x="2901706" y="1233010"/>
        <a:ext cx="748136" cy="5911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004E2-EC06-2344-8AAB-B4C04C00FF56}">
      <dsp:nvSpPr>
        <dsp:cNvPr id="0" name=""/>
        <dsp:cNvSpPr/>
      </dsp:nvSpPr>
      <dsp:spPr>
        <a:xfrm>
          <a:off x="1590551" y="1270331"/>
          <a:ext cx="942003" cy="615658"/>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MEDIA</a:t>
          </a:r>
          <a:endParaRPr lang="en-US" sz="1400" kern="1200"/>
        </a:p>
      </dsp:txBody>
      <dsp:txXfrm>
        <a:off x="1728504" y="1360492"/>
        <a:ext cx="666097" cy="435336"/>
      </dsp:txXfrm>
    </dsp:sp>
    <dsp:sp modelId="{5819776E-F49B-6746-B88D-DB90EB6B3C7B}">
      <dsp:nvSpPr>
        <dsp:cNvPr id="0" name=""/>
        <dsp:cNvSpPr/>
      </dsp:nvSpPr>
      <dsp:spPr>
        <a:xfrm rot="10821211">
          <a:off x="701425" y="1454622"/>
          <a:ext cx="840252" cy="235476"/>
        </a:xfrm>
        <a:prstGeom prst="lef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A5D714-3143-F944-9996-35ED6CA1D968}">
      <dsp:nvSpPr>
        <dsp:cNvPr id="0" name=""/>
        <dsp:cNvSpPr/>
      </dsp:nvSpPr>
      <dsp:spPr>
        <a:xfrm>
          <a:off x="308973" y="1255800"/>
          <a:ext cx="784920" cy="627936"/>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311150">
            <a:lnSpc>
              <a:spcPct val="90000"/>
            </a:lnSpc>
            <a:spcBef>
              <a:spcPct val="0"/>
            </a:spcBef>
            <a:spcAft>
              <a:spcPct val="35000"/>
            </a:spcAft>
            <a:buNone/>
          </a:pPr>
          <a:r>
            <a:rPr lang="en-US" sz="700" kern="1200"/>
            <a:t>BROADCASTING</a:t>
          </a:r>
        </a:p>
      </dsp:txBody>
      <dsp:txXfrm>
        <a:off x="327365" y="1274192"/>
        <a:ext cx="748136" cy="591152"/>
      </dsp:txXfrm>
    </dsp:sp>
    <dsp:sp modelId="{1051A3F3-B5F6-F84F-9AE1-6431786A98F5}">
      <dsp:nvSpPr>
        <dsp:cNvPr id="0" name=""/>
        <dsp:cNvSpPr/>
      </dsp:nvSpPr>
      <dsp:spPr>
        <a:xfrm rot="13500000">
          <a:off x="1085362" y="885766"/>
          <a:ext cx="803070" cy="235476"/>
        </a:xfrm>
        <a:prstGeom prst="leftArrow">
          <a:avLst>
            <a:gd name="adj1" fmla="val 60000"/>
            <a:gd name="adj2" fmla="val 50000"/>
          </a:avLst>
        </a:prstGeom>
        <a:solidFill>
          <a:schemeClr val="accent5">
            <a:hueOff val="-421158"/>
            <a:satOff val="-1986"/>
            <a:lumOff val="49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8CD6C8-0011-A740-9958-54CCBD362CFB}">
      <dsp:nvSpPr>
        <dsp:cNvPr id="0" name=""/>
        <dsp:cNvSpPr/>
      </dsp:nvSpPr>
      <dsp:spPr>
        <a:xfrm>
          <a:off x="810509" y="405608"/>
          <a:ext cx="784920" cy="627936"/>
        </a:xfrm>
        <a:prstGeom prst="roundRect">
          <a:avLst>
            <a:gd name="adj" fmla="val 10000"/>
          </a:avLst>
        </a:prstGeom>
        <a:solidFill>
          <a:schemeClr val="accent5">
            <a:hueOff val="-421158"/>
            <a:satOff val="-1986"/>
            <a:lumOff val="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311150">
            <a:lnSpc>
              <a:spcPct val="90000"/>
            </a:lnSpc>
            <a:spcBef>
              <a:spcPct val="0"/>
            </a:spcBef>
            <a:spcAft>
              <a:spcPct val="35000"/>
            </a:spcAft>
            <a:buNone/>
          </a:pPr>
          <a:r>
            <a:rPr lang="en-US" sz="700" kern="1200"/>
            <a:t>PROJECT</a:t>
          </a:r>
        </a:p>
      </dsp:txBody>
      <dsp:txXfrm>
        <a:off x="828901" y="424000"/>
        <a:ext cx="748136" cy="591152"/>
      </dsp:txXfrm>
    </dsp:sp>
    <dsp:sp modelId="{2A728326-6ED4-B74F-9190-013D69BC9020}">
      <dsp:nvSpPr>
        <dsp:cNvPr id="0" name=""/>
        <dsp:cNvSpPr/>
      </dsp:nvSpPr>
      <dsp:spPr>
        <a:xfrm rot="16200000">
          <a:off x="1633283" y="674471"/>
          <a:ext cx="856539" cy="235476"/>
        </a:xfrm>
        <a:prstGeom prst="leftArrow">
          <a:avLst>
            <a:gd name="adj1" fmla="val 60000"/>
            <a:gd name="adj2" fmla="val 50000"/>
          </a:avLst>
        </a:prstGeom>
        <a:solidFill>
          <a:schemeClr val="accent5">
            <a:hueOff val="-842315"/>
            <a:satOff val="-3972"/>
            <a:lumOff val="98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A8BDEB-B555-BB44-9DAE-A2CCD0DBBB14}">
      <dsp:nvSpPr>
        <dsp:cNvPr id="0" name=""/>
        <dsp:cNvSpPr/>
      </dsp:nvSpPr>
      <dsp:spPr>
        <a:xfrm>
          <a:off x="1669093" y="49971"/>
          <a:ext cx="784920" cy="627936"/>
        </a:xfrm>
        <a:prstGeom prst="roundRect">
          <a:avLst>
            <a:gd name="adj" fmla="val 10000"/>
          </a:avLst>
        </a:prstGeom>
        <a:solidFill>
          <a:schemeClr val="accent5">
            <a:hueOff val="-842315"/>
            <a:satOff val="-3972"/>
            <a:lumOff val="98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311150">
            <a:lnSpc>
              <a:spcPct val="90000"/>
            </a:lnSpc>
            <a:spcBef>
              <a:spcPct val="0"/>
            </a:spcBef>
            <a:spcAft>
              <a:spcPct val="35000"/>
            </a:spcAft>
            <a:buNone/>
          </a:pPr>
          <a:r>
            <a:rPr lang="en-US" sz="700" kern="1200"/>
            <a:t>BLUE</a:t>
          </a:r>
        </a:p>
      </dsp:txBody>
      <dsp:txXfrm>
        <a:off x="1687485" y="68363"/>
        <a:ext cx="748136" cy="591152"/>
      </dsp:txXfrm>
    </dsp:sp>
    <dsp:sp modelId="{947776BD-9ACA-9F4F-A100-847683243D67}">
      <dsp:nvSpPr>
        <dsp:cNvPr id="0" name=""/>
        <dsp:cNvSpPr/>
      </dsp:nvSpPr>
      <dsp:spPr>
        <a:xfrm rot="18900000">
          <a:off x="2234673" y="885766"/>
          <a:ext cx="803070" cy="235476"/>
        </a:xfrm>
        <a:prstGeom prst="leftArrow">
          <a:avLst>
            <a:gd name="adj1" fmla="val 60000"/>
            <a:gd name="adj2" fmla="val 50000"/>
          </a:avLst>
        </a:prstGeom>
        <a:solidFill>
          <a:schemeClr val="accent5">
            <a:hueOff val="-1263473"/>
            <a:satOff val="-5958"/>
            <a:lumOff val="147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D298E7-7C03-6245-955E-DCE57F270B50}">
      <dsp:nvSpPr>
        <dsp:cNvPr id="0" name=""/>
        <dsp:cNvSpPr/>
      </dsp:nvSpPr>
      <dsp:spPr>
        <a:xfrm>
          <a:off x="2527677" y="405608"/>
          <a:ext cx="784920" cy="627936"/>
        </a:xfrm>
        <a:prstGeom prst="roundRect">
          <a:avLst>
            <a:gd name="adj" fmla="val 10000"/>
          </a:avLst>
        </a:prstGeom>
        <a:solidFill>
          <a:schemeClr val="accent5">
            <a:hueOff val="-1263473"/>
            <a:satOff val="-5958"/>
            <a:lumOff val="1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311150">
            <a:lnSpc>
              <a:spcPct val="90000"/>
            </a:lnSpc>
            <a:spcBef>
              <a:spcPct val="0"/>
            </a:spcBef>
            <a:spcAft>
              <a:spcPct val="35000"/>
            </a:spcAft>
            <a:buNone/>
          </a:pPr>
          <a:r>
            <a:rPr lang="en-US" sz="700" kern="1200"/>
            <a:t>AUSTRALIAN</a:t>
          </a:r>
        </a:p>
      </dsp:txBody>
      <dsp:txXfrm>
        <a:off x="2546069" y="424000"/>
        <a:ext cx="748136" cy="591152"/>
      </dsp:txXfrm>
    </dsp:sp>
    <dsp:sp modelId="{012462F0-57B4-4943-94C4-CE1934BE8974}">
      <dsp:nvSpPr>
        <dsp:cNvPr id="0" name=""/>
        <dsp:cNvSpPr/>
      </dsp:nvSpPr>
      <dsp:spPr>
        <a:xfrm>
          <a:off x="2584044" y="1460422"/>
          <a:ext cx="884681" cy="235476"/>
        </a:xfrm>
        <a:prstGeom prst="leftArrow">
          <a:avLst>
            <a:gd name="adj1" fmla="val 60000"/>
            <a:gd name="adj2" fmla="val 50000"/>
          </a:avLst>
        </a:prstGeom>
        <a:solidFill>
          <a:schemeClr val="accent5">
            <a:hueOff val="-1684631"/>
            <a:satOff val="-7944"/>
            <a:lumOff val="196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897927-CD13-D646-A21F-52098CA0E68F}">
      <dsp:nvSpPr>
        <dsp:cNvPr id="0" name=""/>
        <dsp:cNvSpPr/>
      </dsp:nvSpPr>
      <dsp:spPr>
        <a:xfrm>
          <a:off x="3076265" y="1264192"/>
          <a:ext cx="784920" cy="627936"/>
        </a:xfrm>
        <a:prstGeom prst="roundRect">
          <a:avLst>
            <a:gd name="adj" fmla="val 10000"/>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311150">
            <a:lnSpc>
              <a:spcPct val="90000"/>
            </a:lnSpc>
            <a:spcBef>
              <a:spcPct val="0"/>
            </a:spcBef>
            <a:spcAft>
              <a:spcPct val="35000"/>
            </a:spcAft>
            <a:buNone/>
          </a:pPr>
          <a:r>
            <a:rPr lang="en-US" sz="700" kern="1200"/>
            <a:t>BOND</a:t>
          </a:r>
        </a:p>
      </dsp:txBody>
      <dsp:txXfrm>
        <a:off x="3094657" y="1282584"/>
        <a:ext cx="748136" cy="5911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004E2-EC06-2344-8AAB-B4C04C00FF56}">
      <dsp:nvSpPr>
        <dsp:cNvPr id="0" name=""/>
        <dsp:cNvSpPr/>
      </dsp:nvSpPr>
      <dsp:spPr>
        <a:xfrm>
          <a:off x="1529984" y="1115470"/>
          <a:ext cx="1063137" cy="826231"/>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STOCKS</a:t>
          </a:r>
          <a:endParaRPr lang="en-US" sz="1400" kern="1200"/>
        </a:p>
      </dsp:txBody>
      <dsp:txXfrm>
        <a:off x="1685677" y="1236469"/>
        <a:ext cx="751751" cy="584233"/>
      </dsp:txXfrm>
    </dsp:sp>
    <dsp:sp modelId="{5819776E-F49B-6746-B88D-DB90EB6B3C7B}">
      <dsp:nvSpPr>
        <dsp:cNvPr id="0" name=""/>
        <dsp:cNvSpPr/>
      </dsp:nvSpPr>
      <dsp:spPr>
        <a:xfrm rot="10800000">
          <a:off x="847332" y="1410848"/>
          <a:ext cx="645106" cy="235476"/>
        </a:xfrm>
        <a:prstGeom prst="lef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A5D714-3143-F944-9996-35ED6CA1D968}">
      <dsp:nvSpPr>
        <dsp:cNvPr id="0" name=""/>
        <dsp:cNvSpPr/>
      </dsp:nvSpPr>
      <dsp:spPr>
        <a:xfrm>
          <a:off x="454872" y="1214618"/>
          <a:ext cx="784920" cy="627936"/>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kern="1200"/>
            <a:t>HOLDINGS</a:t>
          </a:r>
        </a:p>
      </dsp:txBody>
      <dsp:txXfrm>
        <a:off x="473264" y="1233010"/>
        <a:ext cx="748136" cy="591152"/>
      </dsp:txXfrm>
    </dsp:sp>
    <dsp:sp modelId="{1051A3F3-B5F6-F84F-9AE1-6431786A98F5}">
      <dsp:nvSpPr>
        <dsp:cNvPr id="0" name=""/>
        <dsp:cNvSpPr/>
      </dsp:nvSpPr>
      <dsp:spPr>
        <a:xfrm rot="13500000">
          <a:off x="1098772" y="803820"/>
          <a:ext cx="711506" cy="235476"/>
        </a:xfrm>
        <a:prstGeom prst="leftArrow">
          <a:avLst>
            <a:gd name="adj1" fmla="val 60000"/>
            <a:gd name="adj2" fmla="val 50000"/>
          </a:avLst>
        </a:prstGeom>
        <a:solidFill>
          <a:schemeClr val="accent5">
            <a:hueOff val="-421158"/>
            <a:satOff val="-1986"/>
            <a:lumOff val="49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8CD6C8-0011-A740-9958-54CCBD362CFB}">
      <dsp:nvSpPr>
        <dsp:cNvPr id="0" name=""/>
        <dsp:cNvSpPr/>
      </dsp:nvSpPr>
      <dsp:spPr>
        <a:xfrm>
          <a:off x="810509" y="356034"/>
          <a:ext cx="784920" cy="627936"/>
        </a:xfrm>
        <a:prstGeom prst="roundRect">
          <a:avLst>
            <a:gd name="adj" fmla="val 10000"/>
          </a:avLst>
        </a:prstGeom>
        <a:solidFill>
          <a:schemeClr val="accent5">
            <a:hueOff val="-421158"/>
            <a:satOff val="-1986"/>
            <a:lumOff val="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kern="1200"/>
            <a:t>LIMITED</a:t>
          </a:r>
        </a:p>
      </dsp:txBody>
      <dsp:txXfrm>
        <a:off x="828901" y="374426"/>
        <a:ext cx="748136" cy="591152"/>
      </dsp:txXfrm>
    </dsp:sp>
    <dsp:sp modelId="{2A728326-6ED4-B74F-9190-013D69BC9020}">
      <dsp:nvSpPr>
        <dsp:cNvPr id="0" name=""/>
        <dsp:cNvSpPr/>
      </dsp:nvSpPr>
      <dsp:spPr>
        <a:xfrm rot="16200000">
          <a:off x="1683031" y="575149"/>
          <a:ext cx="757043" cy="235476"/>
        </a:xfrm>
        <a:prstGeom prst="leftArrow">
          <a:avLst>
            <a:gd name="adj1" fmla="val 60000"/>
            <a:gd name="adj2" fmla="val 50000"/>
          </a:avLst>
        </a:prstGeom>
        <a:solidFill>
          <a:schemeClr val="accent5">
            <a:hueOff val="-842315"/>
            <a:satOff val="-3972"/>
            <a:lumOff val="98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A8BDEB-B555-BB44-9DAE-A2CCD0DBBB14}">
      <dsp:nvSpPr>
        <dsp:cNvPr id="0" name=""/>
        <dsp:cNvSpPr/>
      </dsp:nvSpPr>
      <dsp:spPr>
        <a:xfrm>
          <a:off x="1669093" y="397"/>
          <a:ext cx="784920" cy="627936"/>
        </a:xfrm>
        <a:prstGeom prst="roundRect">
          <a:avLst>
            <a:gd name="adj" fmla="val 10000"/>
          </a:avLst>
        </a:prstGeom>
        <a:solidFill>
          <a:schemeClr val="accent5">
            <a:hueOff val="-842315"/>
            <a:satOff val="-3972"/>
            <a:lumOff val="98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kern="1200"/>
            <a:t>VALUERS</a:t>
          </a:r>
        </a:p>
      </dsp:txBody>
      <dsp:txXfrm>
        <a:off x="1687485" y="18789"/>
        <a:ext cx="748136" cy="591152"/>
      </dsp:txXfrm>
    </dsp:sp>
    <dsp:sp modelId="{947776BD-9ACA-9F4F-A100-847683243D67}">
      <dsp:nvSpPr>
        <dsp:cNvPr id="0" name=""/>
        <dsp:cNvSpPr/>
      </dsp:nvSpPr>
      <dsp:spPr>
        <a:xfrm rot="18900000">
          <a:off x="2312828" y="803820"/>
          <a:ext cx="711506" cy="235476"/>
        </a:xfrm>
        <a:prstGeom prst="leftArrow">
          <a:avLst>
            <a:gd name="adj1" fmla="val 60000"/>
            <a:gd name="adj2" fmla="val 50000"/>
          </a:avLst>
        </a:prstGeom>
        <a:solidFill>
          <a:schemeClr val="accent5">
            <a:hueOff val="-1263473"/>
            <a:satOff val="-5958"/>
            <a:lumOff val="147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D298E7-7C03-6245-955E-DCE57F270B50}">
      <dsp:nvSpPr>
        <dsp:cNvPr id="0" name=""/>
        <dsp:cNvSpPr/>
      </dsp:nvSpPr>
      <dsp:spPr>
        <a:xfrm>
          <a:off x="2527677" y="356034"/>
          <a:ext cx="784920" cy="627936"/>
        </a:xfrm>
        <a:prstGeom prst="roundRect">
          <a:avLst>
            <a:gd name="adj" fmla="val 10000"/>
          </a:avLst>
        </a:prstGeom>
        <a:solidFill>
          <a:schemeClr val="accent5">
            <a:hueOff val="-1263473"/>
            <a:satOff val="-5958"/>
            <a:lumOff val="1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kern="1200"/>
            <a:t>BRISBANE</a:t>
          </a:r>
        </a:p>
      </dsp:txBody>
      <dsp:txXfrm>
        <a:off x="2546069" y="374426"/>
        <a:ext cx="748136" cy="591152"/>
      </dsp:txXfrm>
    </dsp:sp>
    <dsp:sp modelId="{012462F0-57B4-4943-94C4-CE1934BE8974}">
      <dsp:nvSpPr>
        <dsp:cNvPr id="0" name=""/>
        <dsp:cNvSpPr/>
      </dsp:nvSpPr>
      <dsp:spPr>
        <a:xfrm>
          <a:off x="2630668" y="1410848"/>
          <a:ext cx="645106" cy="235476"/>
        </a:xfrm>
        <a:prstGeom prst="leftArrow">
          <a:avLst>
            <a:gd name="adj1" fmla="val 60000"/>
            <a:gd name="adj2" fmla="val 50000"/>
          </a:avLst>
        </a:prstGeom>
        <a:solidFill>
          <a:schemeClr val="accent5">
            <a:hueOff val="-1684631"/>
            <a:satOff val="-7944"/>
            <a:lumOff val="196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897927-CD13-D646-A21F-52098CA0E68F}">
      <dsp:nvSpPr>
        <dsp:cNvPr id="0" name=""/>
        <dsp:cNvSpPr/>
      </dsp:nvSpPr>
      <dsp:spPr>
        <a:xfrm>
          <a:off x="2883314" y="1214618"/>
          <a:ext cx="784920" cy="627936"/>
        </a:xfrm>
        <a:prstGeom prst="roundRect">
          <a:avLst>
            <a:gd name="adj" fmla="val 10000"/>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kern="1200"/>
            <a:t>SECURITIES</a:t>
          </a:r>
        </a:p>
      </dsp:txBody>
      <dsp:txXfrm>
        <a:off x="2901706" y="1233010"/>
        <a:ext cx="748136" cy="5911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004E2-EC06-2344-8AAB-B4C04C00FF56}">
      <dsp:nvSpPr>
        <dsp:cNvPr id="0" name=""/>
        <dsp:cNvSpPr/>
      </dsp:nvSpPr>
      <dsp:spPr>
        <a:xfrm>
          <a:off x="1426982" y="1115470"/>
          <a:ext cx="1269141" cy="826231"/>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INDUSTRIAL</a:t>
          </a:r>
          <a:endParaRPr lang="en-US" sz="1200" kern="1200"/>
        </a:p>
      </dsp:txBody>
      <dsp:txXfrm>
        <a:off x="1612843" y="1236469"/>
        <a:ext cx="897419" cy="584233"/>
      </dsp:txXfrm>
    </dsp:sp>
    <dsp:sp modelId="{5819776E-F49B-6746-B88D-DB90EB6B3C7B}">
      <dsp:nvSpPr>
        <dsp:cNvPr id="0" name=""/>
        <dsp:cNvSpPr/>
      </dsp:nvSpPr>
      <dsp:spPr>
        <a:xfrm rot="10778875">
          <a:off x="696327" y="1417116"/>
          <a:ext cx="690502" cy="235476"/>
        </a:xfrm>
        <a:prstGeom prst="lef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A5D714-3143-F944-9996-35ED6CA1D968}">
      <dsp:nvSpPr>
        <dsp:cNvPr id="0" name=""/>
        <dsp:cNvSpPr/>
      </dsp:nvSpPr>
      <dsp:spPr>
        <a:xfrm>
          <a:off x="303873" y="1223007"/>
          <a:ext cx="784920" cy="627936"/>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a:t>MILLS</a:t>
          </a:r>
        </a:p>
      </dsp:txBody>
      <dsp:txXfrm>
        <a:off x="322265" y="1241399"/>
        <a:ext cx="748136" cy="591152"/>
      </dsp:txXfrm>
    </dsp:sp>
    <dsp:sp modelId="{1051A3F3-B5F6-F84F-9AE1-6431786A98F5}">
      <dsp:nvSpPr>
        <dsp:cNvPr id="0" name=""/>
        <dsp:cNvSpPr/>
      </dsp:nvSpPr>
      <dsp:spPr>
        <a:xfrm rot="13500000">
          <a:off x="1102690" y="794359"/>
          <a:ext cx="684747" cy="235476"/>
        </a:xfrm>
        <a:prstGeom prst="leftArrow">
          <a:avLst>
            <a:gd name="adj1" fmla="val 60000"/>
            <a:gd name="adj2" fmla="val 50000"/>
          </a:avLst>
        </a:prstGeom>
        <a:solidFill>
          <a:schemeClr val="accent5">
            <a:hueOff val="-421158"/>
            <a:satOff val="-1986"/>
            <a:lumOff val="49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8CD6C8-0011-A740-9958-54CCBD362CFB}">
      <dsp:nvSpPr>
        <dsp:cNvPr id="0" name=""/>
        <dsp:cNvSpPr/>
      </dsp:nvSpPr>
      <dsp:spPr>
        <a:xfrm>
          <a:off x="810509" y="356034"/>
          <a:ext cx="784920" cy="627936"/>
        </a:xfrm>
        <a:prstGeom prst="roundRect">
          <a:avLst>
            <a:gd name="adj" fmla="val 10000"/>
          </a:avLst>
        </a:prstGeom>
        <a:solidFill>
          <a:schemeClr val="accent5">
            <a:hueOff val="-421158"/>
            <a:satOff val="-1986"/>
            <a:lumOff val="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a:t>WOOLLEN</a:t>
          </a:r>
        </a:p>
      </dsp:txBody>
      <dsp:txXfrm>
        <a:off x="828901" y="374426"/>
        <a:ext cx="748136" cy="591152"/>
      </dsp:txXfrm>
    </dsp:sp>
    <dsp:sp modelId="{2A728326-6ED4-B74F-9190-013D69BC9020}">
      <dsp:nvSpPr>
        <dsp:cNvPr id="0" name=""/>
        <dsp:cNvSpPr/>
      </dsp:nvSpPr>
      <dsp:spPr>
        <a:xfrm rot="16200000">
          <a:off x="1683031" y="575149"/>
          <a:ext cx="757043" cy="235476"/>
        </a:xfrm>
        <a:prstGeom prst="leftArrow">
          <a:avLst>
            <a:gd name="adj1" fmla="val 60000"/>
            <a:gd name="adj2" fmla="val 50000"/>
          </a:avLst>
        </a:prstGeom>
        <a:solidFill>
          <a:schemeClr val="accent5">
            <a:hueOff val="-842315"/>
            <a:satOff val="-3972"/>
            <a:lumOff val="98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A8BDEB-B555-BB44-9DAE-A2CCD0DBBB14}">
      <dsp:nvSpPr>
        <dsp:cNvPr id="0" name=""/>
        <dsp:cNvSpPr/>
      </dsp:nvSpPr>
      <dsp:spPr>
        <a:xfrm>
          <a:off x="1669093" y="397"/>
          <a:ext cx="784920" cy="627936"/>
        </a:xfrm>
        <a:prstGeom prst="roundRect">
          <a:avLst>
            <a:gd name="adj" fmla="val 10000"/>
          </a:avLst>
        </a:prstGeom>
        <a:solidFill>
          <a:schemeClr val="accent5">
            <a:hueOff val="-842315"/>
            <a:satOff val="-3972"/>
            <a:lumOff val="98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a:t>WALTON</a:t>
          </a:r>
        </a:p>
      </dsp:txBody>
      <dsp:txXfrm>
        <a:off x="1687485" y="18789"/>
        <a:ext cx="748136" cy="591152"/>
      </dsp:txXfrm>
    </dsp:sp>
    <dsp:sp modelId="{947776BD-9ACA-9F4F-A100-847683243D67}">
      <dsp:nvSpPr>
        <dsp:cNvPr id="0" name=""/>
        <dsp:cNvSpPr/>
      </dsp:nvSpPr>
      <dsp:spPr>
        <a:xfrm rot="18900000">
          <a:off x="2335668" y="794359"/>
          <a:ext cx="684747" cy="235476"/>
        </a:xfrm>
        <a:prstGeom prst="leftArrow">
          <a:avLst>
            <a:gd name="adj1" fmla="val 60000"/>
            <a:gd name="adj2" fmla="val 50000"/>
          </a:avLst>
        </a:prstGeom>
        <a:solidFill>
          <a:schemeClr val="accent5">
            <a:hueOff val="-1263473"/>
            <a:satOff val="-5958"/>
            <a:lumOff val="147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D298E7-7C03-6245-955E-DCE57F270B50}">
      <dsp:nvSpPr>
        <dsp:cNvPr id="0" name=""/>
        <dsp:cNvSpPr/>
      </dsp:nvSpPr>
      <dsp:spPr>
        <a:xfrm>
          <a:off x="2527677" y="356034"/>
          <a:ext cx="784920" cy="627936"/>
        </a:xfrm>
        <a:prstGeom prst="roundRect">
          <a:avLst>
            <a:gd name="adj" fmla="val 10000"/>
          </a:avLst>
        </a:prstGeom>
        <a:solidFill>
          <a:schemeClr val="accent5">
            <a:hueOff val="-1263473"/>
            <a:satOff val="-5958"/>
            <a:lumOff val="1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a:t>INDUSTRIES</a:t>
          </a:r>
        </a:p>
      </dsp:txBody>
      <dsp:txXfrm>
        <a:off x="2546069" y="374426"/>
        <a:ext cx="748136" cy="591152"/>
      </dsp:txXfrm>
    </dsp:sp>
    <dsp:sp modelId="{012462F0-57B4-4943-94C4-CE1934BE8974}">
      <dsp:nvSpPr>
        <dsp:cNvPr id="0" name=""/>
        <dsp:cNvSpPr/>
      </dsp:nvSpPr>
      <dsp:spPr>
        <a:xfrm>
          <a:off x="2736064" y="1410848"/>
          <a:ext cx="686241" cy="235476"/>
        </a:xfrm>
        <a:prstGeom prst="leftArrow">
          <a:avLst>
            <a:gd name="adj1" fmla="val 60000"/>
            <a:gd name="adj2" fmla="val 50000"/>
          </a:avLst>
        </a:prstGeom>
        <a:solidFill>
          <a:schemeClr val="accent5">
            <a:hueOff val="-1684631"/>
            <a:satOff val="-7944"/>
            <a:lumOff val="196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897927-CD13-D646-A21F-52098CA0E68F}">
      <dsp:nvSpPr>
        <dsp:cNvPr id="0" name=""/>
        <dsp:cNvSpPr/>
      </dsp:nvSpPr>
      <dsp:spPr>
        <a:xfrm>
          <a:off x="3029846" y="1214618"/>
          <a:ext cx="784920" cy="627936"/>
        </a:xfrm>
        <a:prstGeom prst="roundRect">
          <a:avLst>
            <a:gd name="adj" fmla="val 10000"/>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a:t>STOCKER</a:t>
          </a:r>
        </a:p>
      </dsp:txBody>
      <dsp:txXfrm>
        <a:off x="3048238" y="1233010"/>
        <a:ext cx="748136" cy="5911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6EB83-7437-AC4C-B008-FEDB2524D9B5}">
      <dsp:nvSpPr>
        <dsp:cNvPr id="0" name=""/>
        <dsp:cNvSpPr/>
      </dsp:nvSpPr>
      <dsp:spPr>
        <a:xfrm>
          <a:off x="0" y="339126"/>
          <a:ext cx="9603275" cy="6563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Dataset comprises only civil court cases, does not have data relevant to violent crimes. Only applicable to civil category of cases.</a:t>
          </a:r>
        </a:p>
      </dsp:txBody>
      <dsp:txXfrm>
        <a:off x="32041" y="371167"/>
        <a:ext cx="9539193" cy="592288"/>
      </dsp:txXfrm>
    </dsp:sp>
    <dsp:sp modelId="{49234968-9512-8340-A81C-8A20DF499D6D}">
      <dsp:nvSpPr>
        <dsp:cNvPr id="0" name=""/>
        <dsp:cNvSpPr/>
      </dsp:nvSpPr>
      <dsp:spPr>
        <a:xfrm>
          <a:off x="0" y="1044456"/>
          <a:ext cx="9603275" cy="6563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Dataset is a compilation of cases from FCA (federal court of Australia), hence cites laws &amp; precedents from Australian law. This may not be applicable in every country due to different legal terminologies</a:t>
          </a:r>
        </a:p>
      </dsp:txBody>
      <dsp:txXfrm>
        <a:off x="32041" y="1076497"/>
        <a:ext cx="9539193" cy="592288"/>
      </dsp:txXfrm>
    </dsp:sp>
    <dsp:sp modelId="{EFA09984-ACB7-4740-ACA9-18C1922D08F9}">
      <dsp:nvSpPr>
        <dsp:cNvPr id="0" name=""/>
        <dsp:cNvSpPr/>
      </dsp:nvSpPr>
      <dsp:spPr>
        <a:xfrm>
          <a:off x="0" y="1749786"/>
          <a:ext cx="9603275" cy="6563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For simplicity, classes are combined, this changes the significance for jury and advocates.</a:t>
          </a:r>
        </a:p>
      </dsp:txBody>
      <dsp:txXfrm>
        <a:off x="32041" y="1781827"/>
        <a:ext cx="9539193" cy="592288"/>
      </dsp:txXfrm>
    </dsp:sp>
    <dsp:sp modelId="{34B345FB-3037-5B4B-A858-81034CC48BAA}">
      <dsp:nvSpPr>
        <dsp:cNvPr id="0" name=""/>
        <dsp:cNvSpPr/>
      </dsp:nvSpPr>
      <dsp:spPr>
        <a:xfrm>
          <a:off x="0" y="2455116"/>
          <a:ext cx="9603275" cy="6563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Our model solution is a guide for the law firms to narrow down cases, reduce complexity but must be used being aware of what it brings.</a:t>
          </a:r>
        </a:p>
      </dsp:txBody>
      <dsp:txXfrm>
        <a:off x="32041" y="2487157"/>
        <a:ext cx="9539193" cy="5922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89CD2D-4AB3-4AAD-BBDA-C8C536FE3496}" type="datetimeFigureOut">
              <a:rPr lang="en-US" smtClean="0"/>
              <a:t>12/7/2022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DFF5FFF-EBE9-4A20-97AD-82AD9BD971B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0695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89CD2D-4AB3-4AAD-BBDA-C8C536FE3496}"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5FFF-EBE9-4A20-97AD-82AD9BD971B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111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89CD2D-4AB3-4AAD-BBDA-C8C536FE3496}"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5FFF-EBE9-4A20-97AD-82AD9BD971B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9192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89CD2D-4AB3-4AAD-BBDA-C8C536FE3496}"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5FFF-EBE9-4A20-97AD-82AD9BD971B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1071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89CD2D-4AB3-4AAD-BBDA-C8C536FE3496}"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5FFF-EBE9-4A20-97AD-82AD9BD971B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022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89CD2D-4AB3-4AAD-BBDA-C8C536FE3496}"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F5FFF-EBE9-4A20-97AD-82AD9BD971B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3383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89CD2D-4AB3-4AAD-BBDA-C8C536FE3496}"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FF5FFF-EBE9-4A20-97AD-82AD9BD971B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994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89CD2D-4AB3-4AAD-BBDA-C8C536FE3496}"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FF5FFF-EBE9-4A20-97AD-82AD9BD971B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643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89CD2D-4AB3-4AAD-BBDA-C8C536FE3496}"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FF5FFF-EBE9-4A20-97AD-82AD9BD971B1}" type="slidenum">
              <a:rPr lang="en-US" smtClean="0"/>
              <a:t>‹#›</a:t>
            </a:fld>
            <a:endParaRPr lang="en-US"/>
          </a:p>
        </p:txBody>
      </p:sp>
    </p:spTree>
    <p:extLst>
      <p:ext uri="{BB962C8B-B14F-4D97-AF65-F5344CB8AC3E}">
        <p14:creationId xmlns:p14="http://schemas.microsoft.com/office/powerpoint/2010/main" val="3805242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89CD2D-4AB3-4AAD-BBDA-C8C536FE3496}"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F5FFF-EBE9-4A20-97AD-82AD9BD971B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63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289CD2D-4AB3-4AAD-BBDA-C8C536FE3496}" type="datetimeFigureOut">
              <a:rPr lang="en-US" smtClean="0"/>
              <a:t>12/7/2022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DFF5FFF-EBE9-4A20-97AD-82AD9BD971B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1213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89CD2D-4AB3-4AAD-BBDA-C8C536FE3496}" type="datetimeFigureOut">
              <a:rPr lang="en-US" smtClean="0"/>
              <a:t>12/7/2022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DFF5FFF-EBE9-4A20-97AD-82AD9BD971B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238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18" Type="http://schemas.openxmlformats.org/officeDocument/2006/relationships/image" Target="../media/image26.png"/><Relationship Id="rId3" Type="http://schemas.openxmlformats.org/officeDocument/2006/relationships/image" Target="../media/image11.svg"/><Relationship Id="rId21" Type="http://schemas.openxmlformats.org/officeDocument/2006/relationships/image" Target="../media/image29.svg"/><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image" Target="../media/image25.sv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5" Type="http://schemas.openxmlformats.org/officeDocument/2006/relationships/image" Target="../media/image23.svg"/><Relationship Id="rId10" Type="http://schemas.openxmlformats.org/officeDocument/2006/relationships/image" Target="../media/image18.png"/><Relationship Id="rId19" Type="http://schemas.openxmlformats.org/officeDocument/2006/relationships/image" Target="../media/image27.svg"/><Relationship Id="rId4" Type="http://schemas.openxmlformats.org/officeDocument/2006/relationships/image" Target="../media/image12.png"/><Relationship Id="rId9" Type="http://schemas.openxmlformats.org/officeDocument/2006/relationships/image" Target="../media/image17.svg"/><Relationship Id="rId14"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1.svg"/><Relationship Id="rId7" Type="http://schemas.openxmlformats.org/officeDocument/2006/relationships/image" Target="../media/image17.svg"/><Relationship Id="rId12" Type="http://schemas.openxmlformats.org/officeDocument/2006/relationships/chart" Target="../charts/chart1.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35.svg"/><Relationship Id="rId5" Type="http://schemas.openxmlformats.org/officeDocument/2006/relationships/image" Target="../media/image11.svg"/><Relationship Id="rId10" Type="http://schemas.openxmlformats.org/officeDocument/2006/relationships/image" Target="../media/image34.png"/><Relationship Id="rId4" Type="http://schemas.openxmlformats.org/officeDocument/2006/relationships/image" Target="../media/image10.png"/><Relationship Id="rId9" Type="http://schemas.openxmlformats.org/officeDocument/2006/relationships/image" Target="../media/image3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2.xml"/><Relationship Id="rId13" Type="http://schemas.openxmlformats.org/officeDocument/2006/relationships/image" Target="../media/image30.png"/><Relationship Id="rId3" Type="http://schemas.openxmlformats.org/officeDocument/2006/relationships/image" Target="../media/image19.svg"/><Relationship Id="rId7" Type="http://schemas.openxmlformats.org/officeDocument/2006/relationships/diagramLayout" Target="../diagrams/layout2.xml"/><Relationship Id="rId12" Type="http://schemas.openxmlformats.org/officeDocument/2006/relationships/image" Target="../media/image17.sv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Data" Target="../diagrams/data2.xml"/><Relationship Id="rId11" Type="http://schemas.openxmlformats.org/officeDocument/2006/relationships/image" Target="../media/image16.png"/><Relationship Id="rId5" Type="http://schemas.openxmlformats.org/officeDocument/2006/relationships/image" Target="../media/image37.svg"/><Relationship Id="rId10" Type="http://schemas.microsoft.com/office/2007/relationships/diagramDrawing" Target="../diagrams/drawing2.xml"/><Relationship Id="rId4" Type="http://schemas.openxmlformats.org/officeDocument/2006/relationships/image" Target="../media/image36.png"/><Relationship Id="rId9" Type="http://schemas.openxmlformats.org/officeDocument/2006/relationships/diagramColors" Target="../diagrams/colors2.xml"/><Relationship Id="rId14" Type="http://schemas.openxmlformats.org/officeDocument/2006/relationships/image" Target="../media/image31.sv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18" Type="http://schemas.openxmlformats.org/officeDocument/2006/relationships/diagramLayout" Target="../diagrams/layout6.xml"/><Relationship Id="rId26" Type="http://schemas.microsoft.com/office/2007/relationships/diagramDrawing" Target="../diagrams/drawing7.xml"/><Relationship Id="rId3" Type="http://schemas.openxmlformats.org/officeDocument/2006/relationships/diagramLayout" Target="../diagrams/layout3.xml"/><Relationship Id="rId21" Type="http://schemas.microsoft.com/office/2007/relationships/diagramDrawing" Target="../diagrams/drawing6.xml"/><Relationship Id="rId7" Type="http://schemas.openxmlformats.org/officeDocument/2006/relationships/diagramData" Target="../diagrams/data4.xml"/><Relationship Id="rId12" Type="http://schemas.openxmlformats.org/officeDocument/2006/relationships/diagramData" Target="../diagrams/data5.xml"/><Relationship Id="rId17" Type="http://schemas.openxmlformats.org/officeDocument/2006/relationships/diagramData" Target="../diagrams/data6.xml"/><Relationship Id="rId25" Type="http://schemas.openxmlformats.org/officeDocument/2006/relationships/diagramColors" Target="../diagrams/colors7.xml"/><Relationship Id="rId2" Type="http://schemas.openxmlformats.org/officeDocument/2006/relationships/diagramData" Target="../diagrams/data3.xml"/><Relationship Id="rId16" Type="http://schemas.microsoft.com/office/2007/relationships/diagramDrawing" Target="../diagrams/drawing5.xml"/><Relationship Id="rId20" Type="http://schemas.openxmlformats.org/officeDocument/2006/relationships/diagramColors" Target="../diagrams/colors6.xml"/><Relationship Id="rId29" Type="http://schemas.openxmlformats.org/officeDocument/2006/relationships/diagramQuickStyle" Target="../diagrams/quickStyle8.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24" Type="http://schemas.openxmlformats.org/officeDocument/2006/relationships/diagramQuickStyle" Target="../diagrams/quickStyle7.xml"/><Relationship Id="rId5" Type="http://schemas.openxmlformats.org/officeDocument/2006/relationships/diagramColors" Target="../diagrams/colors3.xml"/><Relationship Id="rId15" Type="http://schemas.openxmlformats.org/officeDocument/2006/relationships/diagramColors" Target="../diagrams/colors5.xml"/><Relationship Id="rId23" Type="http://schemas.openxmlformats.org/officeDocument/2006/relationships/diagramLayout" Target="../diagrams/layout7.xml"/><Relationship Id="rId28" Type="http://schemas.openxmlformats.org/officeDocument/2006/relationships/diagramLayout" Target="../diagrams/layout8.xml"/><Relationship Id="rId10" Type="http://schemas.openxmlformats.org/officeDocument/2006/relationships/diagramColors" Target="../diagrams/colors4.xml"/><Relationship Id="rId19" Type="http://schemas.openxmlformats.org/officeDocument/2006/relationships/diagramQuickStyle" Target="../diagrams/quickStyle6.xml"/><Relationship Id="rId31" Type="http://schemas.microsoft.com/office/2007/relationships/diagramDrawing" Target="../diagrams/drawing8.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 Id="rId22" Type="http://schemas.openxmlformats.org/officeDocument/2006/relationships/diagramData" Target="../diagrams/data7.xml"/><Relationship Id="rId27" Type="http://schemas.openxmlformats.org/officeDocument/2006/relationships/diagramData" Target="../diagrams/data8.xml"/><Relationship Id="rId30" Type="http://schemas.openxmlformats.org/officeDocument/2006/relationships/diagramColors" Target="../diagrams/colors8.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41.svg"/><Relationship Id="rId18" Type="http://schemas.openxmlformats.org/officeDocument/2006/relationships/image" Target="../media/image30.png"/><Relationship Id="rId3" Type="http://schemas.openxmlformats.org/officeDocument/2006/relationships/image" Target="../media/image17.svg"/><Relationship Id="rId21" Type="http://schemas.openxmlformats.org/officeDocument/2006/relationships/image" Target="../media/image47.svg"/><Relationship Id="rId7" Type="http://schemas.openxmlformats.org/officeDocument/2006/relationships/image" Target="../media/image19.svg"/><Relationship Id="rId12" Type="http://schemas.openxmlformats.org/officeDocument/2006/relationships/image" Target="../media/image40.png"/><Relationship Id="rId17" Type="http://schemas.openxmlformats.org/officeDocument/2006/relationships/image" Target="../media/image45.svg"/><Relationship Id="rId2" Type="http://schemas.openxmlformats.org/officeDocument/2006/relationships/image" Target="../media/image16.png"/><Relationship Id="rId16" Type="http://schemas.openxmlformats.org/officeDocument/2006/relationships/image" Target="../media/image44.png"/><Relationship Id="rId20"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39.svg"/><Relationship Id="rId5" Type="http://schemas.openxmlformats.org/officeDocument/2006/relationships/image" Target="../media/image11.svg"/><Relationship Id="rId15" Type="http://schemas.openxmlformats.org/officeDocument/2006/relationships/image" Target="../media/image43.svg"/><Relationship Id="rId10" Type="http://schemas.openxmlformats.org/officeDocument/2006/relationships/image" Target="../media/image38.png"/><Relationship Id="rId19" Type="http://schemas.openxmlformats.org/officeDocument/2006/relationships/image" Target="../media/image31.svg"/><Relationship Id="rId4" Type="http://schemas.openxmlformats.org/officeDocument/2006/relationships/image" Target="../media/image10.png"/><Relationship Id="rId9" Type="http://schemas.openxmlformats.org/officeDocument/2006/relationships/image" Target="../media/image13.svg"/><Relationship Id="rId1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DC678AD-B006-E37F-FF30-849864EDDC56}"/>
              </a:ext>
            </a:extLst>
          </p:cNvPr>
          <p:cNvSpPr>
            <a:spLocks noGrp="1"/>
          </p:cNvSpPr>
          <p:nvPr>
            <p:ph type="ctrTitle"/>
          </p:nvPr>
        </p:nvSpPr>
        <p:spPr>
          <a:xfrm>
            <a:off x="6585200" y="967167"/>
            <a:ext cx="4151306" cy="2374516"/>
          </a:xfrm>
        </p:spPr>
        <p:txBody>
          <a:bodyPr>
            <a:normAutofit/>
          </a:bodyPr>
          <a:lstStyle/>
          <a:p>
            <a:r>
              <a:rPr lang="en-US" sz="4800"/>
              <a:t>LEGAL CITATIONS</a:t>
            </a:r>
          </a:p>
        </p:txBody>
      </p:sp>
      <p:sp>
        <p:nvSpPr>
          <p:cNvPr id="3" name="Subtitle 2">
            <a:extLst>
              <a:ext uri="{FF2B5EF4-FFF2-40B4-BE49-F238E27FC236}">
                <a16:creationId xmlns:a16="http://schemas.microsoft.com/office/drawing/2014/main" id="{80D1C3AB-3820-B14D-C2A2-B66AACCCE35B}"/>
              </a:ext>
            </a:extLst>
          </p:cNvPr>
          <p:cNvSpPr>
            <a:spLocks noGrp="1"/>
          </p:cNvSpPr>
          <p:nvPr>
            <p:ph type="subTitle" idx="1"/>
          </p:nvPr>
        </p:nvSpPr>
        <p:spPr>
          <a:xfrm>
            <a:off x="6579647" y="3529159"/>
            <a:ext cx="4162489" cy="1606576"/>
          </a:xfrm>
        </p:spPr>
        <p:txBody>
          <a:bodyPr vert="horz" lIns="91440" tIns="91440" rIns="91440" bIns="91440" rtlCol="0">
            <a:normAutofit/>
          </a:bodyPr>
          <a:lstStyle/>
          <a:p>
            <a:pPr marL="342900" indent="-342900">
              <a:buFontTx/>
              <a:buChar char="-"/>
            </a:pPr>
            <a:r>
              <a:rPr lang="en-US" sz="1600"/>
              <a:t>Anand Vamsi, Priyal BamnikAr, Chaitanya Kunapareddi</a:t>
            </a:r>
          </a:p>
        </p:txBody>
      </p:sp>
      <p:pic>
        <p:nvPicPr>
          <p:cNvPr id="7" name="Graphic 6" descr="Gavel">
            <a:extLst>
              <a:ext uri="{FF2B5EF4-FFF2-40B4-BE49-F238E27FC236}">
                <a16:creationId xmlns:a16="http://schemas.microsoft.com/office/drawing/2014/main" id="{E213CDAA-C916-56EF-63E4-6C23FDE9F9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869" y="805583"/>
            <a:ext cx="4660762" cy="4660762"/>
          </a:xfrm>
          <a:prstGeom prst="rect">
            <a:avLst/>
          </a:prstGeom>
        </p:spPr>
      </p:pic>
      <p:cxnSp>
        <p:nvCxnSpPr>
          <p:cNvPr id="24" name="Straight Connector 15">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5" name="Picture 17">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19">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944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C019CB-9A00-1267-D987-5D330B997FDE}"/>
              </a:ext>
            </a:extLst>
          </p:cNvPr>
          <p:cNvSpPr txBox="1"/>
          <p:nvPr/>
        </p:nvSpPr>
        <p:spPr>
          <a:xfrm>
            <a:off x="6585200" y="967167"/>
            <a:ext cx="4151306" cy="2374516"/>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4800" cap="all">
                <a:latin typeface="+mj-lt"/>
                <a:ea typeface="+mj-ea"/>
                <a:cs typeface="+mj-cs"/>
              </a:rPr>
              <a:t>Thank you</a:t>
            </a:r>
          </a:p>
        </p:txBody>
      </p:sp>
      <p:pic>
        <p:nvPicPr>
          <p:cNvPr id="6" name="Graphic 5" descr="Handshake">
            <a:extLst>
              <a:ext uri="{FF2B5EF4-FFF2-40B4-BE49-F238E27FC236}">
                <a16:creationId xmlns:a16="http://schemas.microsoft.com/office/drawing/2014/main" id="{82C284AE-69EF-F97A-03BB-990A2B3BFB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869" y="805583"/>
            <a:ext cx="4660762" cy="4660762"/>
          </a:xfrm>
          <a:prstGeom prst="rect">
            <a:avLst/>
          </a:prstGeom>
        </p:spPr>
      </p:pic>
    </p:spTree>
    <p:extLst>
      <p:ext uri="{BB962C8B-B14F-4D97-AF65-F5344CB8AC3E}">
        <p14:creationId xmlns:p14="http://schemas.microsoft.com/office/powerpoint/2010/main" val="218545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CD11D-FA5D-D426-FD98-B3EC13475C79}"/>
              </a:ext>
            </a:extLst>
          </p:cNvPr>
          <p:cNvSpPr>
            <a:spLocks noGrp="1"/>
          </p:cNvSpPr>
          <p:nvPr>
            <p:ph type="title"/>
          </p:nvPr>
        </p:nvSpPr>
        <p:spPr/>
        <p:txBody>
          <a:bodyPr/>
          <a:lstStyle/>
          <a:p>
            <a:r>
              <a:rPr lang="en-US"/>
              <a:t>agenda</a:t>
            </a:r>
          </a:p>
        </p:txBody>
      </p:sp>
      <p:graphicFrame>
        <p:nvGraphicFramePr>
          <p:cNvPr id="5" name="Content Placeholder 2">
            <a:extLst>
              <a:ext uri="{FF2B5EF4-FFF2-40B4-BE49-F238E27FC236}">
                <a16:creationId xmlns:a16="http://schemas.microsoft.com/office/drawing/2014/main" id="{E3B62684-EB08-3A35-E66E-8F9AD3914F86}"/>
              </a:ext>
            </a:extLst>
          </p:cNvPr>
          <p:cNvGraphicFramePr>
            <a:graphicFrameLocks noGrp="1"/>
          </p:cNvGraphicFramePr>
          <p:nvPr>
            <p:ph idx="1"/>
            <p:extLst>
              <p:ext uri="{D42A27DB-BD31-4B8C-83A1-F6EECF244321}">
                <p14:modId xmlns:p14="http://schemas.microsoft.com/office/powerpoint/2010/main" val="1516758075"/>
              </p:ext>
            </p:extLst>
          </p:nvPr>
        </p:nvGraphicFramePr>
        <p:xfrm>
          <a:off x="1296701" y="2065293"/>
          <a:ext cx="9603275" cy="3438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9764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B26B-1366-CB86-B9D1-BC636C56C172}"/>
              </a:ext>
            </a:extLst>
          </p:cNvPr>
          <p:cNvSpPr>
            <a:spLocks noGrp="1"/>
          </p:cNvSpPr>
          <p:nvPr>
            <p:ph type="title"/>
          </p:nvPr>
        </p:nvSpPr>
        <p:spPr/>
        <p:txBody>
          <a:bodyPr/>
          <a:lstStyle/>
          <a:p>
            <a:r>
              <a:rPr lang="en-US"/>
              <a:t>story</a:t>
            </a:r>
          </a:p>
        </p:txBody>
      </p:sp>
      <p:pic>
        <p:nvPicPr>
          <p:cNvPr id="15" name="Graphic 14" descr="Judge male with solid fill">
            <a:extLst>
              <a:ext uri="{FF2B5EF4-FFF2-40B4-BE49-F238E27FC236}">
                <a16:creationId xmlns:a16="http://schemas.microsoft.com/office/drawing/2014/main" id="{C8C706B5-6CC7-7597-6EE7-D0C59E4FBC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4889" y="3371168"/>
            <a:ext cx="716841" cy="716841"/>
          </a:xfrm>
          <a:prstGeom prst="rect">
            <a:avLst/>
          </a:prstGeom>
        </p:spPr>
      </p:pic>
      <p:grpSp>
        <p:nvGrpSpPr>
          <p:cNvPr id="38" name="Group 37">
            <a:extLst>
              <a:ext uri="{FF2B5EF4-FFF2-40B4-BE49-F238E27FC236}">
                <a16:creationId xmlns:a16="http://schemas.microsoft.com/office/drawing/2014/main" id="{88BD3696-C9ED-4CE1-DF5B-9F707AF81121}"/>
              </a:ext>
            </a:extLst>
          </p:cNvPr>
          <p:cNvGrpSpPr/>
          <p:nvPr/>
        </p:nvGrpSpPr>
        <p:grpSpPr>
          <a:xfrm>
            <a:off x="339270" y="3012748"/>
            <a:ext cx="1644244" cy="1643559"/>
            <a:chOff x="408078" y="2880685"/>
            <a:chExt cx="1644244" cy="1643559"/>
          </a:xfrm>
        </p:grpSpPr>
        <p:pic>
          <p:nvPicPr>
            <p:cNvPr id="17" name="Graphic 16" descr="Male profile with solid fill">
              <a:extLst>
                <a:ext uri="{FF2B5EF4-FFF2-40B4-BE49-F238E27FC236}">
                  <a16:creationId xmlns:a16="http://schemas.microsoft.com/office/drawing/2014/main" id="{F28D797B-2C18-CB01-F7DB-FD18F92891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4998" y="2880685"/>
              <a:ext cx="716841" cy="716841"/>
            </a:xfrm>
            <a:prstGeom prst="rect">
              <a:avLst/>
            </a:prstGeom>
          </p:spPr>
        </p:pic>
        <p:pic>
          <p:nvPicPr>
            <p:cNvPr id="21" name="Graphic 20" descr="Bank check outline">
              <a:extLst>
                <a:ext uri="{FF2B5EF4-FFF2-40B4-BE49-F238E27FC236}">
                  <a16:creationId xmlns:a16="http://schemas.microsoft.com/office/drawing/2014/main" id="{9DC94951-46E4-A40D-80B1-6D2D8927D8A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1682" y="3807403"/>
              <a:ext cx="724095" cy="716841"/>
            </a:xfrm>
            <a:prstGeom prst="rect">
              <a:avLst/>
            </a:prstGeom>
          </p:spPr>
        </p:pic>
        <p:sp>
          <p:nvSpPr>
            <p:cNvPr id="22" name="TextBox 21">
              <a:extLst>
                <a:ext uri="{FF2B5EF4-FFF2-40B4-BE49-F238E27FC236}">
                  <a16:creationId xmlns:a16="http://schemas.microsoft.com/office/drawing/2014/main" id="{111E6956-3D1D-A0E3-369D-C72C25975799}"/>
                </a:ext>
              </a:extLst>
            </p:cNvPr>
            <p:cNvSpPr txBox="1"/>
            <p:nvPr/>
          </p:nvSpPr>
          <p:spPr>
            <a:xfrm>
              <a:off x="408078" y="3638126"/>
              <a:ext cx="1644244" cy="307777"/>
            </a:xfrm>
            <a:prstGeom prst="rect">
              <a:avLst/>
            </a:prstGeom>
            <a:noFill/>
          </p:spPr>
          <p:txBody>
            <a:bodyPr wrap="square" rtlCol="0">
              <a:spAutoFit/>
            </a:bodyPr>
            <a:lstStyle/>
            <a:p>
              <a:r>
                <a:rPr lang="en-US" sz="1400" b="1">
                  <a:latin typeface="Calibri" panose="020F0502020204030204" pitchFamily="34" charset="0"/>
                  <a:cs typeface="Calibri" panose="020F0502020204030204" pitchFamily="34" charset="0"/>
                </a:rPr>
                <a:t>FINANCIAL</a:t>
              </a:r>
              <a:r>
                <a:rPr lang="en-US" sz="1400">
                  <a:latin typeface="Calibri" panose="020F0502020204030204" pitchFamily="34" charset="0"/>
                  <a:cs typeface="Calibri" panose="020F0502020204030204" pitchFamily="34" charset="0"/>
                </a:rPr>
                <a:t>  </a:t>
              </a:r>
              <a:r>
                <a:rPr lang="en-US" sz="1400" b="1">
                  <a:latin typeface="Calibri" panose="020F0502020204030204" pitchFamily="34" charset="0"/>
                  <a:cs typeface="Calibri" panose="020F0502020204030204" pitchFamily="34" charset="0"/>
                </a:rPr>
                <a:t>FRAUD</a:t>
              </a:r>
              <a:r>
                <a:rPr lang="en-US" sz="1400">
                  <a:latin typeface="Calibri" panose="020F0502020204030204" pitchFamily="34" charset="0"/>
                  <a:cs typeface="Calibri" panose="020F0502020204030204" pitchFamily="34" charset="0"/>
                </a:rPr>
                <a:t> </a:t>
              </a:r>
            </a:p>
          </p:txBody>
        </p:sp>
      </p:grpSp>
      <p:pic>
        <p:nvPicPr>
          <p:cNvPr id="24" name="Graphic 23" descr="Scroll with solid fill">
            <a:extLst>
              <a:ext uri="{FF2B5EF4-FFF2-40B4-BE49-F238E27FC236}">
                <a16:creationId xmlns:a16="http://schemas.microsoft.com/office/drawing/2014/main" id="{C0EB8470-07A4-42FC-1F30-299A6078C1B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40523" y="3425835"/>
            <a:ext cx="555171" cy="555171"/>
          </a:xfrm>
          <a:prstGeom prst="rect">
            <a:avLst/>
          </a:prstGeom>
        </p:spPr>
      </p:pic>
      <p:pic>
        <p:nvPicPr>
          <p:cNvPr id="26" name="Graphic 25" descr="Judge female with solid fill">
            <a:extLst>
              <a:ext uri="{FF2B5EF4-FFF2-40B4-BE49-F238E27FC236}">
                <a16:creationId xmlns:a16="http://schemas.microsoft.com/office/drawing/2014/main" id="{E379ADC0-F0C9-8928-0BAA-AC5C6B6290E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96000" y="2533218"/>
            <a:ext cx="716841" cy="716841"/>
          </a:xfrm>
          <a:prstGeom prst="rect">
            <a:avLst/>
          </a:prstGeom>
        </p:spPr>
      </p:pic>
      <p:pic>
        <p:nvPicPr>
          <p:cNvPr id="27" name="Graphic 26" descr="Judge male with solid fill">
            <a:extLst>
              <a:ext uri="{FF2B5EF4-FFF2-40B4-BE49-F238E27FC236}">
                <a16:creationId xmlns:a16="http://schemas.microsoft.com/office/drawing/2014/main" id="{C603266B-A176-A3D5-A7DA-A468498E21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1028" y="4215254"/>
            <a:ext cx="716841" cy="716841"/>
          </a:xfrm>
          <a:prstGeom prst="rect">
            <a:avLst/>
          </a:prstGeom>
        </p:spPr>
      </p:pic>
      <p:pic>
        <p:nvPicPr>
          <p:cNvPr id="29" name="Graphic 28" descr="Hourglass 90% with solid fill">
            <a:extLst>
              <a:ext uri="{FF2B5EF4-FFF2-40B4-BE49-F238E27FC236}">
                <a16:creationId xmlns:a16="http://schemas.microsoft.com/office/drawing/2014/main" id="{11ACF754-C8D7-24FE-BB94-CFA9413180C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93088" y="3432621"/>
            <a:ext cx="398868" cy="493599"/>
          </a:xfrm>
          <a:prstGeom prst="rect">
            <a:avLst/>
          </a:prstGeom>
        </p:spPr>
      </p:pic>
      <p:grpSp>
        <p:nvGrpSpPr>
          <p:cNvPr id="39" name="Group 38">
            <a:extLst>
              <a:ext uri="{FF2B5EF4-FFF2-40B4-BE49-F238E27FC236}">
                <a16:creationId xmlns:a16="http://schemas.microsoft.com/office/drawing/2014/main" id="{360C4AB5-39F2-0C80-D32B-6A19FF86BAB0}"/>
              </a:ext>
            </a:extLst>
          </p:cNvPr>
          <p:cNvGrpSpPr/>
          <p:nvPr/>
        </p:nvGrpSpPr>
        <p:grpSpPr>
          <a:xfrm>
            <a:off x="7695534" y="1993662"/>
            <a:ext cx="585132" cy="3719724"/>
            <a:chOff x="7234140" y="2010440"/>
            <a:chExt cx="585132" cy="3719724"/>
          </a:xfrm>
          <a:solidFill>
            <a:schemeClr val="accent1">
              <a:lumMod val="75000"/>
            </a:schemeClr>
          </a:solidFill>
        </p:grpSpPr>
        <p:pic>
          <p:nvPicPr>
            <p:cNvPr id="31" name="Graphic 30" descr="Books on shelf with solid fill">
              <a:extLst>
                <a:ext uri="{FF2B5EF4-FFF2-40B4-BE49-F238E27FC236}">
                  <a16:creationId xmlns:a16="http://schemas.microsoft.com/office/drawing/2014/main" id="{739F33ED-8B28-2C27-DBF4-5B00A0B3E82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34140" y="2010440"/>
              <a:ext cx="585132" cy="585132"/>
            </a:xfrm>
            <a:prstGeom prst="rect">
              <a:avLst/>
            </a:prstGeom>
          </p:spPr>
        </p:pic>
        <p:pic>
          <p:nvPicPr>
            <p:cNvPr id="32" name="Graphic 31" descr="Books on shelf with solid fill">
              <a:extLst>
                <a:ext uri="{FF2B5EF4-FFF2-40B4-BE49-F238E27FC236}">
                  <a16:creationId xmlns:a16="http://schemas.microsoft.com/office/drawing/2014/main" id="{9A6F43F6-B562-C566-64EA-7E029798C01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34140" y="2649102"/>
              <a:ext cx="585132" cy="585132"/>
            </a:xfrm>
            <a:prstGeom prst="rect">
              <a:avLst/>
            </a:prstGeom>
          </p:spPr>
        </p:pic>
        <p:pic>
          <p:nvPicPr>
            <p:cNvPr id="33" name="Graphic 32" descr="Books on shelf with solid fill">
              <a:extLst>
                <a:ext uri="{FF2B5EF4-FFF2-40B4-BE49-F238E27FC236}">
                  <a16:creationId xmlns:a16="http://schemas.microsoft.com/office/drawing/2014/main" id="{8F5CFBB5-52CC-23DC-7A78-76F342C1BB9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34140" y="3498813"/>
              <a:ext cx="585132" cy="585132"/>
            </a:xfrm>
            <a:prstGeom prst="rect">
              <a:avLst/>
            </a:prstGeom>
          </p:spPr>
        </p:pic>
        <p:pic>
          <p:nvPicPr>
            <p:cNvPr id="34" name="Graphic 33" descr="Books on shelf with solid fill">
              <a:extLst>
                <a:ext uri="{FF2B5EF4-FFF2-40B4-BE49-F238E27FC236}">
                  <a16:creationId xmlns:a16="http://schemas.microsoft.com/office/drawing/2014/main" id="{7B79BD2C-2B7E-486C-03CF-FF3B48707FD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34140" y="4297887"/>
              <a:ext cx="585132" cy="585132"/>
            </a:xfrm>
            <a:prstGeom prst="rect">
              <a:avLst/>
            </a:prstGeom>
          </p:spPr>
        </p:pic>
        <p:pic>
          <p:nvPicPr>
            <p:cNvPr id="35" name="Graphic 34" descr="Books on shelf with solid fill">
              <a:extLst>
                <a:ext uri="{FF2B5EF4-FFF2-40B4-BE49-F238E27FC236}">
                  <a16:creationId xmlns:a16="http://schemas.microsoft.com/office/drawing/2014/main" id="{5CA663BF-BCCB-F068-C256-9640840E77E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34140" y="5145033"/>
              <a:ext cx="585132" cy="585131"/>
            </a:xfrm>
            <a:prstGeom prst="rect">
              <a:avLst/>
            </a:prstGeom>
          </p:spPr>
        </p:pic>
      </p:grpSp>
      <p:pic>
        <p:nvPicPr>
          <p:cNvPr id="37" name="Graphic 36" descr="Folder Search with solid fill">
            <a:extLst>
              <a:ext uri="{FF2B5EF4-FFF2-40B4-BE49-F238E27FC236}">
                <a16:creationId xmlns:a16="http://schemas.microsoft.com/office/drawing/2014/main" id="{FD6D0D46-C64F-37CF-7478-E7FB574401D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207664" y="3322875"/>
            <a:ext cx="716841" cy="716841"/>
          </a:xfrm>
          <a:prstGeom prst="rect">
            <a:avLst/>
          </a:prstGeom>
        </p:spPr>
      </p:pic>
      <p:pic>
        <p:nvPicPr>
          <p:cNvPr id="41" name="Graphic 40" descr="Document with solid fill">
            <a:extLst>
              <a:ext uri="{FF2B5EF4-FFF2-40B4-BE49-F238E27FC236}">
                <a16:creationId xmlns:a16="http://schemas.microsoft.com/office/drawing/2014/main" id="{F0D3D751-C9C4-F65A-DE7E-37E356D9FB6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702061" y="2720181"/>
            <a:ext cx="585133" cy="585133"/>
          </a:xfrm>
          <a:prstGeom prst="rect">
            <a:avLst/>
          </a:prstGeom>
        </p:spPr>
      </p:pic>
      <p:pic>
        <p:nvPicPr>
          <p:cNvPr id="42" name="Graphic 41" descr="Hourglass 90% with solid fill">
            <a:extLst>
              <a:ext uri="{FF2B5EF4-FFF2-40B4-BE49-F238E27FC236}">
                <a16:creationId xmlns:a16="http://schemas.microsoft.com/office/drawing/2014/main" id="{28B072DA-8175-C1D8-F095-20FE1B453CC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0730650" y="3926220"/>
            <a:ext cx="585133" cy="585133"/>
          </a:xfrm>
          <a:prstGeom prst="rect">
            <a:avLst/>
          </a:prstGeom>
        </p:spPr>
      </p:pic>
      <p:sp>
        <p:nvSpPr>
          <p:cNvPr id="43" name="Arrow: Right 42">
            <a:extLst>
              <a:ext uri="{FF2B5EF4-FFF2-40B4-BE49-F238E27FC236}">
                <a16:creationId xmlns:a16="http://schemas.microsoft.com/office/drawing/2014/main" id="{F4224751-1B87-589D-C668-E3CE8A275E47}"/>
              </a:ext>
            </a:extLst>
          </p:cNvPr>
          <p:cNvSpPr/>
          <p:nvPr/>
        </p:nvSpPr>
        <p:spPr>
          <a:xfrm>
            <a:off x="1818706" y="3660260"/>
            <a:ext cx="379972" cy="86319"/>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EFA4C466-9E88-2170-F718-952562BCBC0F}"/>
              </a:ext>
            </a:extLst>
          </p:cNvPr>
          <p:cNvSpPr/>
          <p:nvPr/>
        </p:nvSpPr>
        <p:spPr>
          <a:xfrm>
            <a:off x="2861611" y="3679420"/>
            <a:ext cx="379972" cy="86319"/>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F80223CF-7FD1-FB57-15F5-E196E26C2DC9}"/>
              </a:ext>
            </a:extLst>
          </p:cNvPr>
          <p:cNvSpPr/>
          <p:nvPr/>
        </p:nvSpPr>
        <p:spPr>
          <a:xfrm>
            <a:off x="4127983" y="3703419"/>
            <a:ext cx="379972" cy="86319"/>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8EBB32D9-6A0E-26B5-FA2D-20BB14F0ED82}"/>
              </a:ext>
            </a:extLst>
          </p:cNvPr>
          <p:cNvSpPr/>
          <p:nvPr/>
        </p:nvSpPr>
        <p:spPr>
          <a:xfrm rot="20114427">
            <a:off x="5432148" y="3322875"/>
            <a:ext cx="379972" cy="86319"/>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920C1397-41E7-BD1C-8C08-E1000BC02A12}"/>
              </a:ext>
            </a:extLst>
          </p:cNvPr>
          <p:cNvSpPr/>
          <p:nvPr/>
        </p:nvSpPr>
        <p:spPr>
          <a:xfrm rot="1891652">
            <a:off x="5417331" y="4101815"/>
            <a:ext cx="379972" cy="86319"/>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Right 48">
            <a:extLst>
              <a:ext uri="{FF2B5EF4-FFF2-40B4-BE49-F238E27FC236}">
                <a16:creationId xmlns:a16="http://schemas.microsoft.com/office/drawing/2014/main" id="{4367C961-E4A3-21CD-6162-DF30B6589452}"/>
              </a:ext>
            </a:extLst>
          </p:cNvPr>
          <p:cNvSpPr/>
          <p:nvPr/>
        </p:nvSpPr>
        <p:spPr>
          <a:xfrm>
            <a:off x="7057406" y="2926429"/>
            <a:ext cx="379972" cy="86319"/>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Right 49">
            <a:extLst>
              <a:ext uri="{FF2B5EF4-FFF2-40B4-BE49-F238E27FC236}">
                <a16:creationId xmlns:a16="http://schemas.microsoft.com/office/drawing/2014/main" id="{E9D0A996-A0FB-B57C-8B37-E37B9D0A58BC}"/>
              </a:ext>
            </a:extLst>
          </p:cNvPr>
          <p:cNvSpPr/>
          <p:nvPr/>
        </p:nvSpPr>
        <p:spPr>
          <a:xfrm>
            <a:off x="7107069" y="4629982"/>
            <a:ext cx="379972" cy="86319"/>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53DFF6A1-C618-AF6D-7A86-3E4BF2367CA0}"/>
              </a:ext>
            </a:extLst>
          </p:cNvPr>
          <p:cNvSpPr/>
          <p:nvPr/>
        </p:nvSpPr>
        <p:spPr>
          <a:xfrm>
            <a:off x="8629512" y="3643269"/>
            <a:ext cx="379972" cy="86319"/>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Right 51">
            <a:extLst>
              <a:ext uri="{FF2B5EF4-FFF2-40B4-BE49-F238E27FC236}">
                <a16:creationId xmlns:a16="http://schemas.microsoft.com/office/drawing/2014/main" id="{8CB1446D-90B5-CBE5-C5AE-6B5A16AFAFB4}"/>
              </a:ext>
            </a:extLst>
          </p:cNvPr>
          <p:cNvSpPr/>
          <p:nvPr/>
        </p:nvSpPr>
        <p:spPr>
          <a:xfrm rot="20114427">
            <a:off x="10123297" y="3302052"/>
            <a:ext cx="379972" cy="86319"/>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6571383E-8CA6-D5BA-159A-CDC81B37DC18}"/>
              </a:ext>
            </a:extLst>
          </p:cNvPr>
          <p:cNvSpPr/>
          <p:nvPr/>
        </p:nvSpPr>
        <p:spPr>
          <a:xfrm rot="1891652">
            <a:off x="10100780" y="3908715"/>
            <a:ext cx="379972" cy="86319"/>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F0860A4C-F8FA-7031-3F04-55F9E2CF8883}"/>
              </a:ext>
            </a:extLst>
          </p:cNvPr>
          <p:cNvSpPr txBox="1"/>
          <p:nvPr/>
        </p:nvSpPr>
        <p:spPr>
          <a:xfrm>
            <a:off x="2142214" y="3999810"/>
            <a:ext cx="953152" cy="430887"/>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TIME</a:t>
            </a:r>
            <a:r>
              <a:rPr lang="en-US" sz="1100">
                <a:latin typeface="Calibri" panose="020F0502020204030204" pitchFamily="34" charset="0"/>
                <a:cs typeface="Calibri" panose="020F0502020204030204" pitchFamily="34" charset="0"/>
              </a:rPr>
              <a:t> </a:t>
            </a:r>
            <a:r>
              <a:rPr lang="en-US" sz="1100" b="1">
                <a:latin typeface="Calibri" panose="020F0502020204030204" pitchFamily="34" charset="0"/>
                <a:cs typeface="Calibri" panose="020F0502020204030204" pitchFamily="34" charset="0"/>
              </a:rPr>
              <a:t>CONSTRAINT</a:t>
            </a:r>
          </a:p>
        </p:txBody>
      </p:sp>
      <p:sp>
        <p:nvSpPr>
          <p:cNvPr id="56" name="TextBox 55">
            <a:extLst>
              <a:ext uri="{FF2B5EF4-FFF2-40B4-BE49-F238E27FC236}">
                <a16:creationId xmlns:a16="http://schemas.microsoft.com/office/drawing/2014/main" id="{3D29AC92-B034-1173-C441-9815CBE00E57}"/>
              </a:ext>
            </a:extLst>
          </p:cNvPr>
          <p:cNvSpPr txBox="1"/>
          <p:nvPr/>
        </p:nvSpPr>
        <p:spPr>
          <a:xfrm>
            <a:off x="3434252" y="4067167"/>
            <a:ext cx="819228" cy="261610"/>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LAWYER</a:t>
            </a:r>
          </a:p>
        </p:txBody>
      </p:sp>
      <p:sp>
        <p:nvSpPr>
          <p:cNvPr id="57" name="TextBox 56">
            <a:extLst>
              <a:ext uri="{FF2B5EF4-FFF2-40B4-BE49-F238E27FC236}">
                <a16:creationId xmlns:a16="http://schemas.microsoft.com/office/drawing/2014/main" id="{F734E70D-96CB-D3D0-3B63-11EFC0169054}"/>
              </a:ext>
            </a:extLst>
          </p:cNvPr>
          <p:cNvSpPr txBox="1"/>
          <p:nvPr/>
        </p:nvSpPr>
        <p:spPr>
          <a:xfrm>
            <a:off x="4780831" y="3998712"/>
            <a:ext cx="819228" cy="430887"/>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CASE</a:t>
            </a:r>
          </a:p>
          <a:p>
            <a:r>
              <a:rPr lang="en-US" sz="1100" b="1">
                <a:latin typeface="Calibri" panose="020F0502020204030204" pitchFamily="34" charset="0"/>
                <a:cs typeface="Calibri" panose="020F0502020204030204" pitchFamily="34" charset="0"/>
              </a:rPr>
              <a:t>FILE</a:t>
            </a:r>
          </a:p>
        </p:txBody>
      </p:sp>
      <p:sp>
        <p:nvSpPr>
          <p:cNvPr id="58" name="TextBox 57">
            <a:extLst>
              <a:ext uri="{FF2B5EF4-FFF2-40B4-BE49-F238E27FC236}">
                <a16:creationId xmlns:a16="http://schemas.microsoft.com/office/drawing/2014/main" id="{46F5430D-A82B-3C22-FF0D-EB61AE463B8C}"/>
              </a:ext>
            </a:extLst>
          </p:cNvPr>
          <p:cNvSpPr txBox="1"/>
          <p:nvPr/>
        </p:nvSpPr>
        <p:spPr>
          <a:xfrm>
            <a:off x="6148198" y="3240363"/>
            <a:ext cx="909208" cy="261610"/>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PARALEGAL</a:t>
            </a:r>
            <a:r>
              <a:rPr lang="en-US" sz="1100">
                <a:latin typeface="Calibri" panose="020F0502020204030204" pitchFamily="34" charset="0"/>
                <a:cs typeface="Calibri" panose="020F0502020204030204" pitchFamily="34" charset="0"/>
              </a:rPr>
              <a:t> </a:t>
            </a:r>
          </a:p>
        </p:txBody>
      </p:sp>
      <p:sp>
        <p:nvSpPr>
          <p:cNvPr id="59" name="TextBox 58">
            <a:extLst>
              <a:ext uri="{FF2B5EF4-FFF2-40B4-BE49-F238E27FC236}">
                <a16:creationId xmlns:a16="http://schemas.microsoft.com/office/drawing/2014/main" id="{A928BE49-9224-4CFB-98C4-EC0F06DF231D}"/>
              </a:ext>
            </a:extLst>
          </p:cNvPr>
          <p:cNvSpPr txBox="1"/>
          <p:nvPr/>
        </p:nvSpPr>
        <p:spPr>
          <a:xfrm>
            <a:off x="6117144" y="4922500"/>
            <a:ext cx="909208" cy="261610"/>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PARALEGAL</a:t>
            </a:r>
            <a:r>
              <a:rPr lang="en-US" sz="1100">
                <a:latin typeface="Calibri" panose="020F0502020204030204" pitchFamily="34" charset="0"/>
                <a:cs typeface="Calibri" panose="020F0502020204030204" pitchFamily="34" charset="0"/>
              </a:rPr>
              <a:t> </a:t>
            </a:r>
          </a:p>
        </p:txBody>
      </p:sp>
      <p:sp>
        <p:nvSpPr>
          <p:cNvPr id="60" name="TextBox 59">
            <a:extLst>
              <a:ext uri="{FF2B5EF4-FFF2-40B4-BE49-F238E27FC236}">
                <a16:creationId xmlns:a16="http://schemas.microsoft.com/office/drawing/2014/main" id="{7E1E5E75-546E-52DD-02ED-D337D79B0781}"/>
              </a:ext>
            </a:extLst>
          </p:cNvPr>
          <p:cNvSpPr txBox="1"/>
          <p:nvPr/>
        </p:nvSpPr>
        <p:spPr>
          <a:xfrm>
            <a:off x="7721433" y="5713386"/>
            <a:ext cx="819228" cy="430887"/>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25,152</a:t>
            </a:r>
          </a:p>
          <a:p>
            <a:r>
              <a:rPr lang="en-US" sz="1100" b="1">
                <a:latin typeface="Calibri" panose="020F0502020204030204" pitchFamily="34" charset="0"/>
                <a:cs typeface="Calibri" panose="020F0502020204030204" pitchFamily="34" charset="0"/>
              </a:rPr>
              <a:t>CASES</a:t>
            </a:r>
            <a:r>
              <a:rPr lang="en-US" sz="1100">
                <a:latin typeface="Calibri" panose="020F0502020204030204" pitchFamily="34" charset="0"/>
                <a:cs typeface="Calibri" panose="020F0502020204030204" pitchFamily="34" charset="0"/>
              </a:rPr>
              <a:t> </a:t>
            </a:r>
          </a:p>
        </p:txBody>
      </p:sp>
      <p:sp>
        <p:nvSpPr>
          <p:cNvPr id="61" name="TextBox 60">
            <a:extLst>
              <a:ext uri="{FF2B5EF4-FFF2-40B4-BE49-F238E27FC236}">
                <a16:creationId xmlns:a16="http://schemas.microsoft.com/office/drawing/2014/main" id="{1A39C9C8-A0C7-AA34-A517-42B836501E14}"/>
              </a:ext>
            </a:extLst>
          </p:cNvPr>
          <p:cNvSpPr txBox="1"/>
          <p:nvPr/>
        </p:nvSpPr>
        <p:spPr>
          <a:xfrm>
            <a:off x="10623170" y="3308037"/>
            <a:ext cx="967341" cy="430887"/>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SUPPORTING</a:t>
            </a:r>
            <a:r>
              <a:rPr lang="en-US" sz="1100">
                <a:latin typeface="Calibri" panose="020F0502020204030204" pitchFamily="34" charset="0"/>
                <a:cs typeface="Calibri" panose="020F0502020204030204" pitchFamily="34" charset="0"/>
              </a:rPr>
              <a:t> </a:t>
            </a:r>
            <a:r>
              <a:rPr lang="en-US" sz="1100" b="1">
                <a:latin typeface="Calibri" panose="020F0502020204030204" pitchFamily="34" charset="0"/>
                <a:cs typeface="Calibri" panose="020F0502020204030204" pitchFamily="34" charset="0"/>
              </a:rPr>
              <a:t>DOCUMENT</a:t>
            </a:r>
          </a:p>
        </p:txBody>
      </p:sp>
      <p:sp>
        <p:nvSpPr>
          <p:cNvPr id="62" name="TextBox 61">
            <a:extLst>
              <a:ext uri="{FF2B5EF4-FFF2-40B4-BE49-F238E27FC236}">
                <a16:creationId xmlns:a16="http://schemas.microsoft.com/office/drawing/2014/main" id="{07EC0FBD-3B37-7E77-C6DB-F4782B31CA8F}"/>
              </a:ext>
            </a:extLst>
          </p:cNvPr>
          <p:cNvSpPr txBox="1"/>
          <p:nvPr/>
        </p:nvSpPr>
        <p:spPr>
          <a:xfrm>
            <a:off x="9304995" y="4107511"/>
            <a:ext cx="819228" cy="430887"/>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TEXT</a:t>
            </a:r>
          </a:p>
          <a:p>
            <a:r>
              <a:rPr lang="en-US" sz="1100" b="1">
                <a:latin typeface="Calibri" panose="020F0502020204030204" pitchFamily="34" charset="0"/>
                <a:cs typeface="Calibri" panose="020F0502020204030204" pitchFamily="34" charset="0"/>
              </a:rPr>
              <a:t>MINING</a:t>
            </a:r>
            <a:r>
              <a:rPr lang="en-US" sz="1100">
                <a:latin typeface="Calibri" panose="020F0502020204030204" pitchFamily="34" charset="0"/>
                <a:cs typeface="Calibri" panose="020F0502020204030204" pitchFamily="34" charset="0"/>
              </a:rPr>
              <a:t> </a:t>
            </a:r>
          </a:p>
        </p:txBody>
      </p:sp>
      <p:sp>
        <p:nvSpPr>
          <p:cNvPr id="63" name="TextBox 62">
            <a:extLst>
              <a:ext uri="{FF2B5EF4-FFF2-40B4-BE49-F238E27FC236}">
                <a16:creationId xmlns:a16="http://schemas.microsoft.com/office/drawing/2014/main" id="{55973B2C-CD85-448C-0EDD-94510BFA9A7A}"/>
              </a:ext>
            </a:extLst>
          </p:cNvPr>
          <p:cNvSpPr txBox="1"/>
          <p:nvPr/>
        </p:nvSpPr>
        <p:spPr>
          <a:xfrm>
            <a:off x="10702061" y="4525502"/>
            <a:ext cx="967341" cy="261610"/>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SAVE</a:t>
            </a:r>
            <a:r>
              <a:rPr lang="en-US" sz="1100">
                <a:latin typeface="Calibri" panose="020F0502020204030204" pitchFamily="34" charset="0"/>
                <a:cs typeface="Calibri" panose="020F0502020204030204" pitchFamily="34" charset="0"/>
              </a:rPr>
              <a:t> </a:t>
            </a:r>
            <a:r>
              <a:rPr lang="en-US" sz="1100" b="1">
                <a:latin typeface="Calibri" panose="020F0502020204030204" pitchFamily="34" charset="0"/>
                <a:cs typeface="Calibri" panose="020F0502020204030204" pitchFamily="34" charset="0"/>
              </a:rPr>
              <a:t>TIME</a:t>
            </a:r>
          </a:p>
        </p:txBody>
      </p:sp>
    </p:spTree>
    <p:extLst>
      <p:ext uri="{BB962C8B-B14F-4D97-AF65-F5344CB8AC3E}">
        <p14:creationId xmlns:p14="http://schemas.microsoft.com/office/powerpoint/2010/main" val="379901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75A3-2C42-0730-ADC4-32B565762A5D}"/>
              </a:ext>
            </a:extLst>
          </p:cNvPr>
          <p:cNvSpPr>
            <a:spLocks noGrp="1"/>
          </p:cNvSpPr>
          <p:nvPr>
            <p:ph type="title"/>
          </p:nvPr>
        </p:nvSpPr>
        <p:spPr/>
        <p:txBody>
          <a:bodyPr/>
          <a:lstStyle/>
          <a:p>
            <a:r>
              <a:rPr lang="en-US"/>
              <a:t>method</a:t>
            </a:r>
          </a:p>
        </p:txBody>
      </p:sp>
      <p:pic>
        <p:nvPicPr>
          <p:cNvPr id="31" name="Graphic 30" descr="Single gear with solid fill">
            <a:extLst>
              <a:ext uri="{FF2B5EF4-FFF2-40B4-BE49-F238E27FC236}">
                <a16:creationId xmlns:a16="http://schemas.microsoft.com/office/drawing/2014/main" id="{608BB950-2C8C-8124-A21F-803B70859A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07914" y="2875144"/>
            <a:ext cx="625677" cy="620834"/>
          </a:xfrm>
          <a:prstGeom prst="rect">
            <a:avLst/>
          </a:prstGeom>
        </p:spPr>
      </p:pic>
      <p:sp>
        <p:nvSpPr>
          <p:cNvPr id="41" name="Arrow: Right 40">
            <a:extLst>
              <a:ext uri="{FF2B5EF4-FFF2-40B4-BE49-F238E27FC236}">
                <a16:creationId xmlns:a16="http://schemas.microsoft.com/office/drawing/2014/main" id="{5CCC7E0A-6D3B-78F6-32F3-4A0ED098ABA8}"/>
              </a:ext>
            </a:extLst>
          </p:cNvPr>
          <p:cNvSpPr/>
          <p:nvPr/>
        </p:nvSpPr>
        <p:spPr>
          <a:xfrm>
            <a:off x="1453907" y="3245210"/>
            <a:ext cx="379972" cy="86319"/>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A057D192-39E8-4BE7-FD31-E6B399DFE038}"/>
              </a:ext>
            </a:extLst>
          </p:cNvPr>
          <p:cNvSpPr/>
          <p:nvPr/>
        </p:nvSpPr>
        <p:spPr>
          <a:xfrm>
            <a:off x="6886274" y="3126603"/>
            <a:ext cx="379972" cy="86319"/>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1EE7C1FA-24E0-4098-6351-601D67C17733}"/>
              </a:ext>
            </a:extLst>
          </p:cNvPr>
          <p:cNvGrpSpPr/>
          <p:nvPr/>
        </p:nvGrpSpPr>
        <p:grpSpPr>
          <a:xfrm>
            <a:off x="3324522" y="2492769"/>
            <a:ext cx="1513058" cy="2976083"/>
            <a:chOff x="3279492" y="2694563"/>
            <a:chExt cx="1513058" cy="2976083"/>
          </a:xfrm>
        </p:grpSpPr>
        <p:grpSp>
          <p:nvGrpSpPr>
            <p:cNvPr id="28" name="Group 27">
              <a:extLst>
                <a:ext uri="{FF2B5EF4-FFF2-40B4-BE49-F238E27FC236}">
                  <a16:creationId xmlns:a16="http://schemas.microsoft.com/office/drawing/2014/main" id="{9904CF98-3289-CAAF-8926-D44DB600408C}"/>
                </a:ext>
              </a:extLst>
            </p:cNvPr>
            <p:cNvGrpSpPr/>
            <p:nvPr/>
          </p:nvGrpSpPr>
          <p:grpSpPr>
            <a:xfrm>
              <a:off x="3279492" y="4387426"/>
              <a:ext cx="1513058" cy="1283220"/>
              <a:chOff x="1776028" y="4778430"/>
              <a:chExt cx="1722181" cy="1316908"/>
            </a:xfrm>
          </p:grpSpPr>
          <p:sp>
            <p:nvSpPr>
              <p:cNvPr id="17" name="Flowchart: Connector 16">
                <a:extLst>
                  <a:ext uri="{FF2B5EF4-FFF2-40B4-BE49-F238E27FC236}">
                    <a16:creationId xmlns:a16="http://schemas.microsoft.com/office/drawing/2014/main" id="{99C2E631-B92D-A321-9034-0521FF0201D9}"/>
                  </a:ext>
                </a:extLst>
              </p:cNvPr>
              <p:cNvSpPr/>
              <p:nvPr/>
            </p:nvSpPr>
            <p:spPr>
              <a:xfrm>
                <a:off x="1866822" y="4817332"/>
                <a:ext cx="199204" cy="2097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a:extLst>
                  <a:ext uri="{FF2B5EF4-FFF2-40B4-BE49-F238E27FC236}">
                    <a16:creationId xmlns:a16="http://schemas.microsoft.com/office/drawing/2014/main" id="{101EC949-3C93-F7BD-4AB1-8A6E5A43150D}"/>
                  </a:ext>
                </a:extLst>
              </p:cNvPr>
              <p:cNvSpPr/>
              <p:nvPr/>
            </p:nvSpPr>
            <p:spPr>
              <a:xfrm>
                <a:off x="1866822" y="5159474"/>
                <a:ext cx="199204" cy="209724"/>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a:extLst>
                  <a:ext uri="{FF2B5EF4-FFF2-40B4-BE49-F238E27FC236}">
                    <a16:creationId xmlns:a16="http://schemas.microsoft.com/office/drawing/2014/main" id="{39700078-70FB-12F9-4417-AF15EC96ABE2}"/>
                  </a:ext>
                </a:extLst>
              </p:cNvPr>
              <p:cNvSpPr/>
              <p:nvPr/>
            </p:nvSpPr>
            <p:spPr>
              <a:xfrm>
                <a:off x="1866822" y="5501615"/>
                <a:ext cx="199204" cy="209724"/>
              </a:xfrm>
              <a:prstGeom prst="flowChartConnector">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id="{89A4BF84-5893-A47F-9930-22715B33DBA5}"/>
                  </a:ext>
                </a:extLst>
              </p:cNvPr>
              <p:cNvSpPr/>
              <p:nvPr/>
            </p:nvSpPr>
            <p:spPr>
              <a:xfrm>
                <a:off x="1866822" y="5843757"/>
                <a:ext cx="199204" cy="209724"/>
              </a:xfrm>
              <a:prstGeom prst="flowChart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B76AC2E-CEE1-9327-3A5C-FE31A7F233D3}"/>
                  </a:ext>
                </a:extLst>
              </p:cNvPr>
              <p:cNvSpPr txBox="1"/>
              <p:nvPr/>
            </p:nvSpPr>
            <p:spPr>
              <a:xfrm>
                <a:off x="2066026" y="4778430"/>
                <a:ext cx="1098121" cy="261610"/>
              </a:xfrm>
              <a:prstGeom prst="rect">
                <a:avLst/>
              </a:prstGeom>
              <a:noFill/>
            </p:spPr>
            <p:txBody>
              <a:bodyPr wrap="square" rtlCol="0">
                <a:spAutoFit/>
              </a:bodyPr>
              <a:lstStyle/>
              <a:p>
                <a:r>
                  <a:rPr lang="en-US" sz="1000" b="1">
                    <a:latin typeface="Calibri" panose="020F0502020204030204" pitchFamily="34" charset="0"/>
                    <a:cs typeface="Calibri" panose="020F0502020204030204" pitchFamily="34" charset="0"/>
                  </a:rPr>
                  <a:t>STOPWORDS</a:t>
                </a:r>
                <a:endParaRPr lang="en-US" sz="1100" b="1">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6EECBFA2-4EA8-3629-97B1-8F3BF788521D}"/>
                  </a:ext>
                </a:extLst>
              </p:cNvPr>
              <p:cNvSpPr txBox="1"/>
              <p:nvPr/>
            </p:nvSpPr>
            <p:spPr>
              <a:xfrm>
                <a:off x="2050055" y="5154633"/>
                <a:ext cx="1204874" cy="252685"/>
              </a:xfrm>
              <a:prstGeom prst="rect">
                <a:avLst/>
              </a:prstGeom>
              <a:noFill/>
            </p:spPr>
            <p:txBody>
              <a:bodyPr wrap="square" rtlCol="0">
                <a:spAutoFit/>
              </a:bodyPr>
              <a:lstStyle/>
              <a:p>
                <a:r>
                  <a:rPr lang="en-US" sz="1000" b="1">
                    <a:latin typeface="Calibri" panose="020F0502020204030204" pitchFamily="34" charset="0"/>
                    <a:cs typeface="Calibri" panose="020F0502020204030204" pitchFamily="34" charset="0"/>
                  </a:rPr>
                  <a:t>PUNCTUATIONS</a:t>
                </a:r>
                <a:endParaRPr lang="en-US" sz="1100" b="1">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3DAD5CAE-2E8B-BF46-448A-58FEACDD3281}"/>
                  </a:ext>
                </a:extLst>
              </p:cNvPr>
              <p:cNvSpPr txBox="1"/>
              <p:nvPr/>
            </p:nvSpPr>
            <p:spPr>
              <a:xfrm>
                <a:off x="2066026" y="5495852"/>
                <a:ext cx="1006263" cy="261610"/>
              </a:xfrm>
              <a:prstGeom prst="rect">
                <a:avLst/>
              </a:prstGeom>
              <a:noFill/>
            </p:spPr>
            <p:txBody>
              <a:bodyPr wrap="square" rtlCol="0">
                <a:spAutoFit/>
              </a:bodyPr>
              <a:lstStyle/>
              <a:p>
                <a:r>
                  <a:rPr lang="en-US" sz="1000" b="1">
                    <a:latin typeface="Calibri" panose="020F0502020204030204" pitchFamily="34" charset="0"/>
                    <a:cs typeface="Calibri" panose="020F0502020204030204" pitchFamily="34" charset="0"/>
                  </a:rPr>
                  <a:t>NUMBERS</a:t>
                </a:r>
                <a:endParaRPr lang="en-US" sz="1100" b="1">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26FAC2C3-3F3D-AF9A-B9FA-81C9C2659768}"/>
                  </a:ext>
                </a:extLst>
              </p:cNvPr>
              <p:cNvSpPr txBox="1"/>
              <p:nvPr/>
            </p:nvSpPr>
            <p:spPr>
              <a:xfrm>
                <a:off x="2073701" y="5833728"/>
                <a:ext cx="1424508" cy="261610"/>
              </a:xfrm>
              <a:prstGeom prst="rect">
                <a:avLst/>
              </a:prstGeom>
              <a:noFill/>
            </p:spPr>
            <p:txBody>
              <a:bodyPr wrap="square" rtlCol="0">
                <a:spAutoFit/>
              </a:bodyPr>
              <a:lstStyle/>
              <a:p>
                <a:r>
                  <a:rPr lang="en-US" sz="1000" b="1">
                    <a:latin typeface="Calibri" panose="020F0502020204030204" pitchFamily="34" charset="0"/>
                    <a:cs typeface="Calibri" panose="020F0502020204030204" pitchFamily="34" charset="0"/>
                  </a:rPr>
                  <a:t>GARBAGE</a:t>
                </a:r>
                <a:r>
                  <a:rPr lang="en-US" sz="1000"/>
                  <a:t> </a:t>
                </a:r>
                <a:r>
                  <a:rPr lang="en-US" sz="1000" b="1">
                    <a:latin typeface="Calibri" panose="020F0502020204030204" pitchFamily="34" charset="0"/>
                    <a:cs typeface="Calibri" panose="020F0502020204030204" pitchFamily="34" charset="0"/>
                  </a:rPr>
                  <a:t>WORDS</a:t>
                </a:r>
              </a:p>
            </p:txBody>
          </p:sp>
          <p:sp>
            <p:nvSpPr>
              <p:cNvPr id="27" name="Rectangle 26">
                <a:extLst>
                  <a:ext uri="{FF2B5EF4-FFF2-40B4-BE49-F238E27FC236}">
                    <a16:creationId xmlns:a16="http://schemas.microsoft.com/office/drawing/2014/main" id="{8B9891DA-8D4B-306F-71A8-6129B3AC7475}"/>
                  </a:ext>
                </a:extLst>
              </p:cNvPr>
              <p:cNvSpPr/>
              <p:nvPr/>
            </p:nvSpPr>
            <p:spPr>
              <a:xfrm>
                <a:off x="1776028" y="4778430"/>
                <a:ext cx="1638291" cy="1316908"/>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 name="Graphic 28" descr="Single gear with solid fill">
              <a:extLst>
                <a:ext uri="{FF2B5EF4-FFF2-40B4-BE49-F238E27FC236}">
                  <a16:creationId xmlns:a16="http://schemas.microsoft.com/office/drawing/2014/main" id="{F7BB493A-EB17-0C1B-9977-7FCBB5936D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8275" y="3195535"/>
              <a:ext cx="625677" cy="620834"/>
            </a:xfrm>
            <a:prstGeom prst="rect">
              <a:avLst/>
            </a:prstGeom>
          </p:spPr>
        </p:pic>
        <p:sp>
          <p:nvSpPr>
            <p:cNvPr id="45" name="Arrow: Right 44">
              <a:extLst>
                <a:ext uri="{FF2B5EF4-FFF2-40B4-BE49-F238E27FC236}">
                  <a16:creationId xmlns:a16="http://schemas.microsoft.com/office/drawing/2014/main" id="{932112F0-B44C-7E23-ABCF-258A36DD32A9}"/>
                </a:ext>
              </a:extLst>
            </p:cNvPr>
            <p:cNvSpPr/>
            <p:nvPr/>
          </p:nvSpPr>
          <p:spPr>
            <a:xfrm rot="5400000">
              <a:off x="3842283" y="4078158"/>
              <a:ext cx="379972" cy="86319"/>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13874FB9-F3A8-0FA3-F1F2-94EBD45A8A9D}"/>
                </a:ext>
              </a:extLst>
            </p:cNvPr>
            <p:cNvSpPr txBox="1"/>
            <p:nvPr/>
          </p:nvSpPr>
          <p:spPr>
            <a:xfrm>
              <a:off x="3722716" y="2694563"/>
              <a:ext cx="1006263" cy="430887"/>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DATA CLEANING</a:t>
              </a:r>
            </a:p>
          </p:txBody>
        </p:sp>
      </p:grpSp>
      <p:grpSp>
        <p:nvGrpSpPr>
          <p:cNvPr id="66" name="Group 65">
            <a:extLst>
              <a:ext uri="{FF2B5EF4-FFF2-40B4-BE49-F238E27FC236}">
                <a16:creationId xmlns:a16="http://schemas.microsoft.com/office/drawing/2014/main" id="{E218D2DD-3C51-3800-14B8-808880202A69}"/>
              </a:ext>
            </a:extLst>
          </p:cNvPr>
          <p:cNvGrpSpPr/>
          <p:nvPr/>
        </p:nvGrpSpPr>
        <p:grpSpPr>
          <a:xfrm>
            <a:off x="4667265" y="3144374"/>
            <a:ext cx="964777" cy="373112"/>
            <a:chOff x="4625018" y="3462790"/>
            <a:chExt cx="964777" cy="373112"/>
          </a:xfrm>
        </p:grpSpPr>
        <p:sp>
          <p:nvSpPr>
            <p:cNvPr id="43" name="Arrow: Right 42">
              <a:extLst>
                <a:ext uri="{FF2B5EF4-FFF2-40B4-BE49-F238E27FC236}">
                  <a16:creationId xmlns:a16="http://schemas.microsoft.com/office/drawing/2014/main" id="{13C39071-DF8A-4B85-36BA-E0095F451CA0}"/>
                </a:ext>
              </a:extLst>
            </p:cNvPr>
            <p:cNvSpPr/>
            <p:nvPr/>
          </p:nvSpPr>
          <p:spPr>
            <a:xfrm>
              <a:off x="4773336" y="3462790"/>
              <a:ext cx="379972" cy="86319"/>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8FDD93E1-EDF4-6C72-9043-6CFC5AE61342}"/>
                </a:ext>
              </a:extLst>
            </p:cNvPr>
            <p:cNvSpPr txBox="1"/>
            <p:nvPr/>
          </p:nvSpPr>
          <p:spPr>
            <a:xfrm>
              <a:off x="4625018" y="3574292"/>
              <a:ext cx="964777" cy="261610"/>
            </a:xfrm>
            <a:prstGeom prst="rect">
              <a:avLst/>
            </a:prstGeom>
            <a:noFill/>
          </p:spPr>
          <p:txBody>
            <a:bodyPr wrap="square" rtlCol="0">
              <a:spAutoFit/>
            </a:bodyPr>
            <a:lstStyle/>
            <a:p>
              <a:r>
                <a:rPr lang="en-US" sz="1100">
                  <a:latin typeface="Calibri" panose="020F0502020204030204" pitchFamily="34" charset="0"/>
                  <a:cs typeface="Calibri" panose="020F0502020204030204" pitchFamily="34" charset="0"/>
                </a:rPr>
                <a:t>3,132,261</a:t>
              </a:r>
            </a:p>
          </p:txBody>
        </p:sp>
      </p:grpSp>
      <p:grpSp>
        <p:nvGrpSpPr>
          <p:cNvPr id="64" name="Group 63">
            <a:extLst>
              <a:ext uri="{FF2B5EF4-FFF2-40B4-BE49-F238E27FC236}">
                <a16:creationId xmlns:a16="http://schemas.microsoft.com/office/drawing/2014/main" id="{B262E4FC-76E5-1E2A-794F-35C09846B145}"/>
              </a:ext>
            </a:extLst>
          </p:cNvPr>
          <p:cNvGrpSpPr/>
          <p:nvPr/>
        </p:nvGrpSpPr>
        <p:grpSpPr>
          <a:xfrm>
            <a:off x="2751482" y="2955231"/>
            <a:ext cx="964777" cy="390720"/>
            <a:chOff x="2813715" y="3158390"/>
            <a:chExt cx="964777" cy="390720"/>
          </a:xfrm>
        </p:grpSpPr>
        <p:sp>
          <p:nvSpPr>
            <p:cNvPr id="42" name="Arrow: Right 41">
              <a:extLst>
                <a:ext uri="{FF2B5EF4-FFF2-40B4-BE49-F238E27FC236}">
                  <a16:creationId xmlns:a16="http://schemas.microsoft.com/office/drawing/2014/main" id="{867BDE97-C068-4D46-00EB-CF63F54CF37F}"/>
                </a:ext>
              </a:extLst>
            </p:cNvPr>
            <p:cNvSpPr/>
            <p:nvPr/>
          </p:nvSpPr>
          <p:spPr>
            <a:xfrm>
              <a:off x="2992556" y="3462791"/>
              <a:ext cx="379972" cy="86319"/>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7358CBC9-2165-0C0D-6CEE-8FE51183686A}"/>
                </a:ext>
              </a:extLst>
            </p:cNvPr>
            <p:cNvSpPr txBox="1"/>
            <p:nvPr/>
          </p:nvSpPr>
          <p:spPr>
            <a:xfrm>
              <a:off x="2813715" y="3158390"/>
              <a:ext cx="964777" cy="261610"/>
            </a:xfrm>
            <a:prstGeom prst="rect">
              <a:avLst/>
            </a:prstGeom>
            <a:noFill/>
          </p:spPr>
          <p:txBody>
            <a:bodyPr wrap="square" rtlCol="0">
              <a:spAutoFit/>
            </a:bodyPr>
            <a:lstStyle/>
            <a:p>
              <a:r>
                <a:rPr lang="en-US" sz="1100">
                  <a:latin typeface="Calibri" panose="020F0502020204030204" pitchFamily="34" charset="0"/>
                  <a:cs typeface="Calibri" panose="020F0502020204030204" pitchFamily="34" charset="0"/>
                </a:rPr>
                <a:t>6,175,253</a:t>
              </a:r>
            </a:p>
          </p:txBody>
        </p:sp>
      </p:grpSp>
      <p:grpSp>
        <p:nvGrpSpPr>
          <p:cNvPr id="68" name="Group 67">
            <a:extLst>
              <a:ext uri="{FF2B5EF4-FFF2-40B4-BE49-F238E27FC236}">
                <a16:creationId xmlns:a16="http://schemas.microsoft.com/office/drawing/2014/main" id="{5FBF615D-BA5F-1E69-913F-B84F01BA6E06}"/>
              </a:ext>
            </a:extLst>
          </p:cNvPr>
          <p:cNvGrpSpPr/>
          <p:nvPr/>
        </p:nvGrpSpPr>
        <p:grpSpPr>
          <a:xfrm>
            <a:off x="5750084" y="2474975"/>
            <a:ext cx="1006263" cy="1488405"/>
            <a:chOff x="5333613" y="2474975"/>
            <a:chExt cx="1006263" cy="1488405"/>
          </a:xfrm>
        </p:grpSpPr>
        <p:pic>
          <p:nvPicPr>
            <p:cNvPr id="30" name="Graphic 29" descr="Single gear with solid fill">
              <a:extLst>
                <a:ext uri="{FF2B5EF4-FFF2-40B4-BE49-F238E27FC236}">
                  <a16:creationId xmlns:a16="http://schemas.microsoft.com/office/drawing/2014/main" id="{6DC45F50-9A5F-54F5-054A-BDFBD0A440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06738" y="2886392"/>
              <a:ext cx="625677" cy="620834"/>
            </a:xfrm>
            <a:prstGeom prst="rect">
              <a:avLst/>
            </a:prstGeom>
          </p:spPr>
        </p:pic>
        <p:sp>
          <p:nvSpPr>
            <p:cNvPr id="47" name="TextBox 46">
              <a:extLst>
                <a:ext uri="{FF2B5EF4-FFF2-40B4-BE49-F238E27FC236}">
                  <a16:creationId xmlns:a16="http://schemas.microsoft.com/office/drawing/2014/main" id="{92A81F79-957A-750F-00C4-CD195A4E91B9}"/>
                </a:ext>
              </a:extLst>
            </p:cNvPr>
            <p:cNvSpPr txBox="1"/>
            <p:nvPr/>
          </p:nvSpPr>
          <p:spPr>
            <a:xfrm>
              <a:off x="5333613" y="2474975"/>
              <a:ext cx="1006263" cy="430887"/>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TFIDF VECTORIZER</a:t>
              </a:r>
            </a:p>
          </p:txBody>
        </p:sp>
        <p:sp>
          <p:nvSpPr>
            <p:cNvPr id="53" name="Arrow: Right 52">
              <a:extLst>
                <a:ext uri="{FF2B5EF4-FFF2-40B4-BE49-F238E27FC236}">
                  <a16:creationId xmlns:a16="http://schemas.microsoft.com/office/drawing/2014/main" id="{38DE389F-7AB0-B616-4FD2-0A7F29D71514}"/>
                </a:ext>
              </a:extLst>
            </p:cNvPr>
            <p:cNvSpPr/>
            <p:nvPr/>
          </p:nvSpPr>
          <p:spPr>
            <a:xfrm rot="5400000">
              <a:off x="5536687" y="3730234"/>
              <a:ext cx="379972" cy="86319"/>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a:extLst>
              <a:ext uri="{FF2B5EF4-FFF2-40B4-BE49-F238E27FC236}">
                <a16:creationId xmlns:a16="http://schemas.microsoft.com/office/drawing/2014/main" id="{165C2037-7636-6E87-188A-985635C0C2C1}"/>
              </a:ext>
            </a:extLst>
          </p:cNvPr>
          <p:cNvSpPr txBox="1"/>
          <p:nvPr/>
        </p:nvSpPr>
        <p:spPr>
          <a:xfrm>
            <a:off x="7903113" y="2482598"/>
            <a:ext cx="1006263" cy="430887"/>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SVM</a:t>
            </a:r>
          </a:p>
          <a:p>
            <a:r>
              <a:rPr lang="en-US" sz="1100" b="1">
                <a:latin typeface="Calibri" panose="020F0502020204030204" pitchFamily="34" charset="0"/>
                <a:cs typeface="Calibri" panose="020F0502020204030204" pitchFamily="34" charset="0"/>
              </a:rPr>
              <a:t>CLASSIFIER</a:t>
            </a:r>
          </a:p>
        </p:txBody>
      </p:sp>
      <p:sp>
        <p:nvSpPr>
          <p:cNvPr id="56" name="Arrow: Right 55">
            <a:extLst>
              <a:ext uri="{FF2B5EF4-FFF2-40B4-BE49-F238E27FC236}">
                <a16:creationId xmlns:a16="http://schemas.microsoft.com/office/drawing/2014/main" id="{4A58C802-5D43-2AC0-2206-79A2359AC022}"/>
              </a:ext>
            </a:extLst>
          </p:cNvPr>
          <p:cNvSpPr/>
          <p:nvPr/>
        </p:nvSpPr>
        <p:spPr>
          <a:xfrm>
            <a:off x="8886840" y="3082457"/>
            <a:ext cx="379972" cy="86319"/>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AB70BEB8-E966-898D-5983-D851CD2DE79F}"/>
              </a:ext>
            </a:extLst>
          </p:cNvPr>
          <p:cNvGrpSpPr/>
          <p:nvPr/>
        </p:nvGrpSpPr>
        <p:grpSpPr>
          <a:xfrm>
            <a:off x="338008" y="2784197"/>
            <a:ext cx="1006263" cy="972837"/>
            <a:chOff x="599337" y="2966261"/>
            <a:chExt cx="1006263" cy="972837"/>
          </a:xfrm>
        </p:grpSpPr>
        <p:sp>
          <p:nvSpPr>
            <p:cNvPr id="21" name="TextBox 20">
              <a:extLst>
                <a:ext uri="{FF2B5EF4-FFF2-40B4-BE49-F238E27FC236}">
                  <a16:creationId xmlns:a16="http://schemas.microsoft.com/office/drawing/2014/main" id="{C4D27E19-845B-7A3F-0D1F-6B18C4333F5C}"/>
                </a:ext>
              </a:extLst>
            </p:cNvPr>
            <p:cNvSpPr txBox="1"/>
            <p:nvPr/>
          </p:nvSpPr>
          <p:spPr>
            <a:xfrm>
              <a:off x="599337" y="3677488"/>
              <a:ext cx="1006263" cy="261610"/>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PARALEGAL</a:t>
              </a:r>
            </a:p>
          </p:txBody>
        </p:sp>
        <p:pic>
          <p:nvPicPr>
            <p:cNvPr id="57" name="Graphic 56" descr="Judge male with solid fill">
              <a:extLst>
                <a:ext uri="{FF2B5EF4-FFF2-40B4-BE49-F238E27FC236}">
                  <a16:creationId xmlns:a16="http://schemas.microsoft.com/office/drawing/2014/main" id="{D40D28E9-136E-1AF5-1C64-A05062BAC6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8133" y="2966261"/>
              <a:ext cx="716841" cy="716841"/>
            </a:xfrm>
            <a:prstGeom prst="rect">
              <a:avLst/>
            </a:prstGeom>
          </p:spPr>
        </p:pic>
      </p:grpSp>
      <p:grpSp>
        <p:nvGrpSpPr>
          <p:cNvPr id="63" name="Group 62">
            <a:extLst>
              <a:ext uri="{FF2B5EF4-FFF2-40B4-BE49-F238E27FC236}">
                <a16:creationId xmlns:a16="http://schemas.microsoft.com/office/drawing/2014/main" id="{A4E2CF08-E7FB-3B8D-F218-3D76DEACC872}"/>
              </a:ext>
            </a:extLst>
          </p:cNvPr>
          <p:cNvGrpSpPr/>
          <p:nvPr/>
        </p:nvGrpSpPr>
        <p:grpSpPr>
          <a:xfrm>
            <a:off x="1967651" y="2064556"/>
            <a:ext cx="1006263" cy="3181073"/>
            <a:chOff x="2066179" y="2327456"/>
            <a:chExt cx="1006263" cy="3181073"/>
          </a:xfrm>
        </p:grpSpPr>
        <p:pic>
          <p:nvPicPr>
            <p:cNvPr id="5" name="Graphic 4" descr="Scroll with solid fill">
              <a:extLst>
                <a:ext uri="{FF2B5EF4-FFF2-40B4-BE49-F238E27FC236}">
                  <a16:creationId xmlns:a16="http://schemas.microsoft.com/office/drawing/2014/main" id="{62159C06-8778-C3EE-77AA-98E2A961D1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95670" y="3047097"/>
              <a:ext cx="555171" cy="555171"/>
            </a:xfrm>
            <a:prstGeom prst="rect">
              <a:avLst/>
            </a:prstGeom>
          </p:spPr>
        </p:pic>
        <p:sp>
          <p:nvSpPr>
            <p:cNvPr id="22" name="TextBox 21">
              <a:extLst>
                <a:ext uri="{FF2B5EF4-FFF2-40B4-BE49-F238E27FC236}">
                  <a16:creationId xmlns:a16="http://schemas.microsoft.com/office/drawing/2014/main" id="{9AAB8E55-2311-ADC8-F397-002CE6D876C0}"/>
                </a:ext>
              </a:extLst>
            </p:cNvPr>
            <p:cNvSpPr txBox="1"/>
            <p:nvPr/>
          </p:nvSpPr>
          <p:spPr>
            <a:xfrm>
              <a:off x="2066179" y="5077642"/>
              <a:ext cx="1006263" cy="430887"/>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RAW</a:t>
              </a:r>
              <a:r>
                <a:rPr lang="en-US" sz="1100"/>
                <a:t> </a:t>
              </a:r>
              <a:r>
                <a:rPr lang="en-US" sz="1100" b="1">
                  <a:latin typeface="Calibri" panose="020F0502020204030204" pitchFamily="34" charset="0"/>
                  <a:cs typeface="Calibri" panose="020F0502020204030204" pitchFamily="34" charset="0"/>
                </a:rPr>
                <a:t>CASE DATA</a:t>
              </a:r>
            </a:p>
          </p:txBody>
        </p:sp>
        <p:pic>
          <p:nvPicPr>
            <p:cNvPr id="58" name="Graphic 57" descr="Scroll with solid fill">
              <a:extLst>
                <a:ext uri="{FF2B5EF4-FFF2-40B4-BE49-F238E27FC236}">
                  <a16:creationId xmlns:a16="http://schemas.microsoft.com/office/drawing/2014/main" id="{C010FCB7-8770-F4D1-7843-79D75FA1C0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40406" y="3738140"/>
              <a:ext cx="555171" cy="555171"/>
            </a:xfrm>
            <a:prstGeom prst="rect">
              <a:avLst/>
            </a:prstGeom>
          </p:spPr>
        </p:pic>
        <p:pic>
          <p:nvPicPr>
            <p:cNvPr id="59" name="Graphic 58" descr="Scroll with solid fill">
              <a:extLst>
                <a:ext uri="{FF2B5EF4-FFF2-40B4-BE49-F238E27FC236}">
                  <a16:creationId xmlns:a16="http://schemas.microsoft.com/office/drawing/2014/main" id="{ED4DD760-4EE7-D4A6-6C44-A6E3BBC17F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62310" y="4382943"/>
              <a:ext cx="555171" cy="555171"/>
            </a:xfrm>
            <a:prstGeom prst="rect">
              <a:avLst/>
            </a:prstGeom>
          </p:spPr>
        </p:pic>
        <p:pic>
          <p:nvPicPr>
            <p:cNvPr id="60" name="Graphic 59" descr="Scroll with solid fill">
              <a:extLst>
                <a:ext uri="{FF2B5EF4-FFF2-40B4-BE49-F238E27FC236}">
                  <a16:creationId xmlns:a16="http://schemas.microsoft.com/office/drawing/2014/main" id="{B4A49964-B99B-1B46-AE44-842461E1DC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87712" y="2327456"/>
              <a:ext cx="555171" cy="555171"/>
            </a:xfrm>
            <a:prstGeom prst="rect">
              <a:avLst/>
            </a:prstGeom>
          </p:spPr>
        </p:pic>
      </p:grpSp>
      <p:graphicFrame>
        <p:nvGraphicFramePr>
          <p:cNvPr id="61" name="Table 61">
            <a:extLst>
              <a:ext uri="{FF2B5EF4-FFF2-40B4-BE49-F238E27FC236}">
                <a16:creationId xmlns:a16="http://schemas.microsoft.com/office/drawing/2014/main" id="{0BCF5CF7-4574-E501-EF56-4AE68860F97E}"/>
              </a:ext>
            </a:extLst>
          </p:cNvPr>
          <p:cNvGraphicFramePr>
            <a:graphicFrameLocks noGrp="1"/>
          </p:cNvGraphicFramePr>
          <p:nvPr>
            <p:extLst>
              <p:ext uri="{D42A27DB-BD31-4B8C-83A1-F6EECF244321}">
                <p14:modId xmlns:p14="http://schemas.microsoft.com/office/powerpoint/2010/main" val="724548299"/>
              </p:ext>
            </p:extLst>
          </p:nvPr>
        </p:nvGraphicFramePr>
        <p:xfrm>
          <a:off x="5155677" y="4084973"/>
          <a:ext cx="1974934" cy="1939833"/>
        </p:xfrm>
        <a:graphic>
          <a:graphicData uri="http://schemas.openxmlformats.org/drawingml/2006/table">
            <a:tbl>
              <a:tblPr firstRow="1">
                <a:tableStyleId>{073A0DAA-6AF3-43AB-8588-CEC1D06C72B9}</a:tableStyleId>
              </a:tblPr>
              <a:tblGrid>
                <a:gridCol w="987467">
                  <a:extLst>
                    <a:ext uri="{9D8B030D-6E8A-4147-A177-3AD203B41FA5}">
                      <a16:colId xmlns:a16="http://schemas.microsoft.com/office/drawing/2014/main" val="1543459772"/>
                    </a:ext>
                  </a:extLst>
                </a:gridCol>
                <a:gridCol w="987467">
                  <a:extLst>
                    <a:ext uri="{9D8B030D-6E8A-4147-A177-3AD203B41FA5}">
                      <a16:colId xmlns:a16="http://schemas.microsoft.com/office/drawing/2014/main" val="3499263623"/>
                    </a:ext>
                  </a:extLst>
                </a:gridCol>
              </a:tblGrid>
              <a:tr h="265645">
                <a:tc>
                  <a:txBody>
                    <a:bodyPr/>
                    <a:lstStyle/>
                    <a:p>
                      <a:pPr algn="ctr"/>
                      <a:r>
                        <a:rPr lang="en-US" sz="900" b="0">
                          <a:solidFill>
                            <a:schemeClr val="tx1"/>
                          </a:solidFill>
                          <a:latin typeface="Calibri" panose="020F0502020204030204" pitchFamily="34" charset="0"/>
                          <a:cs typeface="Calibri" panose="020F0502020204030204" pitchFamily="34" charset="0"/>
                        </a:rPr>
                        <a:t>COURT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a:solidFill>
                            <a:schemeClr val="tx1"/>
                          </a:solidFill>
                          <a:latin typeface="Calibri" panose="020F0502020204030204" pitchFamily="34" charset="0"/>
                          <a:cs typeface="Calibri" panose="020F0502020204030204" pitchFamily="34" charset="0"/>
                        </a:rPr>
                        <a:t>SAMPLING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7216002"/>
                  </a:ext>
                </a:extLst>
              </a:tr>
              <a:tr h="246415">
                <a:tc>
                  <a:txBody>
                    <a:bodyPr/>
                    <a:lstStyle/>
                    <a:p>
                      <a:pPr algn="ctr"/>
                      <a:r>
                        <a:rPr lang="en-US" sz="900" b="0">
                          <a:solidFill>
                            <a:schemeClr val="tx1"/>
                          </a:solidFill>
                          <a:latin typeface="Calibri" panose="020F0502020204030204" pitchFamily="34" charset="0"/>
                          <a:cs typeface="Calibri" panose="020F0502020204030204" pitchFamily="34" charset="0"/>
                        </a:rPr>
                        <a:t>TRIBUNAL</a:t>
                      </a:r>
                      <a:endParaRPr lang="en-US" sz="90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a:solidFill>
                            <a:schemeClr val="tx1"/>
                          </a:solidFill>
                          <a:latin typeface="Calibri" panose="020F0502020204030204" pitchFamily="34" charset="0"/>
                          <a:cs typeface="Calibri" panose="020F0502020204030204" pitchFamily="34" charset="0"/>
                        </a:rPr>
                        <a:t>PLOICYHOLDERS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5843391"/>
                  </a:ext>
                </a:extLst>
              </a:tr>
              <a:tr h="246415">
                <a:tc>
                  <a:txBody>
                    <a:bodyPr/>
                    <a:lstStyle/>
                    <a:p>
                      <a:pPr algn="ctr"/>
                      <a:r>
                        <a:rPr lang="en-US" sz="900">
                          <a:solidFill>
                            <a:schemeClr val="tx1"/>
                          </a:solidFill>
                          <a:latin typeface="Calibri" panose="020F0502020204030204" pitchFamily="34" charset="0"/>
                          <a:cs typeface="Calibri" panose="020F0502020204030204" pitchFamily="34" charset="0"/>
                        </a:rPr>
                        <a:t>MINISTER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a:solidFill>
                            <a:schemeClr val="tx1"/>
                          </a:solidFill>
                          <a:latin typeface="Calibri" panose="020F0502020204030204" pitchFamily="34" charset="0"/>
                          <a:cs typeface="Calibri" panose="020F0502020204030204" pitchFamily="34" charset="0"/>
                        </a:rPr>
                        <a:t>LEVER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732059"/>
                  </a:ext>
                </a:extLst>
              </a:tr>
              <a:tr h="246414">
                <a:tc>
                  <a:txBody>
                    <a:bodyPr/>
                    <a:lstStyle/>
                    <a:p>
                      <a:pPr algn="ctr"/>
                      <a:r>
                        <a:rPr lang="en-US" sz="900">
                          <a:solidFill>
                            <a:schemeClr val="tx1"/>
                          </a:solidFill>
                          <a:latin typeface="Calibri" panose="020F0502020204030204" pitchFamily="34" charset="0"/>
                          <a:cs typeface="Calibri" panose="020F0502020204030204" pitchFamily="34" charset="0"/>
                        </a:rPr>
                        <a:t>DECISION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a:solidFill>
                            <a:schemeClr val="tx1"/>
                          </a:solidFill>
                          <a:latin typeface="Calibri" panose="020F0502020204030204" pitchFamily="34" charset="0"/>
                          <a:cs typeface="Calibri" panose="020F0502020204030204" pitchFamily="34" charset="0"/>
                        </a:rPr>
                        <a:t>JEWELLERY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1716365"/>
                  </a:ext>
                </a:extLst>
              </a:tr>
              <a:tr h="230517">
                <a:tc>
                  <a:txBody>
                    <a:bodyPr/>
                    <a:lstStyle/>
                    <a:p>
                      <a:pPr algn="ctr"/>
                      <a:r>
                        <a:rPr lang="en-US" sz="900">
                          <a:solidFill>
                            <a:schemeClr val="tx1"/>
                          </a:solidFill>
                          <a:latin typeface="Calibri" panose="020F0502020204030204" pitchFamily="34" charset="0"/>
                          <a:cs typeface="Calibri" panose="020F0502020204030204" pitchFamily="34" charset="0"/>
                        </a:rPr>
                        <a:t>CASE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a:solidFill>
                            <a:schemeClr val="tx1"/>
                          </a:solidFill>
                          <a:latin typeface="Calibri" panose="020F0502020204030204" pitchFamily="34" charset="0"/>
                          <a:cs typeface="Calibri" panose="020F0502020204030204" pitchFamily="34" charset="0"/>
                        </a:rPr>
                        <a:t>PATENTS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0492288"/>
                  </a:ext>
                </a:extLst>
              </a:tr>
              <a:tr h="216607">
                <a:tc>
                  <a:txBody>
                    <a:bodyPr/>
                    <a:lstStyle/>
                    <a:p>
                      <a:pPr algn="ctr"/>
                      <a:r>
                        <a:rPr lang="en-US" sz="900">
                          <a:solidFill>
                            <a:schemeClr val="tx1"/>
                          </a:solidFill>
                          <a:latin typeface="Calibri" panose="020F0502020204030204" pitchFamily="34" charset="0"/>
                          <a:cs typeface="Calibri" panose="020F0502020204030204" pitchFamily="34" charset="0"/>
                        </a:rPr>
                        <a:t>APPLICANT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a:solidFill>
                            <a:schemeClr val="tx1"/>
                          </a:solidFill>
                          <a:latin typeface="Calibri" panose="020F0502020204030204" pitchFamily="34" charset="0"/>
                          <a:cs typeface="Calibri" panose="020F0502020204030204" pitchFamily="34" charset="0"/>
                        </a:rPr>
                        <a:t>ACCOUNTANTS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5475675"/>
                  </a:ext>
                </a:extLst>
              </a:tr>
              <a:tr h="247227">
                <a:tc>
                  <a:txBody>
                    <a:bodyPr/>
                    <a:lstStyle/>
                    <a:p>
                      <a:pPr algn="ctr"/>
                      <a:r>
                        <a:rPr lang="en-US" sz="900">
                          <a:solidFill>
                            <a:schemeClr val="tx1"/>
                          </a:solidFill>
                          <a:latin typeface="Calibri" panose="020F0502020204030204" pitchFamily="34" charset="0"/>
                          <a:cs typeface="Calibri" panose="020F0502020204030204" pitchFamily="34" charset="0"/>
                        </a:rPr>
                        <a:t>IMMIGRATION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a:solidFill>
                            <a:schemeClr val="tx1"/>
                          </a:solidFill>
                          <a:latin typeface="Calibri" panose="020F0502020204030204" pitchFamily="34" charset="0"/>
                          <a:cs typeface="Calibri" panose="020F0502020204030204" pitchFamily="34" charset="0"/>
                        </a:rPr>
                        <a:t>CURRENCY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6504608"/>
                  </a:ext>
                </a:extLst>
              </a:tr>
              <a:tr h="2148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1"/>
                          </a:solidFill>
                          <a:latin typeface="Calibri" panose="020F0502020204030204" pitchFamily="34" charset="0"/>
                          <a:cs typeface="Calibri" panose="020F0502020204030204" pitchFamily="34" charset="0"/>
                        </a:rPr>
                        <a:t>EVIDENCE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a:solidFill>
                            <a:schemeClr val="tx1"/>
                          </a:solidFill>
                          <a:latin typeface="Calibri" panose="020F0502020204030204" pitchFamily="34" charset="0"/>
                          <a:cs typeface="Calibri" panose="020F0502020204030204" pitchFamily="34" charset="0"/>
                        </a:rPr>
                        <a:t>DEFAMTION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8596882"/>
                  </a:ext>
                </a:extLst>
              </a:tr>
            </a:tbl>
          </a:graphicData>
        </a:graphic>
      </p:graphicFrame>
      <p:grpSp>
        <p:nvGrpSpPr>
          <p:cNvPr id="76" name="Group 75">
            <a:extLst>
              <a:ext uri="{FF2B5EF4-FFF2-40B4-BE49-F238E27FC236}">
                <a16:creationId xmlns:a16="http://schemas.microsoft.com/office/drawing/2014/main" id="{99BD8264-C34D-9455-F799-54A4C8B8CADA}"/>
              </a:ext>
            </a:extLst>
          </p:cNvPr>
          <p:cNvGrpSpPr/>
          <p:nvPr/>
        </p:nvGrpSpPr>
        <p:grpSpPr>
          <a:xfrm>
            <a:off x="4889718" y="4301306"/>
            <a:ext cx="2524904" cy="1532156"/>
            <a:chOff x="4889718" y="4301306"/>
            <a:chExt cx="2524904" cy="1532156"/>
          </a:xfrm>
        </p:grpSpPr>
        <p:sp>
          <p:nvSpPr>
            <p:cNvPr id="69" name="TextBox 68">
              <a:extLst>
                <a:ext uri="{FF2B5EF4-FFF2-40B4-BE49-F238E27FC236}">
                  <a16:creationId xmlns:a16="http://schemas.microsoft.com/office/drawing/2014/main" id="{0060B5EF-894D-3545-C41D-B51FABCA5301}"/>
                </a:ext>
              </a:extLst>
            </p:cNvPr>
            <p:cNvSpPr txBox="1"/>
            <p:nvPr/>
          </p:nvSpPr>
          <p:spPr>
            <a:xfrm rot="16200000">
              <a:off x="4552533" y="4889444"/>
              <a:ext cx="1006263" cy="261610"/>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FREQUENCY</a:t>
              </a:r>
            </a:p>
          </p:txBody>
        </p:sp>
        <p:sp>
          <p:nvSpPr>
            <p:cNvPr id="70" name="TextBox 69">
              <a:extLst>
                <a:ext uri="{FF2B5EF4-FFF2-40B4-BE49-F238E27FC236}">
                  <a16:creationId xmlns:a16="http://schemas.microsoft.com/office/drawing/2014/main" id="{F6313A26-CF7C-28EE-BFD5-F86C3E4ADCDF}"/>
                </a:ext>
              </a:extLst>
            </p:cNvPr>
            <p:cNvSpPr txBox="1"/>
            <p:nvPr/>
          </p:nvSpPr>
          <p:spPr>
            <a:xfrm rot="16200000">
              <a:off x="6727493" y="4861690"/>
              <a:ext cx="1006263" cy="261610"/>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IDF SCORES</a:t>
              </a:r>
            </a:p>
          </p:txBody>
        </p:sp>
        <p:pic>
          <p:nvPicPr>
            <p:cNvPr id="72" name="Graphic 71" descr="Arrow Up with solid fill">
              <a:extLst>
                <a:ext uri="{FF2B5EF4-FFF2-40B4-BE49-F238E27FC236}">
                  <a16:creationId xmlns:a16="http://schemas.microsoft.com/office/drawing/2014/main" id="{3DC5C4FA-FC3F-B929-7BB0-759569A137D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91892" y="4417004"/>
              <a:ext cx="296752" cy="215811"/>
            </a:xfrm>
            <a:prstGeom prst="rect">
              <a:avLst/>
            </a:prstGeom>
          </p:spPr>
        </p:pic>
        <p:pic>
          <p:nvPicPr>
            <p:cNvPr id="73" name="Graphic 72" descr="Arrow Up with solid fill">
              <a:extLst>
                <a:ext uri="{FF2B5EF4-FFF2-40B4-BE49-F238E27FC236}">
                  <a16:creationId xmlns:a16="http://schemas.microsoft.com/office/drawing/2014/main" id="{35F5CEF4-D03D-7B9E-7106-3FDA6157FB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89718" y="5617651"/>
              <a:ext cx="296752" cy="215811"/>
            </a:xfrm>
            <a:prstGeom prst="rect">
              <a:avLst/>
            </a:prstGeom>
          </p:spPr>
        </p:pic>
        <p:pic>
          <p:nvPicPr>
            <p:cNvPr id="74" name="Graphic 73" descr="Arrow Up with solid fill">
              <a:extLst>
                <a:ext uri="{FF2B5EF4-FFF2-40B4-BE49-F238E27FC236}">
                  <a16:creationId xmlns:a16="http://schemas.microsoft.com/office/drawing/2014/main" id="{A7703EA9-E9B8-0053-DFAF-046A6DDFC56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0800000">
              <a:off x="7097644" y="4301306"/>
              <a:ext cx="296752" cy="215811"/>
            </a:xfrm>
            <a:prstGeom prst="rect">
              <a:avLst/>
            </a:prstGeom>
          </p:spPr>
        </p:pic>
        <p:pic>
          <p:nvPicPr>
            <p:cNvPr id="75" name="Graphic 74" descr="Arrow Up with solid fill">
              <a:extLst>
                <a:ext uri="{FF2B5EF4-FFF2-40B4-BE49-F238E27FC236}">
                  <a16:creationId xmlns:a16="http://schemas.microsoft.com/office/drawing/2014/main" id="{7A90D50A-2F81-60DA-A2FE-F6F86755E01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0800000">
              <a:off x="7117870" y="5544405"/>
              <a:ext cx="296752" cy="215811"/>
            </a:xfrm>
            <a:prstGeom prst="rect">
              <a:avLst/>
            </a:prstGeom>
          </p:spPr>
        </p:pic>
      </p:grpSp>
      <p:grpSp>
        <p:nvGrpSpPr>
          <p:cNvPr id="77" name="Group 76">
            <a:extLst>
              <a:ext uri="{FF2B5EF4-FFF2-40B4-BE49-F238E27FC236}">
                <a16:creationId xmlns:a16="http://schemas.microsoft.com/office/drawing/2014/main" id="{9F968D95-5B1C-68F5-32E5-07107191F39F}"/>
              </a:ext>
            </a:extLst>
          </p:cNvPr>
          <p:cNvGrpSpPr/>
          <p:nvPr/>
        </p:nvGrpSpPr>
        <p:grpSpPr>
          <a:xfrm>
            <a:off x="9505084" y="2244348"/>
            <a:ext cx="1006263" cy="3350350"/>
            <a:chOff x="2066179" y="2327456"/>
            <a:chExt cx="1006263" cy="3350350"/>
          </a:xfrm>
        </p:grpSpPr>
        <p:pic>
          <p:nvPicPr>
            <p:cNvPr id="78" name="Graphic 77" descr="Scroll with solid fill">
              <a:extLst>
                <a:ext uri="{FF2B5EF4-FFF2-40B4-BE49-F238E27FC236}">
                  <a16:creationId xmlns:a16="http://schemas.microsoft.com/office/drawing/2014/main" id="{122FB92D-6C93-FB2C-959C-99BB007F683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95670" y="3047097"/>
              <a:ext cx="555171" cy="555171"/>
            </a:xfrm>
            <a:prstGeom prst="rect">
              <a:avLst/>
            </a:prstGeom>
          </p:spPr>
        </p:pic>
        <p:sp>
          <p:nvSpPr>
            <p:cNvPr id="79" name="TextBox 78">
              <a:extLst>
                <a:ext uri="{FF2B5EF4-FFF2-40B4-BE49-F238E27FC236}">
                  <a16:creationId xmlns:a16="http://schemas.microsoft.com/office/drawing/2014/main" id="{0ED87386-CCDB-F68E-A398-B907A6D7AEEB}"/>
                </a:ext>
              </a:extLst>
            </p:cNvPr>
            <p:cNvSpPr txBox="1"/>
            <p:nvPr/>
          </p:nvSpPr>
          <p:spPr>
            <a:xfrm>
              <a:off x="2066179" y="5077642"/>
              <a:ext cx="1006263" cy="600164"/>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CLASSIFIED CLEANED DATA</a:t>
              </a:r>
            </a:p>
          </p:txBody>
        </p:sp>
        <p:pic>
          <p:nvPicPr>
            <p:cNvPr id="80" name="Graphic 79" descr="Scroll with solid fill">
              <a:extLst>
                <a:ext uri="{FF2B5EF4-FFF2-40B4-BE49-F238E27FC236}">
                  <a16:creationId xmlns:a16="http://schemas.microsoft.com/office/drawing/2014/main" id="{5A988249-0F28-C60A-1383-314AE237628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40406" y="3738140"/>
              <a:ext cx="555171" cy="555171"/>
            </a:xfrm>
            <a:prstGeom prst="rect">
              <a:avLst/>
            </a:prstGeom>
          </p:spPr>
        </p:pic>
        <p:pic>
          <p:nvPicPr>
            <p:cNvPr id="81" name="Graphic 80" descr="Scroll with solid fill">
              <a:extLst>
                <a:ext uri="{FF2B5EF4-FFF2-40B4-BE49-F238E27FC236}">
                  <a16:creationId xmlns:a16="http://schemas.microsoft.com/office/drawing/2014/main" id="{C22C47C8-A8EA-49D2-1F68-6A9AB1DE835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62310" y="4382943"/>
              <a:ext cx="555171" cy="555171"/>
            </a:xfrm>
            <a:prstGeom prst="rect">
              <a:avLst/>
            </a:prstGeom>
          </p:spPr>
        </p:pic>
        <p:pic>
          <p:nvPicPr>
            <p:cNvPr id="82" name="Graphic 81" descr="Scroll with solid fill">
              <a:extLst>
                <a:ext uri="{FF2B5EF4-FFF2-40B4-BE49-F238E27FC236}">
                  <a16:creationId xmlns:a16="http://schemas.microsoft.com/office/drawing/2014/main" id="{75901295-FFA2-BB29-4FE9-7FD97EF128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87712" y="2327456"/>
              <a:ext cx="555171" cy="555171"/>
            </a:xfrm>
            <a:prstGeom prst="rect">
              <a:avLst/>
            </a:prstGeom>
          </p:spPr>
        </p:pic>
      </p:grpSp>
      <p:grpSp>
        <p:nvGrpSpPr>
          <p:cNvPr id="89" name="Group 88">
            <a:extLst>
              <a:ext uri="{FF2B5EF4-FFF2-40B4-BE49-F238E27FC236}">
                <a16:creationId xmlns:a16="http://schemas.microsoft.com/office/drawing/2014/main" id="{C01D41BB-6678-E2B8-E4CA-26AECFB40412}"/>
              </a:ext>
            </a:extLst>
          </p:cNvPr>
          <p:cNvGrpSpPr/>
          <p:nvPr/>
        </p:nvGrpSpPr>
        <p:grpSpPr>
          <a:xfrm>
            <a:off x="10342794" y="2240792"/>
            <a:ext cx="1140802" cy="2614214"/>
            <a:chOff x="11018509" y="2054700"/>
            <a:chExt cx="1140802" cy="2614214"/>
          </a:xfrm>
        </p:grpSpPr>
        <p:sp>
          <p:nvSpPr>
            <p:cNvPr id="83" name="TextBox 82">
              <a:extLst>
                <a:ext uri="{FF2B5EF4-FFF2-40B4-BE49-F238E27FC236}">
                  <a16:creationId xmlns:a16="http://schemas.microsoft.com/office/drawing/2014/main" id="{C9C0BC10-FA49-AF66-9FEB-F4C951CC53E9}"/>
                </a:ext>
              </a:extLst>
            </p:cNvPr>
            <p:cNvSpPr txBox="1"/>
            <p:nvPr/>
          </p:nvSpPr>
          <p:spPr>
            <a:xfrm>
              <a:off x="11054854" y="2054700"/>
              <a:ext cx="1006263" cy="261610"/>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CITED</a:t>
              </a:r>
            </a:p>
          </p:txBody>
        </p:sp>
        <p:sp>
          <p:nvSpPr>
            <p:cNvPr id="84" name="TextBox 83">
              <a:extLst>
                <a:ext uri="{FF2B5EF4-FFF2-40B4-BE49-F238E27FC236}">
                  <a16:creationId xmlns:a16="http://schemas.microsoft.com/office/drawing/2014/main" id="{D069F256-E49E-E0A9-A978-EF250B48CEA6}"/>
                </a:ext>
              </a:extLst>
            </p:cNvPr>
            <p:cNvSpPr txBox="1"/>
            <p:nvPr/>
          </p:nvSpPr>
          <p:spPr>
            <a:xfrm>
              <a:off x="11018509" y="2504327"/>
              <a:ext cx="1006263" cy="261610"/>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REFFERED TO</a:t>
              </a:r>
            </a:p>
          </p:txBody>
        </p:sp>
        <p:sp>
          <p:nvSpPr>
            <p:cNvPr id="85" name="TextBox 84">
              <a:extLst>
                <a:ext uri="{FF2B5EF4-FFF2-40B4-BE49-F238E27FC236}">
                  <a16:creationId xmlns:a16="http://schemas.microsoft.com/office/drawing/2014/main" id="{1A424C9E-096B-56AC-D7B5-ECBDE76C8705}"/>
                </a:ext>
              </a:extLst>
            </p:cNvPr>
            <p:cNvSpPr txBox="1"/>
            <p:nvPr/>
          </p:nvSpPr>
          <p:spPr>
            <a:xfrm>
              <a:off x="11027134" y="2969836"/>
              <a:ext cx="1006263" cy="261610"/>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DISCUSSED</a:t>
              </a:r>
            </a:p>
          </p:txBody>
        </p:sp>
        <p:sp>
          <p:nvSpPr>
            <p:cNvPr id="86" name="TextBox 85">
              <a:extLst>
                <a:ext uri="{FF2B5EF4-FFF2-40B4-BE49-F238E27FC236}">
                  <a16:creationId xmlns:a16="http://schemas.microsoft.com/office/drawing/2014/main" id="{9F106C64-A792-70E6-2AF2-0EB4F54E98C2}"/>
                </a:ext>
              </a:extLst>
            </p:cNvPr>
            <p:cNvSpPr txBox="1"/>
            <p:nvPr/>
          </p:nvSpPr>
          <p:spPr>
            <a:xfrm>
              <a:off x="11054853" y="3457617"/>
              <a:ext cx="1006263" cy="261610"/>
            </a:xfrm>
            <a:prstGeom prst="rect">
              <a:avLst/>
            </a:prstGeom>
            <a:noFill/>
          </p:spPr>
          <p:txBody>
            <a:bodyPr wrap="square" rtlCol="0">
              <a:spAutoFit/>
            </a:bodyPr>
            <a:lstStyle/>
            <a:p>
              <a:r>
                <a:rPr lang="en-US" sz="1100" b="1">
                  <a:solidFill>
                    <a:schemeClr val="accent3">
                      <a:lumMod val="75000"/>
                    </a:schemeClr>
                  </a:solidFill>
                  <a:latin typeface="Calibri" panose="020F0502020204030204" pitchFamily="34" charset="0"/>
                  <a:cs typeface="Calibri" panose="020F0502020204030204" pitchFamily="34" charset="0"/>
                </a:rPr>
                <a:t>APPLIED</a:t>
              </a:r>
            </a:p>
          </p:txBody>
        </p:sp>
        <p:sp>
          <p:nvSpPr>
            <p:cNvPr id="87" name="TextBox 86">
              <a:extLst>
                <a:ext uri="{FF2B5EF4-FFF2-40B4-BE49-F238E27FC236}">
                  <a16:creationId xmlns:a16="http://schemas.microsoft.com/office/drawing/2014/main" id="{D8A59073-D895-AA67-30DC-63168FA2DEAC}"/>
                </a:ext>
              </a:extLst>
            </p:cNvPr>
            <p:cNvSpPr txBox="1"/>
            <p:nvPr/>
          </p:nvSpPr>
          <p:spPr>
            <a:xfrm>
              <a:off x="11054853" y="3919523"/>
              <a:ext cx="1104458" cy="261610"/>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DISTINGUISHED</a:t>
              </a:r>
            </a:p>
          </p:txBody>
        </p:sp>
        <p:sp>
          <p:nvSpPr>
            <p:cNvPr id="88" name="TextBox 87">
              <a:extLst>
                <a:ext uri="{FF2B5EF4-FFF2-40B4-BE49-F238E27FC236}">
                  <a16:creationId xmlns:a16="http://schemas.microsoft.com/office/drawing/2014/main" id="{A18BE28E-7FB5-9654-7529-F368CCE13D5F}"/>
                </a:ext>
              </a:extLst>
            </p:cNvPr>
            <p:cNvSpPr txBox="1"/>
            <p:nvPr/>
          </p:nvSpPr>
          <p:spPr>
            <a:xfrm>
              <a:off x="11087542" y="4407304"/>
              <a:ext cx="1006263" cy="261610"/>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AFFIRMED</a:t>
              </a:r>
            </a:p>
          </p:txBody>
        </p:sp>
      </p:grpSp>
      <p:sp>
        <p:nvSpPr>
          <p:cNvPr id="3" name="Rectangle 2">
            <a:extLst>
              <a:ext uri="{FF2B5EF4-FFF2-40B4-BE49-F238E27FC236}">
                <a16:creationId xmlns:a16="http://schemas.microsoft.com/office/drawing/2014/main" id="{E2A5DFCE-2050-EF86-DBF1-92A8D3F65CA8}"/>
              </a:ext>
            </a:extLst>
          </p:cNvPr>
          <p:cNvSpPr/>
          <p:nvPr/>
        </p:nvSpPr>
        <p:spPr>
          <a:xfrm>
            <a:off x="7501074" y="3973218"/>
            <a:ext cx="1748569" cy="1939832"/>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52">
            <a:extLst>
              <a:ext uri="{FF2B5EF4-FFF2-40B4-BE49-F238E27FC236}">
                <a16:creationId xmlns:a16="http://schemas.microsoft.com/office/drawing/2014/main" id="{11E1CC33-8E19-BAD5-3FA9-B9CDC37386AE}"/>
              </a:ext>
            </a:extLst>
          </p:cNvPr>
          <p:cNvSpPr/>
          <p:nvPr/>
        </p:nvSpPr>
        <p:spPr>
          <a:xfrm rot="5400000">
            <a:off x="8039626" y="3642251"/>
            <a:ext cx="379972" cy="86319"/>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a:extLst>
              <a:ext uri="{FF2B5EF4-FFF2-40B4-BE49-F238E27FC236}">
                <a16:creationId xmlns:a16="http://schemas.microsoft.com/office/drawing/2014/main" id="{E5846CDE-2BC5-43D3-BABF-5CB4F90159BE}"/>
              </a:ext>
            </a:extLst>
          </p:cNvPr>
          <p:cNvGraphicFramePr/>
          <p:nvPr>
            <p:extLst>
              <p:ext uri="{D42A27DB-BD31-4B8C-83A1-F6EECF244321}">
                <p14:modId xmlns:p14="http://schemas.microsoft.com/office/powerpoint/2010/main" val="1854438585"/>
              </p:ext>
            </p:extLst>
          </p:nvPr>
        </p:nvGraphicFramePr>
        <p:xfrm>
          <a:off x="7527532" y="4043479"/>
          <a:ext cx="1592914" cy="1099833"/>
        </p:xfrm>
        <a:graphic>
          <a:graphicData uri="http://schemas.openxmlformats.org/drawingml/2006/chart">
            <c:chart xmlns:c="http://schemas.openxmlformats.org/drawingml/2006/chart" xmlns:r="http://schemas.openxmlformats.org/officeDocument/2006/relationships" r:id="rId12"/>
          </a:graphicData>
        </a:graphic>
      </p:graphicFrame>
      <p:sp>
        <p:nvSpPr>
          <p:cNvPr id="7" name="TextBox 6">
            <a:extLst>
              <a:ext uri="{FF2B5EF4-FFF2-40B4-BE49-F238E27FC236}">
                <a16:creationId xmlns:a16="http://schemas.microsoft.com/office/drawing/2014/main" id="{13FCE6AF-7062-C178-C534-907E2FB2B325}"/>
              </a:ext>
            </a:extLst>
          </p:cNvPr>
          <p:cNvSpPr txBox="1"/>
          <p:nvPr/>
        </p:nvSpPr>
        <p:spPr>
          <a:xfrm>
            <a:off x="7522411" y="5235625"/>
            <a:ext cx="1727232" cy="261610"/>
          </a:xfrm>
          <a:prstGeom prst="rect">
            <a:avLst/>
          </a:prstGeom>
          <a:noFill/>
        </p:spPr>
        <p:txBody>
          <a:bodyPr wrap="square" rtlCol="0">
            <a:spAutoFit/>
          </a:bodyPr>
          <a:lstStyle/>
          <a:p>
            <a:r>
              <a:rPr lang="en-US" sz="1100">
                <a:latin typeface="Calibri" panose="020F0502020204030204" pitchFamily="34" charset="0"/>
                <a:cs typeface="Calibri" panose="020F0502020204030204" pitchFamily="34" charset="0"/>
              </a:rPr>
              <a:t>Balanced – class weight</a:t>
            </a:r>
          </a:p>
        </p:txBody>
      </p:sp>
      <p:sp>
        <p:nvSpPr>
          <p:cNvPr id="8" name="TextBox 7">
            <a:extLst>
              <a:ext uri="{FF2B5EF4-FFF2-40B4-BE49-F238E27FC236}">
                <a16:creationId xmlns:a16="http://schemas.microsoft.com/office/drawing/2014/main" id="{45DD4025-42AE-E0B2-2457-DA32A7A255C2}"/>
              </a:ext>
            </a:extLst>
          </p:cNvPr>
          <p:cNvSpPr txBox="1"/>
          <p:nvPr/>
        </p:nvSpPr>
        <p:spPr>
          <a:xfrm>
            <a:off x="7555913" y="5532207"/>
            <a:ext cx="1727232" cy="261610"/>
          </a:xfrm>
          <a:prstGeom prst="rect">
            <a:avLst/>
          </a:prstGeom>
          <a:noFill/>
        </p:spPr>
        <p:txBody>
          <a:bodyPr wrap="square" rtlCol="0">
            <a:spAutoFit/>
          </a:bodyPr>
          <a:lstStyle/>
          <a:p>
            <a:r>
              <a:rPr lang="en-US" sz="1100">
                <a:latin typeface="Calibri" panose="020F0502020204030204" pitchFamily="34" charset="0"/>
                <a:cs typeface="Calibri" panose="020F0502020204030204" pitchFamily="34" charset="0"/>
              </a:rPr>
              <a:t>Cost  – 1</a:t>
            </a:r>
          </a:p>
        </p:txBody>
      </p:sp>
    </p:spTree>
    <p:extLst>
      <p:ext uri="{BB962C8B-B14F-4D97-AF65-F5344CB8AC3E}">
        <p14:creationId xmlns:p14="http://schemas.microsoft.com/office/powerpoint/2010/main" val="1955307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C1F9-EE0F-5D0A-4CF3-E70CCA80C0AA}"/>
              </a:ext>
            </a:extLst>
          </p:cNvPr>
          <p:cNvSpPr>
            <a:spLocks noGrp="1"/>
          </p:cNvSpPr>
          <p:nvPr>
            <p:ph type="title"/>
          </p:nvPr>
        </p:nvSpPr>
        <p:spPr>
          <a:xfrm>
            <a:off x="1451579" y="804520"/>
            <a:ext cx="9603275" cy="679896"/>
          </a:xfrm>
        </p:spPr>
        <p:txBody>
          <a:bodyPr/>
          <a:lstStyle/>
          <a:p>
            <a:r>
              <a:rPr lang="en-US"/>
              <a:t>Error analysis</a:t>
            </a:r>
          </a:p>
        </p:txBody>
      </p:sp>
      <p:graphicFrame>
        <p:nvGraphicFramePr>
          <p:cNvPr id="4" name="Table 4">
            <a:extLst>
              <a:ext uri="{FF2B5EF4-FFF2-40B4-BE49-F238E27FC236}">
                <a16:creationId xmlns:a16="http://schemas.microsoft.com/office/drawing/2014/main" id="{18958E0D-A770-B63E-6A21-9817ECF7290D}"/>
              </a:ext>
            </a:extLst>
          </p:cNvPr>
          <p:cNvGraphicFramePr>
            <a:graphicFrameLocks noGrp="1"/>
          </p:cNvGraphicFramePr>
          <p:nvPr>
            <p:ph idx="1"/>
            <p:extLst>
              <p:ext uri="{D42A27DB-BD31-4B8C-83A1-F6EECF244321}">
                <p14:modId xmlns:p14="http://schemas.microsoft.com/office/powerpoint/2010/main" val="2721261401"/>
              </p:ext>
            </p:extLst>
          </p:nvPr>
        </p:nvGraphicFramePr>
        <p:xfrm>
          <a:off x="273131" y="1900052"/>
          <a:ext cx="11637819" cy="4153428"/>
        </p:xfrm>
        <a:graphic>
          <a:graphicData uri="http://schemas.openxmlformats.org/drawingml/2006/table">
            <a:tbl>
              <a:tblPr firstRow="1" bandRow="1">
                <a:tableStyleId>{073A0DAA-6AF3-43AB-8588-CEC1D06C72B9}</a:tableStyleId>
              </a:tblPr>
              <a:tblGrid>
                <a:gridCol w="2125685">
                  <a:extLst>
                    <a:ext uri="{9D8B030D-6E8A-4147-A177-3AD203B41FA5}">
                      <a16:colId xmlns:a16="http://schemas.microsoft.com/office/drawing/2014/main" val="1973947284"/>
                    </a:ext>
                  </a:extLst>
                </a:gridCol>
                <a:gridCol w="2291937">
                  <a:extLst>
                    <a:ext uri="{9D8B030D-6E8A-4147-A177-3AD203B41FA5}">
                      <a16:colId xmlns:a16="http://schemas.microsoft.com/office/drawing/2014/main" val="3669415490"/>
                    </a:ext>
                  </a:extLst>
                </a:gridCol>
                <a:gridCol w="7220197">
                  <a:extLst>
                    <a:ext uri="{9D8B030D-6E8A-4147-A177-3AD203B41FA5}">
                      <a16:colId xmlns:a16="http://schemas.microsoft.com/office/drawing/2014/main" val="4242179934"/>
                    </a:ext>
                  </a:extLst>
                </a:gridCol>
              </a:tblGrid>
              <a:tr h="477638">
                <a:tc>
                  <a:txBody>
                    <a:bodyPr/>
                    <a:lstStyle/>
                    <a:p>
                      <a:pPr algn="ctr"/>
                      <a:r>
                        <a:rPr lang="en-US">
                          <a:solidFill>
                            <a:sysClr val="windowText" lastClr="000000"/>
                          </a:solidFill>
                        </a:rPr>
                        <a:t>Predicted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ysClr val="windowText" lastClr="000000"/>
                          </a:solidFill>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ysClr val="windowText" lastClr="000000"/>
                          </a:solidFill>
                        </a:rPr>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0648279"/>
                  </a:ext>
                </a:extLst>
              </a:tr>
              <a:tr h="1117440">
                <a:tc>
                  <a:txBody>
                    <a:bodyPr/>
                    <a:lstStyle/>
                    <a:p>
                      <a:pPr algn="ctr"/>
                      <a:r>
                        <a:rPr lang="en-US">
                          <a:solidFill>
                            <a:sysClr val="windowText" lastClr="000000"/>
                          </a:solidFill>
                        </a:rPr>
                        <a:t>Referred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i="0" kern="1200">
                          <a:solidFill>
                            <a:schemeClr val="dk1"/>
                          </a:solidFill>
                          <a:effectLst/>
                          <a:latin typeface="+mn-lt"/>
                          <a:ea typeface="+mn-ea"/>
                          <a:cs typeface="+mn-cs"/>
                        </a:rPr>
                        <a:t>Applied</a:t>
                      </a: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i="0" kern="1200">
                          <a:solidFill>
                            <a:schemeClr val="dk1"/>
                          </a:solidFill>
                          <a:effectLst/>
                          <a:latin typeface="+mn-lt"/>
                          <a:ea typeface="+mn-ea"/>
                          <a:cs typeface="+mn-cs"/>
                        </a:rPr>
                        <a:t>batistatos roads traffic authority south wales gleeson gummow hayne crennan said amounts abuse court process insusceptible formulation comprising closed categories development continues honors </a:t>
                      </a:r>
                      <a:r>
                        <a:rPr lang="en-US" sz="1400" b="1" i="0" kern="1200">
                          <a:solidFill>
                            <a:schemeClr val="dk1"/>
                          </a:solidFill>
                          <a:effectLst/>
                          <a:latin typeface="+mn-lt"/>
                          <a:ea typeface="+mn-ea"/>
                          <a:cs typeface="+mn-cs"/>
                        </a:rPr>
                        <a:t>referred</a:t>
                      </a:r>
                      <a:r>
                        <a:rPr lang="en-US" sz="1400" b="0" i="0" kern="1200">
                          <a:solidFill>
                            <a:schemeClr val="dk1"/>
                          </a:solidFill>
                          <a:effectLst/>
                          <a:latin typeface="+mn-lt"/>
                          <a:ea typeface="+mn-ea"/>
                          <a:cs typeface="+mn-cs"/>
                        </a:rPr>
                        <a:t> grant antisuit injunction said counterpart power court prevent abuse processes power court protect integrity processes motion </a:t>
                      </a:r>
                      <a:endParaRPr lang="en-US" sz="140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680948"/>
                  </a:ext>
                </a:extLst>
              </a:tr>
              <a:tr h="2558350">
                <a:tc>
                  <a:txBody>
                    <a:bodyPr/>
                    <a:lstStyle/>
                    <a:p>
                      <a:pPr algn="ctr"/>
                      <a:r>
                        <a:rPr lang="en-US" sz="1800" b="0" i="0" kern="1200">
                          <a:solidFill>
                            <a:schemeClr val="dk1"/>
                          </a:solidFill>
                          <a:effectLst/>
                          <a:latin typeface="+mn-lt"/>
                          <a:ea typeface="+mn-ea"/>
                          <a:cs typeface="+mn-cs"/>
                        </a:rPr>
                        <a:t>Affirmed</a:t>
                      </a: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i="0" kern="1200">
                          <a:solidFill>
                            <a:schemeClr val="dk1"/>
                          </a:solidFill>
                          <a:effectLst/>
                          <a:latin typeface="+mn-lt"/>
                          <a:ea typeface="+mn-ea"/>
                          <a:cs typeface="+mn-cs"/>
                        </a:rPr>
                        <a:t>Cited</a:t>
                      </a: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1400" b="0" i="0" kern="1200">
                          <a:solidFill>
                            <a:schemeClr val="dk1"/>
                          </a:solidFill>
                          <a:effectLst/>
                          <a:latin typeface="+mn-lt"/>
                          <a:ea typeface="+mn-ea"/>
                          <a:cs typeface="+mn-cs"/>
                        </a:rPr>
                        <a:t>subsequent application rejected delegate minister refugee review tribunal </a:t>
                      </a:r>
                      <a:r>
                        <a:rPr lang="en-US" sz="1400" b="1" i="0" kern="1200">
                          <a:solidFill>
                            <a:schemeClr val="dk1"/>
                          </a:solidFill>
                          <a:effectLst/>
                          <a:latin typeface="+mn-lt"/>
                          <a:ea typeface="+mn-ea"/>
                          <a:cs typeface="+mn-cs"/>
                        </a:rPr>
                        <a:t>affirmed</a:t>
                      </a:r>
                      <a:r>
                        <a:rPr lang="en-US" sz="1400" b="0" i="0" kern="1200">
                          <a:solidFill>
                            <a:schemeClr val="dk1"/>
                          </a:solidFill>
                          <a:effectLst/>
                          <a:latin typeface="+mn-lt"/>
                          <a:ea typeface="+mn-ea"/>
                          <a:cs typeface="+mn-cs"/>
                        </a:rPr>
                        <a:t> decision decision signed august application review filed federal magistrates court australia september amended application filed november identified grounds namely investigation conducted second respondent affected bias preoccupied subjective reasoning breach migration amended application dismissed minister immigration citizenship dismissing application federal magistrate relevantly concluded appellant failed provide evidence bias part tribunal first ground forth amended application dismissed breach fact occurred relief refused exercise court discretion notice appeal filed court february raises essentially grounds advanced federal magistrate although notice appeal expressly assert error part federal magistrate exercise discretion written outline submissions filed respondent minister correctly addresses question whether discretionary withholding relief miscarried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4282096"/>
                  </a:ext>
                </a:extLst>
              </a:tr>
            </a:tbl>
          </a:graphicData>
        </a:graphic>
      </p:graphicFrame>
    </p:spTree>
    <p:extLst>
      <p:ext uri="{BB962C8B-B14F-4D97-AF65-F5344CB8AC3E}">
        <p14:creationId xmlns:p14="http://schemas.microsoft.com/office/powerpoint/2010/main" val="4023124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75A3-2C42-0730-ADC4-32B565762A5D}"/>
              </a:ext>
            </a:extLst>
          </p:cNvPr>
          <p:cNvSpPr>
            <a:spLocks noGrp="1"/>
          </p:cNvSpPr>
          <p:nvPr>
            <p:ph type="title"/>
          </p:nvPr>
        </p:nvSpPr>
        <p:spPr/>
        <p:txBody>
          <a:bodyPr/>
          <a:lstStyle/>
          <a:p>
            <a:r>
              <a:rPr lang="en-US"/>
              <a:t>method</a:t>
            </a:r>
          </a:p>
        </p:txBody>
      </p:sp>
      <p:grpSp>
        <p:nvGrpSpPr>
          <p:cNvPr id="12" name="Group 11">
            <a:extLst>
              <a:ext uri="{FF2B5EF4-FFF2-40B4-BE49-F238E27FC236}">
                <a16:creationId xmlns:a16="http://schemas.microsoft.com/office/drawing/2014/main" id="{30D09C3F-9AFC-ED8D-DA22-A70B08222282}"/>
              </a:ext>
            </a:extLst>
          </p:cNvPr>
          <p:cNvGrpSpPr/>
          <p:nvPr/>
        </p:nvGrpSpPr>
        <p:grpSpPr>
          <a:xfrm>
            <a:off x="553375" y="3034633"/>
            <a:ext cx="1006263" cy="1027266"/>
            <a:chOff x="553375" y="3034633"/>
            <a:chExt cx="1006263" cy="1027266"/>
          </a:xfrm>
        </p:grpSpPr>
        <p:pic>
          <p:nvPicPr>
            <p:cNvPr id="4" name="Graphic 3" descr="Judge female with solid fill">
              <a:extLst>
                <a:ext uri="{FF2B5EF4-FFF2-40B4-BE49-F238E27FC236}">
                  <a16:creationId xmlns:a16="http://schemas.microsoft.com/office/drawing/2014/main" id="{2C2D8AAA-0B78-B420-E85D-B9DDE52A65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203" y="3034633"/>
              <a:ext cx="716841" cy="716841"/>
            </a:xfrm>
            <a:prstGeom prst="rect">
              <a:avLst/>
            </a:prstGeom>
          </p:spPr>
        </p:pic>
        <p:sp>
          <p:nvSpPr>
            <p:cNvPr id="21" name="TextBox 20">
              <a:extLst>
                <a:ext uri="{FF2B5EF4-FFF2-40B4-BE49-F238E27FC236}">
                  <a16:creationId xmlns:a16="http://schemas.microsoft.com/office/drawing/2014/main" id="{C4D27E19-845B-7A3F-0D1F-6B18C4333F5C}"/>
                </a:ext>
              </a:extLst>
            </p:cNvPr>
            <p:cNvSpPr txBox="1"/>
            <p:nvPr/>
          </p:nvSpPr>
          <p:spPr>
            <a:xfrm>
              <a:off x="553375" y="3800289"/>
              <a:ext cx="1006263" cy="261610"/>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PARALEGAL</a:t>
              </a:r>
            </a:p>
          </p:txBody>
        </p:sp>
      </p:grpSp>
      <p:grpSp>
        <p:nvGrpSpPr>
          <p:cNvPr id="39" name="Group 38">
            <a:extLst>
              <a:ext uri="{FF2B5EF4-FFF2-40B4-BE49-F238E27FC236}">
                <a16:creationId xmlns:a16="http://schemas.microsoft.com/office/drawing/2014/main" id="{B1608288-1441-ED2F-CA60-6F816F403612}"/>
              </a:ext>
            </a:extLst>
          </p:cNvPr>
          <p:cNvGrpSpPr/>
          <p:nvPr/>
        </p:nvGrpSpPr>
        <p:grpSpPr>
          <a:xfrm>
            <a:off x="7675268" y="2258511"/>
            <a:ext cx="3231078" cy="1866687"/>
            <a:chOff x="8307719" y="2136537"/>
            <a:chExt cx="3231078" cy="1866687"/>
          </a:xfrm>
        </p:grpSpPr>
        <p:pic>
          <p:nvPicPr>
            <p:cNvPr id="7" name="Graphic 6" descr="Document with solid fill">
              <a:extLst>
                <a:ext uri="{FF2B5EF4-FFF2-40B4-BE49-F238E27FC236}">
                  <a16:creationId xmlns:a16="http://schemas.microsoft.com/office/drawing/2014/main" id="{FA2ED472-9F5D-D8B0-0D41-3AB57C9A3D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35394" y="2388021"/>
              <a:ext cx="370953" cy="313711"/>
            </a:xfrm>
            <a:prstGeom prst="rect">
              <a:avLst/>
            </a:prstGeom>
          </p:spPr>
        </p:pic>
        <p:graphicFrame>
          <p:nvGraphicFramePr>
            <p:cNvPr id="32" name="Content Placeholder 13">
              <a:extLst>
                <a:ext uri="{FF2B5EF4-FFF2-40B4-BE49-F238E27FC236}">
                  <a16:creationId xmlns:a16="http://schemas.microsoft.com/office/drawing/2014/main" id="{365A0B8E-18D6-A7C6-0A9E-64F344A3570F}"/>
                </a:ext>
              </a:extLst>
            </p:cNvPr>
            <p:cNvGraphicFramePr>
              <a:graphicFrameLocks/>
            </p:cNvGraphicFramePr>
            <p:nvPr>
              <p:extLst>
                <p:ext uri="{D42A27DB-BD31-4B8C-83A1-F6EECF244321}">
                  <p14:modId xmlns:p14="http://schemas.microsoft.com/office/powerpoint/2010/main" val="607445768"/>
                </p:ext>
              </p:extLst>
            </p:nvPr>
          </p:nvGraphicFramePr>
          <p:xfrm>
            <a:off x="8307719" y="2512476"/>
            <a:ext cx="3231078" cy="149074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35" name="Graphic 34" descr="Document with solid fill">
              <a:extLst>
                <a:ext uri="{FF2B5EF4-FFF2-40B4-BE49-F238E27FC236}">
                  <a16:creationId xmlns:a16="http://schemas.microsoft.com/office/drawing/2014/main" id="{AFB782C1-866E-BD7D-CA1E-6AF1DD947C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92175" y="3065031"/>
              <a:ext cx="370953" cy="313711"/>
            </a:xfrm>
            <a:prstGeom prst="rect">
              <a:avLst/>
            </a:prstGeom>
          </p:spPr>
        </p:pic>
        <p:pic>
          <p:nvPicPr>
            <p:cNvPr id="36" name="Graphic 35" descr="Document with solid fill">
              <a:extLst>
                <a:ext uri="{FF2B5EF4-FFF2-40B4-BE49-F238E27FC236}">
                  <a16:creationId xmlns:a16="http://schemas.microsoft.com/office/drawing/2014/main" id="{571472C5-EF70-7E5C-2DD4-40C4401B0C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37781" y="2136537"/>
              <a:ext cx="370953" cy="313711"/>
            </a:xfrm>
            <a:prstGeom prst="rect">
              <a:avLst/>
            </a:prstGeom>
          </p:spPr>
        </p:pic>
        <p:pic>
          <p:nvPicPr>
            <p:cNvPr id="37" name="Graphic 36" descr="Document with solid fill">
              <a:extLst>
                <a:ext uri="{FF2B5EF4-FFF2-40B4-BE49-F238E27FC236}">
                  <a16:creationId xmlns:a16="http://schemas.microsoft.com/office/drawing/2014/main" id="{97BC1C80-2322-C44F-B1FA-583D446D29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1905" y="2450248"/>
              <a:ext cx="370953" cy="313711"/>
            </a:xfrm>
            <a:prstGeom prst="rect">
              <a:avLst/>
            </a:prstGeom>
          </p:spPr>
        </p:pic>
        <p:pic>
          <p:nvPicPr>
            <p:cNvPr id="38" name="Graphic 37" descr="Document with solid fill">
              <a:extLst>
                <a:ext uri="{FF2B5EF4-FFF2-40B4-BE49-F238E27FC236}">
                  <a16:creationId xmlns:a16="http://schemas.microsoft.com/office/drawing/2014/main" id="{448637FB-C46F-175D-25CB-B25ABC289F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33443" y="3115766"/>
              <a:ext cx="370953" cy="313711"/>
            </a:xfrm>
            <a:prstGeom prst="rect">
              <a:avLst/>
            </a:prstGeom>
          </p:spPr>
        </p:pic>
      </p:grpSp>
      <p:sp>
        <p:nvSpPr>
          <p:cNvPr id="41" name="Arrow: Right 40">
            <a:extLst>
              <a:ext uri="{FF2B5EF4-FFF2-40B4-BE49-F238E27FC236}">
                <a16:creationId xmlns:a16="http://schemas.microsoft.com/office/drawing/2014/main" id="{5CCC7E0A-6D3B-78F6-32F3-4A0ED098ABA8}"/>
              </a:ext>
            </a:extLst>
          </p:cNvPr>
          <p:cNvSpPr/>
          <p:nvPr/>
        </p:nvSpPr>
        <p:spPr>
          <a:xfrm>
            <a:off x="1612503" y="3462792"/>
            <a:ext cx="379972" cy="86319"/>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Right 55">
            <a:extLst>
              <a:ext uri="{FF2B5EF4-FFF2-40B4-BE49-F238E27FC236}">
                <a16:creationId xmlns:a16="http://schemas.microsoft.com/office/drawing/2014/main" id="{4A58C802-5D43-2AC0-2206-79A2359AC022}"/>
              </a:ext>
            </a:extLst>
          </p:cNvPr>
          <p:cNvSpPr/>
          <p:nvPr/>
        </p:nvSpPr>
        <p:spPr>
          <a:xfrm>
            <a:off x="6404609" y="3291011"/>
            <a:ext cx="379972" cy="86319"/>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9DCB1114-0E90-042A-000F-FF008D7DCDB8}"/>
              </a:ext>
            </a:extLst>
          </p:cNvPr>
          <p:cNvGrpSpPr/>
          <p:nvPr/>
        </p:nvGrpSpPr>
        <p:grpSpPr>
          <a:xfrm>
            <a:off x="2331630" y="2400329"/>
            <a:ext cx="1006263" cy="3350350"/>
            <a:chOff x="2066179" y="2327456"/>
            <a:chExt cx="1006263" cy="3350350"/>
          </a:xfrm>
        </p:grpSpPr>
        <p:pic>
          <p:nvPicPr>
            <p:cNvPr id="6" name="Graphic 5" descr="Scroll with solid fill">
              <a:extLst>
                <a:ext uri="{FF2B5EF4-FFF2-40B4-BE49-F238E27FC236}">
                  <a16:creationId xmlns:a16="http://schemas.microsoft.com/office/drawing/2014/main" id="{D42174FA-8C82-AE95-102D-9B17AA4100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095670" y="3047097"/>
              <a:ext cx="555171" cy="555171"/>
            </a:xfrm>
            <a:prstGeom prst="rect">
              <a:avLst/>
            </a:prstGeom>
          </p:spPr>
        </p:pic>
        <p:sp>
          <p:nvSpPr>
            <p:cNvPr id="8" name="TextBox 7">
              <a:extLst>
                <a:ext uri="{FF2B5EF4-FFF2-40B4-BE49-F238E27FC236}">
                  <a16:creationId xmlns:a16="http://schemas.microsoft.com/office/drawing/2014/main" id="{4A9D13DB-BE1D-0C04-2776-8E5482A087CD}"/>
                </a:ext>
              </a:extLst>
            </p:cNvPr>
            <p:cNvSpPr txBox="1"/>
            <p:nvPr/>
          </p:nvSpPr>
          <p:spPr>
            <a:xfrm>
              <a:off x="2066179" y="5077642"/>
              <a:ext cx="1006263" cy="600164"/>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CLASSIFIED CLEANED DATA</a:t>
              </a:r>
            </a:p>
          </p:txBody>
        </p:sp>
        <p:pic>
          <p:nvPicPr>
            <p:cNvPr id="9" name="Graphic 8" descr="Scroll with solid fill">
              <a:extLst>
                <a:ext uri="{FF2B5EF4-FFF2-40B4-BE49-F238E27FC236}">
                  <a16:creationId xmlns:a16="http://schemas.microsoft.com/office/drawing/2014/main" id="{AD362C3F-94B0-D195-0DBB-4DBCA89599B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40406" y="3738140"/>
              <a:ext cx="555171" cy="555171"/>
            </a:xfrm>
            <a:prstGeom prst="rect">
              <a:avLst/>
            </a:prstGeom>
          </p:spPr>
        </p:pic>
        <p:pic>
          <p:nvPicPr>
            <p:cNvPr id="10" name="Graphic 9" descr="Scroll with solid fill">
              <a:extLst>
                <a:ext uri="{FF2B5EF4-FFF2-40B4-BE49-F238E27FC236}">
                  <a16:creationId xmlns:a16="http://schemas.microsoft.com/office/drawing/2014/main" id="{25C6ACF9-DABB-6D02-76CC-00779DAF5EC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62310" y="4382943"/>
              <a:ext cx="555171" cy="555171"/>
            </a:xfrm>
            <a:prstGeom prst="rect">
              <a:avLst/>
            </a:prstGeom>
          </p:spPr>
        </p:pic>
        <p:pic>
          <p:nvPicPr>
            <p:cNvPr id="11" name="Graphic 10" descr="Scroll with solid fill">
              <a:extLst>
                <a:ext uri="{FF2B5EF4-FFF2-40B4-BE49-F238E27FC236}">
                  <a16:creationId xmlns:a16="http://schemas.microsoft.com/office/drawing/2014/main" id="{C59B47C1-8822-60CD-BDB7-CC2C9A10DF6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087712" y="2327456"/>
              <a:ext cx="555171" cy="555171"/>
            </a:xfrm>
            <a:prstGeom prst="rect">
              <a:avLst/>
            </a:prstGeom>
          </p:spPr>
        </p:pic>
      </p:grpSp>
      <p:sp>
        <p:nvSpPr>
          <p:cNvPr id="57" name="Arrow: Right 56">
            <a:extLst>
              <a:ext uri="{FF2B5EF4-FFF2-40B4-BE49-F238E27FC236}">
                <a16:creationId xmlns:a16="http://schemas.microsoft.com/office/drawing/2014/main" id="{5D4051B1-80B3-1F05-AC6C-442573971F45}"/>
              </a:ext>
            </a:extLst>
          </p:cNvPr>
          <p:cNvSpPr/>
          <p:nvPr/>
        </p:nvSpPr>
        <p:spPr>
          <a:xfrm>
            <a:off x="3486761" y="3353817"/>
            <a:ext cx="379972" cy="86319"/>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D37A030E-1173-5AFD-DFF0-DC773445C199}"/>
              </a:ext>
            </a:extLst>
          </p:cNvPr>
          <p:cNvGrpSpPr/>
          <p:nvPr/>
        </p:nvGrpSpPr>
        <p:grpSpPr>
          <a:xfrm>
            <a:off x="7180977" y="4455816"/>
            <a:ext cx="4815280" cy="1195608"/>
            <a:chOff x="7180977" y="4455816"/>
            <a:chExt cx="4815280" cy="1195608"/>
          </a:xfrm>
        </p:grpSpPr>
        <p:sp>
          <p:nvSpPr>
            <p:cNvPr id="40" name="TextBox 39">
              <a:extLst>
                <a:ext uri="{FF2B5EF4-FFF2-40B4-BE49-F238E27FC236}">
                  <a16:creationId xmlns:a16="http://schemas.microsoft.com/office/drawing/2014/main" id="{CB2D8A89-4D19-F1E1-25C5-EBEBAD7113F4}"/>
                </a:ext>
              </a:extLst>
            </p:cNvPr>
            <p:cNvSpPr txBox="1"/>
            <p:nvPr/>
          </p:nvSpPr>
          <p:spPr>
            <a:xfrm>
              <a:off x="7180977" y="4543428"/>
              <a:ext cx="4815280" cy="1107996"/>
            </a:xfrm>
            <a:prstGeom prst="rect">
              <a:avLst/>
            </a:prstGeom>
            <a:noFill/>
          </p:spPr>
          <p:txBody>
            <a:bodyPr wrap="square" rtlCol="0">
              <a:spAutoFit/>
            </a:bodyPr>
            <a:lstStyle/>
            <a:p>
              <a:pPr marL="342900" indent="-342900">
                <a:buAutoNum type="arabicPeriod"/>
              </a:pPr>
              <a:r>
                <a:rPr lang="en-US" sz="1100">
                  <a:latin typeface="Calibri" panose="020F0502020204030204" pitchFamily="34" charset="0"/>
                  <a:cs typeface="Calibri" panose="020F0502020204030204" pitchFamily="34" charset="0"/>
                </a:rPr>
                <a:t>NATIONAL </a:t>
              </a:r>
              <a:r>
                <a:rPr lang="en-US" sz="1100" b="1">
                  <a:latin typeface="Calibri" panose="020F0502020204030204" pitchFamily="34" charset="0"/>
                  <a:cs typeface="Calibri" panose="020F0502020204030204" pitchFamily="34" charset="0"/>
                </a:rPr>
                <a:t>AUSTRALIA</a:t>
              </a:r>
              <a:r>
                <a:rPr lang="en-US" sz="1100">
                  <a:latin typeface="Calibri" panose="020F0502020204030204" pitchFamily="34" charset="0"/>
                  <a:cs typeface="Calibri" panose="020F0502020204030204" pitchFamily="34" charset="0"/>
                </a:rPr>
                <a:t> </a:t>
              </a:r>
              <a:r>
                <a:rPr lang="en-US" sz="1100" b="1">
                  <a:latin typeface="Calibri" panose="020F0502020204030204" pitchFamily="34" charset="0"/>
                  <a:cs typeface="Calibri" panose="020F0502020204030204" pitchFamily="34" charset="0"/>
                </a:rPr>
                <a:t>BANK</a:t>
              </a:r>
              <a:r>
                <a:rPr lang="en-US" sz="1100">
                  <a:latin typeface="Calibri" panose="020F0502020204030204" pitchFamily="34" charset="0"/>
                  <a:cs typeface="Calibri" panose="020F0502020204030204" pitchFamily="34" charset="0"/>
                </a:rPr>
                <a:t> V KDS CONSTRUCTION SERVICES PTY LTD </a:t>
              </a:r>
            </a:p>
            <a:p>
              <a:pPr marL="342900" indent="-342900">
                <a:buAutoNum type="arabicPeriod"/>
              </a:pPr>
              <a:r>
                <a:rPr lang="en-US" sz="1100">
                  <a:latin typeface="Calibri" panose="020F0502020204030204" pitchFamily="34" charset="0"/>
                  <a:cs typeface="Calibri" panose="020F0502020204030204" pitchFamily="34" charset="0"/>
                </a:rPr>
                <a:t>COMMONWEALTH </a:t>
              </a:r>
              <a:r>
                <a:rPr lang="en-US" sz="1100" b="1">
                  <a:latin typeface="Calibri" panose="020F0502020204030204" pitchFamily="34" charset="0"/>
                  <a:cs typeface="Calibri" panose="020F0502020204030204" pitchFamily="34" charset="0"/>
                </a:rPr>
                <a:t>BANK</a:t>
              </a:r>
              <a:r>
                <a:rPr lang="en-US" sz="1100">
                  <a:latin typeface="Calibri" panose="020F0502020204030204" pitchFamily="34" charset="0"/>
                  <a:cs typeface="Calibri" panose="020F0502020204030204" pitchFamily="34" charset="0"/>
                </a:rPr>
                <a:t> OF </a:t>
              </a:r>
              <a:r>
                <a:rPr lang="en-US" sz="1100" b="1">
                  <a:latin typeface="Calibri" panose="020F0502020204030204" pitchFamily="34" charset="0"/>
                  <a:cs typeface="Calibri" panose="020F0502020204030204" pitchFamily="34" charset="0"/>
                </a:rPr>
                <a:t>AUSTRALIA</a:t>
              </a:r>
              <a:r>
                <a:rPr lang="en-US" sz="1100">
                  <a:latin typeface="Calibri" panose="020F0502020204030204" pitchFamily="34" charset="0"/>
                  <a:cs typeface="Calibri" panose="020F0502020204030204" pitchFamily="34" charset="0"/>
                </a:rPr>
                <a:t> V GARGAN</a:t>
              </a:r>
            </a:p>
            <a:p>
              <a:pPr marL="342900" indent="-342900">
                <a:buAutoNum type="arabicPeriod"/>
              </a:pPr>
              <a:r>
                <a:rPr lang="en-US" sz="1100">
                  <a:latin typeface="Calibri" panose="020F0502020204030204" pitchFamily="34" charset="0"/>
                  <a:cs typeface="Calibri" panose="020F0502020204030204" pitchFamily="34" charset="0"/>
                </a:rPr>
                <a:t>SPALLA V ST GEORGE MOTOR </a:t>
              </a:r>
              <a:r>
                <a:rPr lang="en-US" sz="1100" b="1">
                  <a:latin typeface="Calibri" panose="020F0502020204030204" pitchFamily="34" charset="0"/>
                  <a:cs typeface="Calibri" panose="020F0502020204030204" pitchFamily="34" charset="0"/>
                </a:rPr>
                <a:t>FINANCE</a:t>
              </a:r>
              <a:r>
                <a:rPr lang="en-US" sz="1100">
                  <a:latin typeface="Calibri" panose="020F0502020204030204" pitchFamily="34" charset="0"/>
                  <a:cs typeface="Calibri" panose="020F0502020204030204" pitchFamily="34" charset="0"/>
                </a:rPr>
                <a:t> LTD</a:t>
              </a:r>
            </a:p>
            <a:p>
              <a:pPr marL="342900" indent="-342900">
                <a:buAutoNum type="arabicPeriod"/>
              </a:pPr>
              <a:r>
                <a:rPr lang="en-US" sz="1100">
                  <a:latin typeface="Calibri" panose="020F0502020204030204" pitchFamily="34" charset="0"/>
                  <a:cs typeface="Calibri" panose="020F0502020204030204" pitchFamily="34" charset="0"/>
                </a:rPr>
                <a:t>ALEXANDER V CAMBRIDGE </a:t>
              </a:r>
              <a:r>
                <a:rPr lang="en-US" sz="1100" b="1">
                  <a:latin typeface="Calibri" panose="020F0502020204030204" pitchFamily="34" charset="0"/>
                  <a:cs typeface="Calibri" panose="020F0502020204030204" pitchFamily="34" charset="0"/>
                </a:rPr>
                <a:t>CREDIT</a:t>
              </a:r>
              <a:r>
                <a:rPr lang="en-US" sz="1100">
                  <a:latin typeface="Calibri" panose="020F0502020204030204" pitchFamily="34" charset="0"/>
                  <a:cs typeface="Calibri" panose="020F0502020204030204" pitchFamily="34" charset="0"/>
                </a:rPr>
                <a:t> CORP LTD</a:t>
              </a:r>
            </a:p>
            <a:p>
              <a:pPr marL="342900" indent="-342900">
                <a:buAutoNum type="arabicPeriod"/>
              </a:pPr>
              <a:r>
                <a:rPr lang="en-US" sz="1100">
                  <a:latin typeface="Calibri" panose="020F0502020204030204" pitchFamily="34" charset="0"/>
                  <a:cs typeface="Calibri" panose="020F0502020204030204" pitchFamily="34" charset="0"/>
                </a:rPr>
                <a:t>PETITION OF RETAILERS </a:t>
              </a:r>
              <a:r>
                <a:rPr lang="en-US" sz="1100" b="1">
                  <a:latin typeface="Calibri" panose="020F0502020204030204" pitchFamily="34" charset="0"/>
                  <a:cs typeface="Calibri" panose="020F0502020204030204" pitchFamily="34" charset="0"/>
                </a:rPr>
                <a:t>COMMERCIAL</a:t>
              </a:r>
              <a:r>
                <a:rPr lang="en-US" sz="1100">
                  <a:latin typeface="Calibri" panose="020F0502020204030204" pitchFamily="34" charset="0"/>
                  <a:cs typeface="Calibri" panose="020F0502020204030204" pitchFamily="34" charset="0"/>
                </a:rPr>
                <a:t> AGENCY INC</a:t>
              </a:r>
            </a:p>
            <a:p>
              <a:pPr marL="342900" indent="-342900">
                <a:buAutoNum type="arabicPeriod"/>
              </a:pPr>
              <a:endParaRPr lang="en-US" sz="1100">
                <a:latin typeface="Calibri" panose="020F0502020204030204" pitchFamily="34" charset="0"/>
                <a:cs typeface="Calibri" panose="020F0502020204030204" pitchFamily="34" charset="0"/>
              </a:endParaRPr>
            </a:p>
          </p:txBody>
        </p:sp>
        <p:sp>
          <p:nvSpPr>
            <p:cNvPr id="58" name="Rectangle 57">
              <a:extLst>
                <a:ext uri="{FF2B5EF4-FFF2-40B4-BE49-F238E27FC236}">
                  <a16:creationId xmlns:a16="http://schemas.microsoft.com/office/drawing/2014/main" id="{62DE8F69-39B7-33DE-0B48-721A8BE667BC}"/>
                </a:ext>
              </a:extLst>
            </p:cNvPr>
            <p:cNvSpPr/>
            <p:nvPr/>
          </p:nvSpPr>
          <p:spPr>
            <a:xfrm>
              <a:off x="7180977" y="4455816"/>
              <a:ext cx="4647500" cy="1107996"/>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Box 64">
            <a:extLst>
              <a:ext uri="{FF2B5EF4-FFF2-40B4-BE49-F238E27FC236}">
                <a16:creationId xmlns:a16="http://schemas.microsoft.com/office/drawing/2014/main" id="{D1F1D82B-38CA-AF9C-33F9-B786B523D313}"/>
              </a:ext>
            </a:extLst>
          </p:cNvPr>
          <p:cNvSpPr txBox="1"/>
          <p:nvPr/>
        </p:nvSpPr>
        <p:spPr>
          <a:xfrm>
            <a:off x="3486761" y="4629251"/>
            <a:ext cx="3464653" cy="830997"/>
          </a:xfrm>
          <a:prstGeom prst="rect">
            <a:avLst/>
          </a:prstGeom>
          <a:noFill/>
        </p:spPr>
        <p:txBody>
          <a:bodyPr wrap="square" rtlCol="0">
            <a:spAutoFit/>
          </a:bodyPr>
          <a:lstStyle/>
          <a:p>
            <a:pPr marL="342900" indent="-342900">
              <a:buAutoNum type="arabicPeriod"/>
            </a:pPr>
            <a:r>
              <a:rPr lang="en-US" sz="1200">
                <a:latin typeface="Calibri" panose="020F0502020204030204" pitchFamily="34" charset="0"/>
                <a:cs typeface="Calibri" panose="020F0502020204030204" pitchFamily="34" charset="0"/>
              </a:rPr>
              <a:t>CLASSIFIED DOCUMENTS INTO 8 TOPICS</a:t>
            </a:r>
          </a:p>
          <a:p>
            <a:pPr marL="342900" indent="-342900">
              <a:buAutoNum type="arabicPeriod"/>
            </a:pPr>
            <a:r>
              <a:rPr lang="en-US" sz="1200" b="1">
                <a:latin typeface="Calibri" panose="020F0502020204030204" pitchFamily="34" charset="0"/>
                <a:cs typeface="Calibri" panose="020F0502020204030204" pitchFamily="34" charset="0"/>
              </a:rPr>
              <a:t>NAMES, TAXES, IMMIGRATION,CONSUMERS,BANKING,STOCKS,INDUSTRIAL,BROADCASTING,UNKNOWN</a:t>
            </a:r>
          </a:p>
        </p:txBody>
      </p:sp>
      <p:grpSp>
        <p:nvGrpSpPr>
          <p:cNvPr id="67" name="Group 66">
            <a:extLst>
              <a:ext uri="{FF2B5EF4-FFF2-40B4-BE49-F238E27FC236}">
                <a16:creationId xmlns:a16="http://schemas.microsoft.com/office/drawing/2014/main" id="{0BFE23F3-A22A-A27B-6491-4D9632ACF61C}"/>
              </a:ext>
            </a:extLst>
          </p:cNvPr>
          <p:cNvGrpSpPr/>
          <p:nvPr/>
        </p:nvGrpSpPr>
        <p:grpSpPr>
          <a:xfrm>
            <a:off x="3486761" y="2649363"/>
            <a:ext cx="3464653" cy="2914449"/>
            <a:chOff x="3486761" y="2649363"/>
            <a:chExt cx="3464653" cy="2914449"/>
          </a:xfrm>
        </p:grpSpPr>
        <p:pic>
          <p:nvPicPr>
            <p:cNvPr id="31" name="Graphic 30" descr="Single gear with solid fill">
              <a:extLst>
                <a:ext uri="{FF2B5EF4-FFF2-40B4-BE49-F238E27FC236}">
                  <a16:creationId xmlns:a16="http://schemas.microsoft.com/office/drawing/2014/main" id="{608BB950-2C8C-8124-A21F-803B70859A7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702152" y="3199487"/>
              <a:ext cx="625677" cy="620834"/>
            </a:xfrm>
            <a:prstGeom prst="rect">
              <a:avLst/>
            </a:prstGeom>
          </p:spPr>
        </p:pic>
        <p:sp>
          <p:nvSpPr>
            <p:cNvPr id="55" name="TextBox 54">
              <a:extLst>
                <a:ext uri="{FF2B5EF4-FFF2-40B4-BE49-F238E27FC236}">
                  <a16:creationId xmlns:a16="http://schemas.microsoft.com/office/drawing/2014/main" id="{165C2037-7636-6E87-188A-985635C0C2C1}"/>
                </a:ext>
              </a:extLst>
            </p:cNvPr>
            <p:cNvSpPr txBox="1"/>
            <p:nvPr/>
          </p:nvSpPr>
          <p:spPr>
            <a:xfrm>
              <a:off x="4786450" y="2649363"/>
              <a:ext cx="1006263" cy="430887"/>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BERT CLUSTER</a:t>
              </a:r>
            </a:p>
          </p:txBody>
        </p:sp>
        <p:sp>
          <p:nvSpPr>
            <p:cNvPr id="61" name="Arrow: Right 60">
              <a:extLst>
                <a:ext uri="{FF2B5EF4-FFF2-40B4-BE49-F238E27FC236}">
                  <a16:creationId xmlns:a16="http://schemas.microsoft.com/office/drawing/2014/main" id="{EBA267DD-49EC-C11E-31F6-840E19C35DF0}"/>
                </a:ext>
              </a:extLst>
            </p:cNvPr>
            <p:cNvSpPr/>
            <p:nvPr/>
          </p:nvSpPr>
          <p:spPr>
            <a:xfrm rot="5400000">
              <a:off x="4825003" y="4027654"/>
              <a:ext cx="379972" cy="65923"/>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66865219-61D1-B0C3-1B56-E276A6B31627}"/>
                </a:ext>
              </a:extLst>
            </p:cNvPr>
            <p:cNvSpPr/>
            <p:nvPr/>
          </p:nvSpPr>
          <p:spPr>
            <a:xfrm>
              <a:off x="3486761" y="4549591"/>
              <a:ext cx="3464653" cy="1014221"/>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6425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4C04-8EA0-DFFF-75BF-A0B95EEE764E}"/>
              </a:ext>
            </a:extLst>
          </p:cNvPr>
          <p:cNvSpPr>
            <a:spLocks noGrp="1"/>
          </p:cNvSpPr>
          <p:nvPr>
            <p:ph type="title"/>
          </p:nvPr>
        </p:nvSpPr>
        <p:spPr/>
        <p:txBody>
          <a:bodyPr/>
          <a:lstStyle/>
          <a:p>
            <a:r>
              <a:rPr lang="en-US"/>
              <a:t>clustering</a:t>
            </a:r>
          </a:p>
        </p:txBody>
      </p:sp>
      <p:graphicFrame>
        <p:nvGraphicFramePr>
          <p:cNvPr id="14" name="Content Placeholder 13">
            <a:extLst>
              <a:ext uri="{FF2B5EF4-FFF2-40B4-BE49-F238E27FC236}">
                <a16:creationId xmlns:a16="http://schemas.microsoft.com/office/drawing/2014/main" id="{0414899C-E5C7-49AA-1DE4-055FD7A4E2BA}"/>
              </a:ext>
            </a:extLst>
          </p:cNvPr>
          <p:cNvGraphicFramePr>
            <a:graphicFrameLocks noGrp="1"/>
          </p:cNvGraphicFramePr>
          <p:nvPr>
            <p:ph idx="1"/>
            <p:extLst>
              <p:ext uri="{D42A27DB-BD31-4B8C-83A1-F6EECF244321}">
                <p14:modId xmlns:p14="http://schemas.microsoft.com/office/powerpoint/2010/main" val="2766274981"/>
              </p:ext>
            </p:extLst>
          </p:nvPr>
        </p:nvGraphicFramePr>
        <p:xfrm>
          <a:off x="-88661" y="1938252"/>
          <a:ext cx="4123107" cy="1942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Content Placeholder 13">
            <a:extLst>
              <a:ext uri="{FF2B5EF4-FFF2-40B4-BE49-F238E27FC236}">
                <a16:creationId xmlns:a16="http://schemas.microsoft.com/office/drawing/2014/main" id="{9486866E-76AD-6D66-E544-7DE8CC3C6B8F}"/>
              </a:ext>
            </a:extLst>
          </p:cNvPr>
          <p:cNvGraphicFramePr>
            <a:graphicFrameLocks/>
          </p:cNvGraphicFramePr>
          <p:nvPr>
            <p:extLst>
              <p:ext uri="{D42A27DB-BD31-4B8C-83A1-F6EECF244321}">
                <p14:modId xmlns:p14="http://schemas.microsoft.com/office/powerpoint/2010/main" val="3051637088"/>
              </p:ext>
            </p:extLst>
          </p:nvPr>
        </p:nvGraphicFramePr>
        <p:xfrm>
          <a:off x="4034446" y="1938647"/>
          <a:ext cx="4123107" cy="1942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Content Placeholder 13">
            <a:extLst>
              <a:ext uri="{FF2B5EF4-FFF2-40B4-BE49-F238E27FC236}">
                <a16:creationId xmlns:a16="http://schemas.microsoft.com/office/drawing/2014/main" id="{F1C82000-C3E6-65F1-4DE1-885494EE26E4}"/>
              </a:ext>
            </a:extLst>
          </p:cNvPr>
          <p:cNvGraphicFramePr>
            <a:graphicFrameLocks/>
          </p:cNvGraphicFramePr>
          <p:nvPr>
            <p:extLst>
              <p:ext uri="{D42A27DB-BD31-4B8C-83A1-F6EECF244321}">
                <p14:modId xmlns:p14="http://schemas.microsoft.com/office/powerpoint/2010/main" val="358165242"/>
              </p:ext>
            </p:extLst>
          </p:nvPr>
        </p:nvGraphicFramePr>
        <p:xfrm>
          <a:off x="8333986" y="1938252"/>
          <a:ext cx="4123107" cy="19421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7" name="Content Placeholder 13">
            <a:extLst>
              <a:ext uri="{FF2B5EF4-FFF2-40B4-BE49-F238E27FC236}">
                <a16:creationId xmlns:a16="http://schemas.microsoft.com/office/drawing/2014/main" id="{FA6DCD86-2451-91F1-C520-9C15FC4C72EB}"/>
              </a:ext>
            </a:extLst>
          </p:cNvPr>
          <p:cNvGraphicFramePr>
            <a:graphicFrameLocks/>
          </p:cNvGraphicFramePr>
          <p:nvPr>
            <p:extLst>
              <p:ext uri="{D42A27DB-BD31-4B8C-83A1-F6EECF244321}">
                <p14:modId xmlns:p14="http://schemas.microsoft.com/office/powerpoint/2010/main" val="2476639894"/>
              </p:ext>
            </p:extLst>
          </p:nvPr>
        </p:nvGraphicFramePr>
        <p:xfrm>
          <a:off x="-140674" y="4111381"/>
          <a:ext cx="4123107" cy="19421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8" name="Content Placeholder 13">
            <a:extLst>
              <a:ext uri="{FF2B5EF4-FFF2-40B4-BE49-F238E27FC236}">
                <a16:creationId xmlns:a16="http://schemas.microsoft.com/office/drawing/2014/main" id="{91B03CDE-83FF-529A-0B17-F7943775060C}"/>
              </a:ext>
            </a:extLst>
          </p:cNvPr>
          <p:cNvGraphicFramePr>
            <a:graphicFrameLocks/>
          </p:cNvGraphicFramePr>
          <p:nvPr>
            <p:extLst>
              <p:ext uri="{D42A27DB-BD31-4B8C-83A1-F6EECF244321}">
                <p14:modId xmlns:p14="http://schemas.microsoft.com/office/powerpoint/2010/main" val="2296002605"/>
              </p:ext>
            </p:extLst>
          </p:nvPr>
        </p:nvGraphicFramePr>
        <p:xfrm>
          <a:off x="4034446" y="4111381"/>
          <a:ext cx="4123107" cy="19421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9" name="Content Placeholder 13">
            <a:extLst>
              <a:ext uri="{FF2B5EF4-FFF2-40B4-BE49-F238E27FC236}">
                <a16:creationId xmlns:a16="http://schemas.microsoft.com/office/drawing/2014/main" id="{56D1B6FD-253B-A5CC-8F9D-6DB9ECE72D69}"/>
              </a:ext>
            </a:extLst>
          </p:cNvPr>
          <p:cNvGraphicFramePr>
            <a:graphicFrameLocks/>
          </p:cNvGraphicFramePr>
          <p:nvPr>
            <p:extLst>
              <p:ext uri="{D42A27DB-BD31-4B8C-83A1-F6EECF244321}">
                <p14:modId xmlns:p14="http://schemas.microsoft.com/office/powerpoint/2010/main" val="667514916"/>
              </p:ext>
            </p:extLst>
          </p:nvPr>
        </p:nvGraphicFramePr>
        <p:xfrm>
          <a:off x="8209566" y="4111381"/>
          <a:ext cx="4123107" cy="19421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1977663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45EC7-03A5-3921-CBE3-2EF94DF024ED}"/>
              </a:ext>
            </a:extLst>
          </p:cNvPr>
          <p:cNvSpPr>
            <a:spLocks noGrp="1"/>
          </p:cNvSpPr>
          <p:nvPr>
            <p:ph type="title"/>
          </p:nvPr>
        </p:nvSpPr>
        <p:spPr/>
        <p:txBody>
          <a:bodyPr/>
          <a:lstStyle/>
          <a:p>
            <a:r>
              <a:rPr lang="en-US"/>
              <a:t>BUSINESS END</a:t>
            </a:r>
          </a:p>
        </p:txBody>
      </p:sp>
      <p:grpSp>
        <p:nvGrpSpPr>
          <p:cNvPr id="4" name="Group 3">
            <a:extLst>
              <a:ext uri="{FF2B5EF4-FFF2-40B4-BE49-F238E27FC236}">
                <a16:creationId xmlns:a16="http://schemas.microsoft.com/office/drawing/2014/main" id="{8E0C5AD3-011F-8438-460D-8B1EDA8B02C0}"/>
              </a:ext>
            </a:extLst>
          </p:cNvPr>
          <p:cNvGrpSpPr/>
          <p:nvPr/>
        </p:nvGrpSpPr>
        <p:grpSpPr>
          <a:xfrm>
            <a:off x="3138393" y="2254270"/>
            <a:ext cx="1006263" cy="3350350"/>
            <a:chOff x="2066179" y="2327456"/>
            <a:chExt cx="1006263" cy="3350350"/>
          </a:xfrm>
        </p:grpSpPr>
        <p:pic>
          <p:nvPicPr>
            <p:cNvPr id="5" name="Graphic 4" descr="Scroll with solid fill">
              <a:extLst>
                <a:ext uri="{FF2B5EF4-FFF2-40B4-BE49-F238E27FC236}">
                  <a16:creationId xmlns:a16="http://schemas.microsoft.com/office/drawing/2014/main" id="{0720D18F-DE3D-E486-12E9-52D39E10F0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95670" y="3047097"/>
              <a:ext cx="555171" cy="555171"/>
            </a:xfrm>
            <a:prstGeom prst="rect">
              <a:avLst/>
            </a:prstGeom>
          </p:spPr>
        </p:pic>
        <p:sp>
          <p:nvSpPr>
            <p:cNvPr id="6" name="TextBox 5">
              <a:extLst>
                <a:ext uri="{FF2B5EF4-FFF2-40B4-BE49-F238E27FC236}">
                  <a16:creationId xmlns:a16="http://schemas.microsoft.com/office/drawing/2014/main" id="{08BF78A7-C0F6-28D5-B379-782080E6FFF0}"/>
                </a:ext>
              </a:extLst>
            </p:cNvPr>
            <p:cNvSpPr txBox="1"/>
            <p:nvPr/>
          </p:nvSpPr>
          <p:spPr>
            <a:xfrm>
              <a:off x="2066179" y="5077642"/>
              <a:ext cx="1006263" cy="600164"/>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CLUSTERED BANK DOCUMENTS</a:t>
              </a:r>
            </a:p>
          </p:txBody>
        </p:sp>
        <p:pic>
          <p:nvPicPr>
            <p:cNvPr id="7" name="Graphic 6" descr="Scroll with solid fill">
              <a:extLst>
                <a:ext uri="{FF2B5EF4-FFF2-40B4-BE49-F238E27FC236}">
                  <a16:creationId xmlns:a16="http://schemas.microsoft.com/office/drawing/2014/main" id="{ECA93527-C11A-5BFD-4538-0CD4E5B30F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40406" y="3738140"/>
              <a:ext cx="555171" cy="555171"/>
            </a:xfrm>
            <a:prstGeom prst="rect">
              <a:avLst/>
            </a:prstGeom>
          </p:spPr>
        </p:pic>
        <p:pic>
          <p:nvPicPr>
            <p:cNvPr id="8" name="Graphic 7" descr="Scroll with solid fill">
              <a:extLst>
                <a:ext uri="{FF2B5EF4-FFF2-40B4-BE49-F238E27FC236}">
                  <a16:creationId xmlns:a16="http://schemas.microsoft.com/office/drawing/2014/main" id="{8BDDE9DE-45A8-5399-C543-DA873612AA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62310" y="4382943"/>
              <a:ext cx="555171" cy="555171"/>
            </a:xfrm>
            <a:prstGeom prst="rect">
              <a:avLst/>
            </a:prstGeom>
          </p:spPr>
        </p:pic>
        <p:pic>
          <p:nvPicPr>
            <p:cNvPr id="9" name="Graphic 8" descr="Scroll with solid fill">
              <a:extLst>
                <a:ext uri="{FF2B5EF4-FFF2-40B4-BE49-F238E27FC236}">
                  <a16:creationId xmlns:a16="http://schemas.microsoft.com/office/drawing/2014/main" id="{38B0EBB8-A47D-9CE9-93D0-7AA418E1FE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87712" y="2327456"/>
              <a:ext cx="555171" cy="555171"/>
            </a:xfrm>
            <a:prstGeom prst="rect">
              <a:avLst/>
            </a:prstGeom>
          </p:spPr>
        </p:pic>
      </p:grpSp>
      <p:pic>
        <p:nvPicPr>
          <p:cNvPr id="10" name="Graphic 9" descr="Judge male with solid fill">
            <a:extLst>
              <a:ext uri="{FF2B5EF4-FFF2-40B4-BE49-F238E27FC236}">
                <a16:creationId xmlns:a16="http://schemas.microsoft.com/office/drawing/2014/main" id="{F40F9D9C-1441-3C01-0045-58179617B6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13298" y="3043728"/>
            <a:ext cx="857305" cy="857305"/>
          </a:xfrm>
          <a:prstGeom prst="rect">
            <a:avLst/>
          </a:prstGeom>
        </p:spPr>
      </p:pic>
      <p:sp>
        <p:nvSpPr>
          <p:cNvPr id="11" name="Arrow: Right 47">
            <a:extLst>
              <a:ext uri="{FF2B5EF4-FFF2-40B4-BE49-F238E27FC236}">
                <a16:creationId xmlns:a16="http://schemas.microsoft.com/office/drawing/2014/main" id="{5BEF543A-E123-C6F4-36C2-5985B420C8EC}"/>
              </a:ext>
            </a:extLst>
          </p:cNvPr>
          <p:cNvSpPr/>
          <p:nvPr/>
        </p:nvSpPr>
        <p:spPr>
          <a:xfrm rot="1891652">
            <a:off x="4299392" y="2968822"/>
            <a:ext cx="379972" cy="86319"/>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46">
            <a:extLst>
              <a:ext uri="{FF2B5EF4-FFF2-40B4-BE49-F238E27FC236}">
                <a16:creationId xmlns:a16="http://schemas.microsoft.com/office/drawing/2014/main" id="{1E223E3D-C4A8-FCEA-EE07-3F9F5F283FDA}"/>
              </a:ext>
            </a:extLst>
          </p:cNvPr>
          <p:cNvSpPr/>
          <p:nvPr/>
        </p:nvSpPr>
        <p:spPr>
          <a:xfrm rot="20114427">
            <a:off x="4346281" y="3886286"/>
            <a:ext cx="379972" cy="86319"/>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287CFF16-A6AE-FE38-90F9-C9BE87E7AF7B}"/>
              </a:ext>
            </a:extLst>
          </p:cNvPr>
          <p:cNvGrpSpPr/>
          <p:nvPr/>
        </p:nvGrpSpPr>
        <p:grpSpPr>
          <a:xfrm>
            <a:off x="683451" y="2567915"/>
            <a:ext cx="966378" cy="2650892"/>
            <a:chOff x="6091028" y="2533218"/>
            <a:chExt cx="966378" cy="2650892"/>
          </a:xfrm>
        </p:grpSpPr>
        <p:pic>
          <p:nvPicPr>
            <p:cNvPr id="13" name="Graphic 12" descr="Judge female with solid fill">
              <a:extLst>
                <a:ext uri="{FF2B5EF4-FFF2-40B4-BE49-F238E27FC236}">
                  <a16:creationId xmlns:a16="http://schemas.microsoft.com/office/drawing/2014/main" id="{810E94DE-7E69-78FB-CDFC-DC36012083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96000" y="2533218"/>
              <a:ext cx="716841" cy="716841"/>
            </a:xfrm>
            <a:prstGeom prst="rect">
              <a:avLst/>
            </a:prstGeom>
          </p:spPr>
        </p:pic>
        <p:pic>
          <p:nvPicPr>
            <p:cNvPr id="14" name="Graphic 13" descr="Judge male with solid fill">
              <a:extLst>
                <a:ext uri="{FF2B5EF4-FFF2-40B4-BE49-F238E27FC236}">
                  <a16:creationId xmlns:a16="http://schemas.microsoft.com/office/drawing/2014/main" id="{5960C3B3-1DB3-F984-A89D-CC5CCC46AA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1028" y="4215254"/>
              <a:ext cx="716841" cy="716841"/>
            </a:xfrm>
            <a:prstGeom prst="rect">
              <a:avLst/>
            </a:prstGeom>
          </p:spPr>
        </p:pic>
        <p:sp>
          <p:nvSpPr>
            <p:cNvPr id="15" name="TextBox 14">
              <a:extLst>
                <a:ext uri="{FF2B5EF4-FFF2-40B4-BE49-F238E27FC236}">
                  <a16:creationId xmlns:a16="http://schemas.microsoft.com/office/drawing/2014/main" id="{4DE96A1D-5710-E18A-4206-0EFA9A14BEEF}"/>
                </a:ext>
              </a:extLst>
            </p:cNvPr>
            <p:cNvSpPr txBox="1"/>
            <p:nvPr/>
          </p:nvSpPr>
          <p:spPr>
            <a:xfrm>
              <a:off x="6148198" y="3240363"/>
              <a:ext cx="909208" cy="261610"/>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PARALEGAL</a:t>
              </a:r>
              <a:r>
                <a:rPr lang="en-US" sz="1100">
                  <a:latin typeface="Calibri" panose="020F0502020204030204" pitchFamily="34" charset="0"/>
                  <a:cs typeface="Calibri" panose="020F0502020204030204" pitchFamily="34" charset="0"/>
                </a:rPr>
                <a:t> </a:t>
              </a:r>
            </a:p>
          </p:txBody>
        </p:sp>
        <p:sp>
          <p:nvSpPr>
            <p:cNvPr id="16" name="TextBox 15">
              <a:extLst>
                <a:ext uri="{FF2B5EF4-FFF2-40B4-BE49-F238E27FC236}">
                  <a16:creationId xmlns:a16="http://schemas.microsoft.com/office/drawing/2014/main" id="{7B1A1E74-08D3-EE06-CC1D-154C8CB868C1}"/>
                </a:ext>
              </a:extLst>
            </p:cNvPr>
            <p:cNvSpPr txBox="1"/>
            <p:nvPr/>
          </p:nvSpPr>
          <p:spPr>
            <a:xfrm>
              <a:off x="6117144" y="4922500"/>
              <a:ext cx="909208" cy="261610"/>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PARALEGAL</a:t>
              </a:r>
              <a:r>
                <a:rPr lang="en-US" sz="1100">
                  <a:latin typeface="Calibri" panose="020F0502020204030204" pitchFamily="34" charset="0"/>
                  <a:cs typeface="Calibri" panose="020F0502020204030204" pitchFamily="34" charset="0"/>
                </a:rPr>
                <a:t> </a:t>
              </a:r>
            </a:p>
          </p:txBody>
        </p:sp>
      </p:grpSp>
      <p:sp>
        <p:nvSpPr>
          <p:cNvPr id="18" name="Arrow: Right 50">
            <a:extLst>
              <a:ext uri="{FF2B5EF4-FFF2-40B4-BE49-F238E27FC236}">
                <a16:creationId xmlns:a16="http://schemas.microsoft.com/office/drawing/2014/main" id="{442AD26F-FAB1-7A7F-C4AA-B15A6477DD5E}"/>
              </a:ext>
            </a:extLst>
          </p:cNvPr>
          <p:cNvSpPr/>
          <p:nvPr/>
        </p:nvSpPr>
        <p:spPr>
          <a:xfrm>
            <a:off x="2182214" y="3644307"/>
            <a:ext cx="379972" cy="86319"/>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Male profile with solid fill">
            <a:extLst>
              <a:ext uri="{FF2B5EF4-FFF2-40B4-BE49-F238E27FC236}">
                <a16:creationId xmlns:a16="http://schemas.microsoft.com/office/drawing/2014/main" id="{C2041258-501B-A57F-26DD-BF84FAEB64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99122" y="3072175"/>
            <a:ext cx="845226" cy="845226"/>
          </a:xfrm>
          <a:prstGeom prst="rect">
            <a:avLst/>
          </a:prstGeom>
        </p:spPr>
      </p:pic>
      <p:pic>
        <p:nvPicPr>
          <p:cNvPr id="22" name="Graphic 21" descr="Add with solid fill">
            <a:extLst>
              <a:ext uri="{FF2B5EF4-FFF2-40B4-BE49-F238E27FC236}">
                <a16:creationId xmlns:a16="http://schemas.microsoft.com/office/drawing/2014/main" id="{B62C682C-179A-7D61-0EAD-B7694631C40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76418" y="3275060"/>
            <a:ext cx="336270" cy="336270"/>
          </a:xfrm>
          <a:prstGeom prst="rect">
            <a:avLst/>
          </a:prstGeom>
        </p:spPr>
      </p:pic>
      <p:sp>
        <p:nvSpPr>
          <p:cNvPr id="23" name="Arrow: Right 50">
            <a:extLst>
              <a:ext uri="{FF2B5EF4-FFF2-40B4-BE49-F238E27FC236}">
                <a16:creationId xmlns:a16="http://schemas.microsoft.com/office/drawing/2014/main" id="{B5ADCD99-C0E9-AA07-ADAD-DA6C158CF1A3}"/>
              </a:ext>
            </a:extLst>
          </p:cNvPr>
          <p:cNvSpPr/>
          <p:nvPr/>
        </p:nvSpPr>
        <p:spPr>
          <a:xfrm>
            <a:off x="8766397" y="3400839"/>
            <a:ext cx="379972" cy="86319"/>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Scales of justice with solid fill">
            <a:extLst>
              <a:ext uri="{FF2B5EF4-FFF2-40B4-BE49-F238E27FC236}">
                <a16:creationId xmlns:a16="http://schemas.microsoft.com/office/drawing/2014/main" id="{9BC9B263-3CF7-27DB-0E5A-37BA01CE9E2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489914" y="2881246"/>
            <a:ext cx="914400" cy="914400"/>
          </a:xfrm>
          <a:prstGeom prst="rect">
            <a:avLst/>
          </a:prstGeom>
        </p:spPr>
      </p:pic>
      <p:sp>
        <p:nvSpPr>
          <p:cNvPr id="26" name="TextBox 25">
            <a:extLst>
              <a:ext uri="{FF2B5EF4-FFF2-40B4-BE49-F238E27FC236}">
                <a16:creationId xmlns:a16="http://schemas.microsoft.com/office/drawing/2014/main" id="{8EE50238-CCC8-D1FA-EE35-750545B27223}"/>
              </a:ext>
            </a:extLst>
          </p:cNvPr>
          <p:cNvSpPr txBox="1"/>
          <p:nvPr/>
        </p:nvSpPr>
        <p:spPr>
          <a:xfrm>
            <a:off x="5361306" y="3896204"/>
            <a:ext cx="819228" cy="261610"/>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LAWYER</a:t>
            </a:r>
          </a:p>
        </p:txBody>
      </p:sp>
      <p:sp>
        <p:nvSpPr>
          <p:cNvPr id="27" name="TextBox 26">
            <a:extLst>
              <a:ext uri="{FF2B5EF4-FFF2-40B4-BE49-F238E27FC236}">
                <a16:creationId xmlns:a16="http://schemas.microsoft.com/office/drawing/2014/main" id="{ABD25E8D-401E-958E-0414-3F97B461922C}"/>
              </a:ext>
            </a:extLst>
          </p:cNvPr>
          <p:cNvSpPr txBox="1"/>
          <p:nvPr/>
        </p:nvSpPr>
        <p:spPr>
          <a:xfrm>
            <a:off x="7538696" y="3934314"/>
            <a:ext cx="819228" cy="261610"/>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CLIENT</a:t>
            </a:r>
          </a:p>
        </p:txBody>
      </p:sp>
      <p:sp>
        <p:nvSpPr>
          <p:cNvPr id="28" name="TextBox 27">
            <a:extLst>
              <a:ext uri="{FF2B5EF4-FFF2-40B4-BE49-F238E27FC236}">
                <a16:creationId xmlns:a16="http://schemas.microsoft.com/office/drawing/2014/main" id="{AF7626D9-BBC8-4F2D-8159-3D30FA28E04D}"/>
              </a:ext>
            </a:extLst>
          </p:cNvPr>
          <p:cNvSpPr txBox="1"/>
          <p:nvPr/>
        </p:nvSpPr>
        <p:spPr>
          <a:xfrm>
            <a:off x="9585086" y="3811734"/>
            <a:ext cx="819228" cy="261610"/>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COURT</a:t>
            </a:r>
          </a:p>
        </p:txBody>
      </p:sp>
      <p:pic>
        <p:nvPicPr>
          <p:cNvPr id="19" name="Graphic 18" descr="Grinning face with solid fill with solid fill">
            <a:extLst>
              <a:ext uri="{FF2B5EF4-FFF2-40B4-BE49-F238E27FC236}">
                <a16:creationId xmlns:a16="http://schemas.microsoft.com/office/drawing/2014/main" id="{162A42D1-317A-AD38-A45B-6B812AE3A44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198529" y="2745485"/>
            <a:ext cx="336270" cy="336270"/>
          </a:xfrm>
          <a:prstGeom prst="rect">
            <a:avLst/>
          </a:prstGeom>
        </p:spPr>
      </p:pic>
      <p:pic>
        <p:nvPicPr>
          <p:cNvPr id="21" name="Graphic 20" descr="Grinning face with solid fill with solid fill">
            <a:extLst>
              <a:ext uri="{FF2B5EF4-FFF2-40B4-BE49-F238E27FC236}">
                <a16:creationId xmlns:a16="http://schemas.microsoft.com/office/drawing/2014/main" id="{4447A4B6-FE33-7B9A-A415-4AEEC5F6E85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575429" y="2576487"/>
            <a:ext cx="375617" cy="375617"/>
          </a:xfrm>
          <a:prstGeom prst="rect">
            <a:avLst/>
          </a:prstGeom>
        </p:spPr>
      </p:pic>
      <p:pic>
        <p:nvPicPr>
          <p:cNvPr id="24" name="Graphic 23" descr="Grinning face with solid fill with solid fill">
            <a:extLst>
              <a:ext uri="{FF2B5EF4-FFF2-40B4-BE49-F238E27FC236}">
                <a16:creationId xmlns:a16="http://schemas.microsoft.com/office/drawing/2014/main" id="{031DB7F4-F835-656A-6484-557FFBF57C5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991676" y="2717390"/>
            <a:ext cx="375617" cy="375617"/>
          </a:xfrm>
          <a:prstGeom prst="rect">
            <a:avLst/>
          </a:prstGeom>
        </p:spPr>
      </p:pic>
      <p:grpSp>
        <p:nvGrpSpPr>
          <p:cNvPr id="3" name="Group 2">
            <a:extLst>
              <a:ext uri="{FF2B5EF4-FFF2-40B4-BE49-F238E27FC236}">
                <a16:creationId xmlns:a16="http://schemas.microsoft.com/office/drawing/2014/main" id="{3658BE4F-9DCF-8ED1-175B-6BCB7C0B588B}"/>
              </a:ext>
            </a:extLst>
          </p:cNvPr>
          <p:cNvGrpSpPr/>
          <p:nvPr/>
        </p:nvGrpSpPr>
        <p:grpSpPr>
          <a:xfrm>
            <a:off x="5499557" y="4482991"/>
            <a:ext cx="967320" cy="1252919"/>
            <a:chOff x="5499557" y="4482991"/>
            <a:chExt cx="967320" cy="1252919"/>
          </a:xfrm>
        </p:grpSpPr>
        <p:pic>
          <p:nvPicPr>
            <p:cNvPr id="29" name="Graphic 28" descr="Single gear with solid fill">
              <a:extLst>
                <a:ext uri="{FF2B5EF4-FFF2-40B4-BE49-F238E27FC236}">
                  <a16:creationId xmlns:a16="http://schemas.microsoft.com/office/drawing/2014/main" id="{10F2F5C8-0074-5FE9-2DFE-A00A315BBE3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499557" y="4482991"/>
              <a:ext cx="625677" cy="620834"/>
            </a:xfrm>
            <a:prstGeom prst="rect">
              <a:avLst/>
            </a:prstGeom>
          </p:spPr>
        </p:pic>
        <p:sp>
          <p:nvSpPr>
            <p:cNvPr id="32" name="TextBox 31">
              <a:extLst>
                <a:ext uri="{FF2B5EF4-FFF2-40B4-BE49-F238E27FC236}">
                  <a16:creationId xmlns:a16="http://schemas.microsoft.com/office/drawing/2014/main" id="{AF3F3344-98EF-3ECF-8EF4-D03FBECA728E}"/>
                </a:ext>
              </a:extLst>
            </p:cNvPr>
            <p:cNvSpPr txBox="1"/>
            <p:nvPr/>
          </p:nvSpPr>
          <p:spPr>
            <a:xfrm>
              <a:off x="5557669" y="5135746"/>
              <a:ext cx="909208" cy="600164"/>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54.6%</a:t>
              </a:r>
            </a:p>
            <a:p>
              <a:r>
                <a:rPr lang="en-US" sz="1100" b="1">
                  <a:latin typeface="Calibri" panose="020F0502020204030204" pitchFamily="34" charset="0"/>
                  <a:cs typeface="Calibri" panose="020F0502020204030204" pitchFamily="34" charset="0"/>
                </a:rPr>
                <a:t>Previous Model</a:t>
              </a:r>
              <a:endParaRPr lang="en-US" sz="1100">
                <a:latin typeface="Calibri" panose="020F0502020204030204" pitchFamily="34" charset="0"/>
                <a:cs typeface="Calibri" panose="020F0502020204030204" pitchFamily="34" charset="0"/>
              </a:endParaRPr>
            </a:p>
          </p:txBody>
        </p:sp>
      </p:grpSp>
      <p:grpSp>
        <p:nvGrpSpPr>
          <p:cNvPr id="33" name="Group 32">
            <a:extLst>
              <a:ext uri="{FF2B5EF4-FFF2-40B4-BE49-F238E27FC236}">
                <a16:creationId xmlns:a16="http://schemas.microsoft.com/office/drawing/2014/main" id="{E3B4416C-A98E-559B-DD3C-E547B9C68867}"/>
              </a:ext>
            </a:extLst>
          </p:cNvPr>
          <p:cNvGrpSpPr/>
          <p:nvPr/>
        </p:nvGrpSpPr>
        <p:grpSpPr>
          <a:xfrm>
            <a:off x="6509754" y="4482991"/>
            <a:ext cx="967320" cy="1252919"/>
            <a:chOff x="5499557" y="4482991"/>
            <a:chExt cx="967320" cy="1252919"/>
          </a:xfrm>
        </p:grpSpPr>
        <p:pic>
          <p:nvPicPr>
            <p:cNvPr id="34" name="Graphic 33" descr="Single gear with solid fill">
              <a:extLst>
                <a:ext uri="{FF2B5EF4-FFF2-40B4-BE49-F238E27FC236}">
                  <a16:creationId xmlns:a16="http://schemas.microsoft.com/office/drawing/2014/main" id="{238D26C2-C274-310A-D092-9726D8FFF58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499557" y="4482991"/>
              <a:ext cx="625677" cy="620834"/>
            </a:xfrm>
            <a:prstGeom prst="rect">
              <a:avLst/>
            </a:prstGeom>
          </p:spPr>
        </p:pic>
        <p:sp>
          <p:nvSpPr>
            <p:cNvPr id="35" name="TextBox 34">
              <a:extLst>
                <a:ext uri="{FF2B5EF4-FFF2-40B4-BE49-F238E27FC236}">
                  <a16:creationId xmlns:a16="http://schemas.microsoft.com/office/drawing/2014/main" id="{1DBAD166-CC86-4F2D-780D-9EECA9C6C473}"/>
                </a:ext>
              </a:extLst>
            </p:cNvPr>
            <p:cNvSpPr txBox="1"/>
            <p:nvPr/>
          </p:nvSpPr>
          <p:spPr>
            <a:xfrm>
              <a:off x="5557669" y="5135746"/>
              <a:ext cx="909208" cy="600164"/>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57% </a:t>
              </a:r>
            </a:p>
            <a:p>
              <a:r>
                <a:rPr lang="en-US" sz="1100" b="1">
                  <a:latin typeface="Calibri" panose="020F0502020204030204" pitchFamily="34" charset="0"/>
                  <a:cs typeface="Calibri" panose="020F0502020204030204" pitchFamily="34" charset="0"/>
                </a:rPr>
                <a:t>Market Model</a:t>
              </a:r>
              <a:endParaRPr lang="en-US" sz="1100">
                <a:latin typeface="Calibri" panose="020F0502020204030204" pitchFamily="34" charset="0"/>
                <a:cs typeface="Calibri" panose="020F0502020204030204" pitchFamily="34" charset="0"/>
              </a:endParaRPr>
            </a:p>
          </p:txBody>
        </p:sp>
      </p:grpSp>
      <p:grpSp>
        <p:nvGrpSpPr>
          <p:cNvPr id="36" name="Group 35">
            <a:extLst>
              <a:ext uri="{FF2B5EF4-FFF2-40B4-BE49-F238E27FC236}">
                <a16:creationId xmlns:a16="http://schemas.microsoft.com/office/drawing/2014/main" id="{5E0084ED-0EB7-9BD0-0CB1-BDEF8743D0D3}"/>
              </a:ext>
            </a:extLst>
          </p:cNvPr>
          <p:cNvGrpSpPr/>
          <p:nvPr/>
        </p:nvGrpSpPr>
        <p:grpSpPr>
          <a:xfrm>
            <a:off x="7464650" y="4482991"/>
            <a:ext cx="967320" cy="1252919"/>
            <a:chOff x="5499557" y="4482991"/>
            <a:chExt cx="967320" cy="1252919"/>
          </a:xfrm>
        </p:grpSpPr>
        <p:pic>
          <p:nvPicPr>
            <p:cNvPr id="37" name="Graphic 36" descr="Single gear with solid fill">
              <a:extLst>
                <a:ext uri="{FF2B5EF4-FFF2-40B4-BE49-F238E27FC236}">
                  <a16:creationId xmlns:a16="http://schemas.microsoft.com/office/drawing/2014/main" id="{B07183AE-A8A4-7089-66B3-670482DD143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499557" y="4482991"/>
              <a:ext cx="625677" cy="620834"/>
            </a:xfrm>
            <a:prstGeom prst="rect">
              <a:avLst/>
            </a:prstGeom>
          </p:spPr>
        </p:pic>
        <p:sp>
          <p:nvSpPr>
            <p:cNvPr id="38" name="TextBox 37">
              <a:extLst>
                <a:ext uri="{FF2B5EF4-FFF2-40B4-BE49-F238E27FC236}">
                  <a16:creationId xmlns:a16="http://schemas.microsoft.com/office/drawing/2014/main" id="{7F07EF5B-13E9-2151-2229-109704CB93B1}"/>
                </a:ext>
              </a:extLst>
            </p:cNvPr>
            <p:cNvSpPr txBox="1"/>
            <p:nvPr/>
          </p:nvSpPr>
          <p:spPr>
            <a:xfrm>
              <a:off x="5557669" y="5135746"/>
              <a:ext cx="909208" cy="600164"/>
            </a:xfrm>
            <a:prstGeom prst="rect">
              <a:avLst/>
            </a:prstGeom>
            <a:noFill/>
          </p:spPr>
          <p:txBody>
            <a:bodyPr wrap="square" rtlCol="0">
              <a:spAutoFit/>
            </a:bodyPr>
            <a:lstStyle/>
            <a:p>
              <a:r>
                <a:rPr lang="en-US" sz="1100" b="1">
                  <a:latin typeface="Calibri" panose="020F0502020204030204" pitchFamily="34" charset="0"/>
                  <a:cs typeface="Calibri" panose="020F0502020204030204" pitchFamily="34" charset="0"/>
                </a:rPr>
                <a:t>66.6%</a:t>
              </a:r>
            </a:p>
            <a:p>
              <a:r>
                <a:rPr lang="en-US" sz="1100" b="1">
                  <a:latin typeface="Calibri" panose="020F0502020204030204" pitchFamily="34" charset="0"/>
                  <a:cs typeface="Calibri" panose="020F0502020204030204" pitchFamily="34" charset="0"/>
                </a:rPr>
                <a:t>Current</a:t>
              </a:r>
            </a:p>
            <a:p>
              <a:r>
                <a:rPr lang="en-US" sz="1100" b="1">
                  <a:latin typeface="Calibri" panose="020F0502020204030204" pitchFamily="34" charset="0"/>
                  <a:cs typeface="Calibri" panose="020F0502020204030204" pitchFamily="34" charset="0"/>
                </a:rPr>
                <a:t>Model</a:t>
              </a:r>
              <a:endParaRPr lang="en-US" sz="1100">
                <a:latin typeface="Calibri" panose="020F0502020204030204" pitchFamily="34" charset="0"/>
                <a:cs typeface="Calibri" panose="020F0502020204030204" pitchFamily="34" charset="0"/>
              </a:endParaRPr>
            </a:p>
          </p:txBody>
        </p:sp>
      </p:grpSp>
      <p:sp>
        <p:nvSpPr>
          <p:cNvPr id="39" name="Arrow: Right 50">
            <a:extLst>
              <a:ext uri="{FF2B5EF4-FFF2-40B4-BE49-F238E27FC236}">
                <a16:creationId xmlns:a16="http://schemas.microsoft.com/office/drawing/2014/main" id="{4DB1751D-086D-FD24-B8C4-79E0C2D8B3CC}"/>
              </a:ext>
            </a:extLst>
          </p:cNvPr>
          <p:cNvSpPr/>
          <p:nvPr/>
        </p:nvSpPr>
        <p:spPr>
          <a:xfrm>
            <a:off x="6136813" y="4729534"/>
            <a:ext cx="379972" cy="86319"/>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Right 50">
            <a:extLst>
              <a:ext uri="{FF2B5EF4-FFF2-40B4-BE49-F238E27FC236}">
                <a16:creationId xmlns:a16="http://schemas.microsoft.com/office/drawing/2014/main" id="{49B3431A-0BAE-3459-524C-015DA6609A88}"/>
              </a:ext>
            </a:extLst>
          </p:cNvPr>
          <p:cNvSpPr/>
          <p:nvPr/>
        </p:nvSpPr>
        <p:spPr>
          <a:xfrm>
            <a:off x="7097102" y="4745902"/>
            <a:ext cx="379972" cy="86319"/>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09E7AB1-EC72-A17B-B896-6317539D7B24}"/>
              </a:ext>
            </a:extLst>
          </p:cNvPr>
          <p:cNvSpPr/>
          <p:nvPr/>
        </p:nvSpPr>
        <p:spPr>
          <a:xfrm>
            <a:off x="5417135" y="4391025"/>
            <a:ext cx="2940789" cy="1552457"/>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21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4B4BB-072F-68EB-4AEC-2CE25CC5D61E}"/>
              </a:ext>
            </a:extLst>
          </p:cNvPr>
          <p:cNvSpPr>
            <a:spLocks noGrp="1"/>
          </p:cNvSpPr>
          <p:nvPr>
            <p:ph type="title"/>
          </p:nvPr>
        </p:nvSpPr>
        <p:spPr/>
        <p:txBody>
          <a:bodyPr/>
          <a:lstStyle/>
          <a:p>
            <a:r>
              <a:rPr lang="en-US"/>
              <a:t>ETHICS</a:t>
            </a:r>
          </a:p>
        </p:txBody>
      </p:sp>
      <p:graphicFrame>
        <p:nvGraphicFramePr>
          <p:cNvPr id="5" name="Content Placeholder 2">
            <a:extLst>
              <a:ext uri="{FF2B5EF4-FFF2-40B4-BE49-F238E27FC236}">
                <a16:creationId xmlns:a16="http://schemas.microsoft.com/office/drawing/2014/main" id="{C1DA5A50-06C1-45E6-33B7-F12E763AD0A0}"/>
              </a:ext>
            </a:extLst>
          </p:cNvPr>
          <p:cNvGraphicFramePr>
            <a:graphicFrameLocks noGrp="1"/>
          </p:cNvGraphicFramePr>
          <p:nvPr>
            <p:ph idx="1"/>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18340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Gallery</vt:lpstr>
      <vt:lpstr>LEGAL CITATIONS</vt:lpstr>
      <vt:lpstr>agenda</vt:lpstr>
      <vt:lpstr>story</vt:lpstr>
      <vt:lpstr>method</vt:lpstr>
      <vt:lpstr>Error analysis</vt:lpstr>
      <vt:lpstr>method</vt:lpstr>
      <vt:lpstr>clustering</vt:lpstr>
      <vt:lpstr>BUSINESS END</vt:lpstr>
      <vt:lpstr>ETHICS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LEGAL CITATIONS</dc:title>
  <dc:creator>Chaitanya Kunapareddi</dc:creator>
  <cp:revision>3</cp:revision>
  <dcterms:created xsi:type="dcterms:W3CDTF">2022-12-05T19:27:48Z</dcterms:created>
  <dcterms:modified xsi:type="dcterms:W3CDTF">2022-12-07T22:21:56Z</dcterms:modified>
</cp:coreProperties>
</file>