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65" r:id="rId6"/>
    <p:sldId id="259" r:id="rId7"/>
    <p:sldId id="268" r:id="rId8"/>
    <p:sldId id="271" r:id="rId9"/>
    <p:sldId id="260" r:id="rId10"/>
    <p:sldId id="263" r:id="rId11"/>
    <p:sldId id="262"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1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09198-CCCC-FF52-7788-7FD4F03A8268}" v="3" dt="2022-11-30T00:35:35.935"/>
    <p1510:client id="{A0238174-135B-4666-8652-ADC08EFCF9F7}" v="236" dt="2022-11-29T16:24:10.003"/>
    <p1510:client id="{EF2695E8-4814-EB40-A797-DC818012D67F}" v="679" dt="2022-11-30T00:29:54.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l Avinash Bamnikar" userId="S::pbamnika@syr.edu::684e62c0-0260-418d-92c9-d47d3a404104" providerId="AD" clId="Web-{11909198-CCCC-FF52-7788-7FD4F03A8268}"/>
    <pc:docChg chg="modSld">
      <pc:chgData name="Priyal Avinash Bamnikar" userId="S::pbamnika@syr.edu::684e62c0-0260-418d-92c9-d47d3a404104" providerId="AD" clId="Web-{11909198-CCCC-FF52-7788-7FD4F03A8268}" dt="2022-11-30T00:35:35.545" v="1" actId="20577"/>
      <pc:docMkLst>
        <pc:docMk/>
      </pc:docMkLst>
      <pc:sldChg chg="modSp">
        <pc:chgData name="Priyal Avinash Bamnikar" userId="S::pbamnika@syr.edu::684e62c0-0260-418d-92c9-d47d3a404104" providerId="AD" clId="Web-{11909198-CCCC-FF52-7788-7FD4F03A8268}" dt="2022-11-30T00:35:35.545" v="1" actId="20577"/>
        <pc:sldMkLst>
          <pc:docMk/>
          <pc:sldMk cId="3652944093" sldId="256"/>
        </pc:sldMkLst>
        <pc:spChg chg="mod">
          <ac:chgData name="Priyal Avinash Bamnikar" userId="S::pbamnika@syr.edu::684e62c0-0260-418d-92c9-d47d3a404104" providerId="AD" clId="Web-{11909198-CCCC-FF52-7788-7FD4F03A8268}" dt="2022-11-30T00:35:35.545" v="1" actId="20577"/>
          <ac:spMkLst>
            <pc:docMk/>
            <pc:sldMk cId="3652944093" sldId="256"/>
            <ac:spMk id="3" creationId="{80D1C3AB-3820-B14D-C2A2-B66AACCCE35B}"/>
          </ac:spMkLst>
        </pc:spChg>
      </pc:sldChg>
    </pc:docChg>
  </pc:docChgLst>
  <pc:docChgLst>
    <pc:chgData name="Chaitanya Kunapareddi" userId="e42baa32-e036-4cbc-adfe-e0fda33bf8f9" providerId="ADAL" clId="{EF2695E8-4814-EB40-A797-DC818012D67F}"/>
    <pc:docChg chg="undo custSel addSld modSld sldOrd">
      <pc:chgData name="Chaitanya Kunapareddi" userId="e42baa32-e036-4cbc-adfe-e0fda33bf8f9" providerId="ADAL" clId="{EF2695E8-4814-EB40-A797-DC818012D67F}" dt="2022-11-30T00:30:09.824" v="1852" actId="403"/>
      <pc:docMkLst>
        <pc:docMk/>
      </pc:docMkLst>
      <pc:sldChg chg="modSp">
        <pc:chgData name="Chaitanya Kunapareddi" userId="e42baa32-e036-4cbc-adfe-e0fda33bf8f9" providerId="ADAL" clId="{EF2695E8-4814-EB40-A797-DC818012D67F}" dt="2022-11-29T22:46:44.307" v="790" actId="20577"/>
        <pc:sldMkLst>
          <pc:docMk/>
          <pc:sldMk cId="1568633755" sldId="257"/>
        </pc:sldMkLst>
        <pc:graphicFrameChg chg="mod">
          <ac:chgData name="Chaitanya Kunapareddi" userId="e42baa32-e036-4cbc-adfe-e0fda33bf8f9" providerId="ADAL" clId="{EF2695E8-4814-EB40-A797-DC818012D67F}" dt="2022-11-29T22:46:44.307" v="790" actId="20577"/>
          <ac:graphicFrameMkLst>
            <pc:docMk/>
            <pc:sldMk cId="1568633755" sldId="257"/>
            <ac:graphicFrameMk id="5" creationId="{CDCC0B41-AC86-3ED4-FAA9-A599CA659ADC}"/>
          </ac:graphicFrameMkLst>
        </pc:graphicFrameChg>
      </pc:sldChg>
      <pc:sldChg chg="modSp mod ord">
        <pc:chgData name="Chaitanya Kunapareddi" userId="e42baa32-e036-4cbc-adfe-e0fda33bf8f9" providerId="ADAL" clId="{EF2695E8-4814-EB40-A797-DC818012D67F}" dt="2022-11-29T20:28:20.380" v="249" actId="20578"/>
        <pc:sldMkLst>
          <pc:docMk/>
          <pc:sldMk cId="87442513" sldId="258"/>
        </pc:sldMkLst>
        <pc:spChg chg="mod">
          <ac:chgData name="Chaitanya Kunapareddi" userId="e42baa32-e036-4cbc-adfe-e0fda33bf8f9" providerId="ADAL" clId="{EF2695E8-4814-EB40-A797-DC818012D67F}" dt="2022-11-29T20:24:09.805" v="223" actId="1076"/>
          <ac:spMkLst>
            <pc:docMk/>
            <pc:sldMk cId="87442513" sldId="258"/>
            <ac:spMk id="5" creationId="{A38D48A4-530D-4865-F5DE-D8C02697F5E8}"/>
          </ac:spMkLst>
        </pc:spChg>
        <pc:spChg chg="mod">
          <ac:chgData name="Chaitanya Kunapareddi" userId="e42baa32-e036-4cbc-adfe-e0fda33bf8f9" providerId="ADAL" clId="{EF2695E8-4814-EB40-A797-DC818012D67F}" dt="2022-11-29T20:24:14.356" v="224" actId="14100"/>
          <ac:spMkLst>
            <pc:docMk/>
            <pc:sldMk cId="87442513" sldId="258"/>
            <ac:spMk id="6" creationId="{656E1262-EC39-0903-3886-F28A87342837}"/>
          </ac:spMkLst>
        </pc:spChg>
        <pc:spChg chg="mod">
          <ac:chgData name="Chaitanya Kunapareddi" userId="e42baa32-e036-4cbc-adfe-e0fda33bf8f9" providerId="ADAL" clId="{EF2695E8-4814-EB40-A797-DC818012D67F}" dt="2022-11-29T20:24:49.638" v="227" actId="1076"/>
          <ac:spMkLst>
            <pc:docMk/>
            <pc:sldMk cId="87442513" sldId="258"/>
            <ac:spMk id="7" creationId="{F54B3C1E-12EA-3B3C-EA14-B9CD39E9506F}"/>
          </ac:spMkLst>
        </pc:spChg>
        <pc:spChg chg="mod">
          <ac:chgData name="Chaitanya Kunapareddi" userId="e42baa32-e036-4cbc-adfe-e0fda33bf8f9" providerId="ADAL" clId="{EF2695E8-4814-EB40-A797-DC818012D67F}" dt="2022-11-29T20:24:57.808" v="228" actId="1076"/>
          <ac:spMkLst>
            <pc:docMk/>
            <pc:sldMk cId="87442513" sldId="258"/>
            <ac:spMk id="8" creationId="{64318EDD-A692-64D4-9F91-A1E0FF364B51}"/>
          </ac:spMkLst>
        </pc:spChg>
        <pc:graphicFrameChg chg="mod modGraphic">
          <ac:chgData name="Chaitanya Kunapareddi" userId="e42baa32-e036-4cbc-adfe-e0fda33bf8f9" providerId="ADAL" clId="{EF2695E8-4814-EB40-A797-DC818012D67F}" dt="2022-11-29T20:25:25.216" v="247" actId="108"/>
          <ac:graphicFrameMkLst>
            <pc:docMk/>
            <pc:sldMk cId="87442513" sldId="258"/>
            <ac:graphicFrameMk id="4" creationId="{8E155277-A41C-12BC-0DC7-8C6BEDF78D60}"/>
          </ac:graphicFrameMkLst>
        </pc:graphicFrameChg>
      </pc:sldChg>
      <pc:sldChg chg="addSp modSp mod">
        <pc:chgData name="Chaitanya Kunapareddi" userId="e42baa32-e036-4cbc-adfe-e0fda33bf8f9" providerId="ADAL" clId="{EF2695E8-4814-EB40-A797-DC818012D67F}" dt="2022-11-29T23:49:06.513" v="867" actId="692"/>
        <pc:sldMkLst>
          <pc:docMk/>
          <pc:sldMk cId="2795120989" sldId="260"/>
        </pc:sldMkLst>
        <pc:spChg chg="mod">
          <ac:chgData name="Chaitanya Kunapareddi" userId="e42baa32-e036-4cbc-adfe-e0fda33bf8f9" providerId="ADAL" clId="{EF2695E8-4814-EB40-A797-DC818012D67F}" dt="2022-11-29T21:46:15.273" v="667" actId="20577"/>
          <ac:spMkLst>
            <pc:docMk/>
            <pc:sldMk cId="2795120989" sldId="260"/>
            <ac:spMk id="37" creationId="{999398F3-F5D7-3F1F-DB24-D23B29F9BC14}"/>
          </ac:spMkLst>
        </pc:spChg>
        <pc:spChg chg="mod">
          <ac:chgData name="Chaitanya Kunapareddi" userId="e42baa32-e036-4cbc-adfe-e0fda33bf8f9" providerId="ADAL" clId="{EF2695E8-4814-EB40-A797-DC818012D67F}" dt="2022-11-29T23:00:11.902" v="792" actId="20577"/>
          <ac:spMkLst>
            <pc:docMk/>
            <pc:sldMk cId="2795120989" sldId="260"/>
            <ac:spMk id="44" creationId="{B8669BFE-F4F1-2214-19AC-5EA12701F4B4}"/>
          </ac:spMkLst>
        </pc:spChg>
        <pc:spChg chg="mod">
          <ac:chgData name="Chaitanya Kunapareddi" userId="e42baa32-e036-4cbc-adfe-e0fda33bf8f9" providerId="ADAL" clId="{EF2695E8-4814-EB40-A797-DC818012D67F}" dt="2022-11-29T23:49:06.513" v="867" actId="692"/>
          <ac:spMkLst>
            <pc:docMk/>
            <pc:sldMk cId="2795120989" sldId="260"/>
            <ac:spMk id="50" creationId="{0A2D6381-0BF3-0517-03BC-3AAB4B1E1CF0}"/>
          </ac:spMkLst>
        </pc:spChg>
        <pc:spChg chg="mod">
          <ac:chgData name="Chaitanya Kunapareddi" userId="e42baa32-e036-4cbc-adfe-e0fda33bf8f9" providerId="ADAL" clId="{EF2695E8-4814-EB40-A797-DC818012D67F}" dt="2022-11-29T23:49:01.508" v="866" actId="692"/>
          <ac:spMkLst>
            <pc:docMk/>
            <pc:sldMk cId="2795120989" sldId="260"/>
            <ac:spMk id="51" creationId="{301629CE-B96D-10D8-A2BD-A06FB2F861D6}"/>
          </ac:spMkLst>
        </pc:spChg>
        <pc:spChg chg="mod">
          <ac:chgData name="Chaitanya Kunapareddi" userId="e42baa32-e036-4cbc-adfe-e0fda33bf8f9" providerId="ADAL" clId="{EF2695E8-4814-EB40-A797-DC818012D67F}" dt="2022-11-29T23:48:56.107" v="865" actId="692"/>
          <ac:spMkLst>
            <pc:docMk/>
            <pc:sldMk cId="2795120989" sldId="260"/>
            <ac:spMk id="52" creationId="{150ECF9A-1510-4556-95A0-B727E3CA5B87}"/>
          </ac:spMkLst>
        </pc:spChg>
        <pc:spChg chg="mod">
          <ac:chgData name="Chaitanya Kunapareddi" userId="e42baa32-e036-4cbc-adfe-e0fda33bf8f9" providerId="ADAL" clId="{EF2695E8-4814-EB40-A797-DC818012D67F}" dt="2022-11-29T23:47:47.064" v="858" actId="207"/>
          <ac:spMkLst>
            <pc:docMk/>
            <pc:sldMk cId="2795120989" sldId="260"/>
            <ac:spMk id="63" creationId="{B6DECAB2-EAF5-5DAB-08DE-1006AAD1C3AB}"/>
          </ac:spMkLst>
        </pc:spChg>
        <pc:spChg chg="mod">
          <ac:chgData name="Chaitanya Kunapareddi" userId="e42baa32-e036-4cbc-adfe-e0fda33bf8f9" providerId="ADAL" clId="{EF2695E8-4814-EB40-A797-DC818012D67F}" dt="2022-11-29T22:40:27.876" v="749" actId="20577"/>
          <ac:spMkLst>
            <pc:docMk/>
            <pc:sldMk cId="2795120989" sldId="260"/>
            <ac:spMk id="64" creationId="{79F822B8-5F1B-6A37-DC83-7CB731CE9BCD}"/>
          </ac:spMkLst>
        </pc:spChg>
        <pc:spChg chg="mod">
          <ac:chgData name="Chaitanya Kunapareddi" userId="e42baa32-e036-4cbc-adfe-e0fda33bf8f9" providerId="ADAL" clId="{EF2695E8-4814-EB40-A797-DC818012D67F}" dt="2022-11-29T23:00:38.271" v="813" actId="207"/>
          <ac:spMkLst>
            <pc:docMk/>
            <pc:sldMk cId="2795120989" sldId="260"/>
            <ac:spMk id="65" creationId="{25456813-7DB5-0704-6B08-C9BA92B6C809}"/>
          </ac:spMkLst>
        </pc:spChg>
        <pc:spChg chg="mod">
          <ac:chgData name="Chaitanya Kunapareddi" userId="e42baa32-e036-4cbc-adfe-e0fda33bf8f9" providerId="ADAL" clId="{EF2695E8-4814-EB40-A797-DC818012D67F}" dt="2022-11-29T23:04:08.935" v="821" actId="207"/>
          <ac:spMkLst>
            <pc:docMk/>
            <pc:sldMk cId="2795120989" sldId="260"/>
            <ac:spMk id="66" creationId="{B3CC1A3B-C426-0911-8544-0FE61BF17ADC}"/>
          </ac:spMkLst>
        </pc:spChg>
        <pc:picChg chg="add mod">
          <ac:chgData name="Chaitanya Kunapareddi" userId="e42baa32-e036-4cbc-adfe-e0fda33bf8f9" providerId="ADAL" clId="{EF2695E8-4814-EB40-A797-DC818012D67F}" dt="2022-11-29T23:48:20.502" v="863" actId="207"/>
          <ac:picMkLst>
            <pc:docMk/>
            <pc:sldMk cId="2795120989" sldId="260"/>
            <ac:picMk id="4" creationId="{1A1A6926-170E-0891-29FF-A8F85040BB7A}"/>
          </ac:picMkLst>
        </pc:picChg>
      </pc:sldChg>
      <pc:sldChg chg="addSp delSp modSp mod">
        <pc:chgData name="Chaitanya Kunapareddi" userId="e42baa32-e036-4cbc-adfe-e0fda33bf8f9" providerId="ADAL" clId="{EF2695E8-4814-EB40-A797-DC818012D67F}" dt="2022-11-30T00:30:09.824" v="1852" actId="403"/>
        <pc:sldMkLst>
          <pc:docMk/>
          <pc:sldMk cId="1977663245" sldId="262"/>
        </pc:sldMkLst>
        <pc:spChg chg="del">
          <ac:chgData name="Chaitanya Kunapareddi" userId="e42baa32-e036-4cbc-adfe-e0fda33bf8f9" providerId="ADAL" clId="{EF2695E8-4814-EB40-A797-DC818012D67F}" dt="2022-11-30T00:07:31.846" v="1485" actId="931"/>
          <ac:spMkLst>
            <pc:docMk/>
            <pc:sldMk cId="1977663245" sldId="262"/>
            <ac:spMk id="3" creationId="{F75A6CE3-78EA-E8B4-7F92-74C4834BD50F}"/>
          </ac:spMkLst>
        </pc:spChg>
        <pc:spChg chg="add del mod">
          <ac:chgData name="Chaitanya Kunapareddi" userId="e42baa32-e036-4cbc-adfe-e0fda33bf8f9" providerId="ADAL" clId="{EF2695E8-4814-EB40-A797-DC818012D67F}" dt="2022-11-30T00:14:09.670" v="1496" actId="1032"/>
          <ac:spMkLst>
            <pc:docMk/>
            <pc:sldMk cId="1977663245" sldId="262"/>
            <ac:spMk id="7" creationId="{7C8E16C3-66BD-EB27-F366-3E46C1A2C948}"/>
          </ac:spMkLst>
        </pc:spChg>
        <pc:spChg chg="add del mod">
          <ac:chgData name="Chaitanya Kunapareddi" userId="e42baa32-e036-4cbc-adfe-e0fda33bf8f9" providerId="ADAL" clId="{EF2695E8-4814-EB40-A797-DC818012D67F}" dt="2022-11-30T00:14:46.674" v="1502" actId="1032"/>
          <ac:spMkLst>
            <pc:docMk/>
            <pc:sldMk cId="1977663245" sldId="262"/>
            <ac:spMk id="10" creationId="{3B6E3FFA-A343-7CB8-7C12-F7CAFBF00547}"/>
          </ac:spMkLst>
        </pc:spChg>
        <pc:spChg chg="add del mod">
          <ac:chgData name="Chaitanya Kunapareddi" userId="e42baa32-e036-4cbc-adfe-e0fda33bf8f9" providerId="ADAL" clId="{EF2695E8-4814-EB40-A797-DC818012D67F}" dt="2022-11-30T00:15:11.554" v="1504" actId="1032"/>
          <ac:spMkLst>
            <pc:docMk/>
            <pc:sldMk cId="1977663245" sldId="262"/>
            <ac:spMk id="13" creationId="{60F88AF8-2C1A-B452-CBC1-7F2F30AC1D72}"/>
          </ac:spMkLst>
        </pc:spChg>
        <pc:graphicFrameChg chg="add del mod modGraphic">
          <ac:chgData name="Chaitanya Kunapareddi" userId="e42baa32-e036-4cbc-adfe-e0fda33bf8f9" providerId="ADAL" clId="{EF2695E8-4814-EB40-A797-DC818012D67F}" dt="2022-11-30T00:14:37.061" v="1501" actId="478"/>
          <ac:graphicFrameMkLst>
            <pc:docMk/>
            <pc:sldMk cId="1977663245" sldId="262"/>
            <ac:graphicFrameMk id="8" creationId="{19279225-B2A7-95C5-4687-E70A052B7340}"/>
          </ac:graphicFrameMkLst>
        </pc:graphicFrameChg>
        <pc:graphicFrameChg chg="add del modGraphic">
          <ac:chgData name="Chaitanya Kunapareddi" userId="e42baa32-e036-4cbc-adfe-e0fda33bf8f9" providerId="ADAL" clId="{EF2695E8-4814-EB40-A797-DC818012D67F}" dt="2022-11-30T00:14:54.126" v="1503" actId="478"/>
          <ac:graphicFrameMkLst>
            <pc:docMk/>
            <pc:sldMk cId="1977663245" sldId="262"/>
            <ac:graphicFrameMk id="11" creationId="{B17F938F-3325-9745-6700-81C16FD7FCEE}"/>
          </ac:graphicFrameMkLst>
        </pc:graphicFrameChg>
        <pc:graphicFrameChg chg="add mod modGraphic">
          <ac:chgData name="Chaitanya Kunapareddi" userId="e42baa32-e036-4cbc-adfe-e0fda33bf8f9" providerId="ADAL" clId="{EF2695E8-4814-EB40-A797-DC818012D67F}" dt="2022-11-30T00:30:09.824" v="1852" actId="403"/>
          <ac:graphicFrameMkLst>
            <pc:docMk/>
            <pc:sldMk cId="1977663245" sldId="262"/>
            <ac:graphicFrameMk id="14" creationId="{0414899C-E5C7-49AA-1DE4-055FD7A4E2BA}"/>
          </ac:graphicFrameMkLst>
        </pc:graphicFrameChg>
        <pc:graphicFrameChg chg="add mod">
          <ac:chgData name="Chaitanya Kunapareddi" userId="e42baa32-e036-4cbc-adfe-e0fda33bf8f9" providerId="ADAL" clId="{EF2695E8-4814-EB40-A797-DC818012D67F}" dt="2022-11-30T00:26:24.298" v="1681" actId="1076"/>
          <ac:graphicFrameMkLst>
            <pc:docMk/>
            <pc:sldMk cId="1977663245" sldId="262"/>
            <ac:graphicFrameMk id="15" creationId="{9486866E-76AD-6D66-E544-7DE8CC3C6B8F}"/>
          </ac:graphicFrameMkLst>
        </pc:graphicFrameChg>
        <pc:graphicFrameChg chg="add mod">
          <ac:chgData name="Chaitanya Kunapareddi" userId="e42baa32-e036-4cbc-adfe-e0fda33bf8f9" providerId="ADAL" clId="{EF2695E8-4814-EB40-A797-DC818012D67F}" dt="2022-11-30T00:27:10.532" v="1704" actId="20577"/>
          <ac:graphicFrameMkLst>
            <pc:docMk/>
            <pc:sldMk cId="1977663245" sldId="262"/>
            <ac:graphicFrameMk id="16" creationId="{F1C82000-C3E6-65F1-4DE1-885494EE26E4}"/>
          </ac:graphicFrameMkLst>
        </pc:graphicFrameChg>
        <pc:graphicFrameChg chg="add mod">
          <ac:chgData name="Chaitanya Kunapareddi" userId="e42baa32-e036-4cbc-adfe-e0fda33bf8f9" providerId="ADAL" clId="{EF2695E8-4814-EB40-A797-DC818012D67F}" dt="2022-11-30T00:28:26.639" v="1754" actId="20577"/>
          <ac:graphicFrameMkLst>
            <pc:docMk/>
            <pc:sldMk cId="1977663245" sldId="262"/>
            <ac:graphicFrameMk id="17" creationId="{FA6DCD86-2451-91F1-C520-9C15FC4C72EB}"/>
          </ac:graphicFrameMkLst>
        </pc:graphicFrameChg>
        <pc:graphicFrameChg chg="add mod">
          <ac:chgData name="Chaitanya Kunapareddi" userId="e42baa32-e036-4cbc-adfe-e0fda33bf8f9" providerId="ADAL" clId="{EF2695E8-4814-EB40-A797-DC818012D67F}" dt="2022-11-30T00:29:08.626" v="1799" actId="20577"/>
          <ac:graphicFrameMkLst>
            <pc:docMk/>
            <pc:sldMk cId="1977663245" sldId="262"/>
            <ac:graphicFrameMk id="18" creationId="{91B03CDE-83FF-529A-0B17-F7943775060C}"/>
          </ac:graphicFrameMkLst>
        </pc:graphicFrameChg>
        <pc:graphicFrameChg chg="add mod">
          <ac:chgData name="Chaitanya Kunapareddi" userId="e42baa32-e036-4cbc-adfe-e0fda33bf8f9" providerId="ADAL" clId="{EF2695E8-4814-EB40-A797-DC818012D67F}" dt="2022-11-30T00:29:54.646" v="1851" actId="20577"/>
          <ac:graphicFrameMkLst>
            <pc:docMk/>
            <pc:sldMk cId="1977663245" sldId="262"/>
            <ac:graphicFrameMk id="19" creationId="{56D1B6FD-253B-A5CC-8F9D-6DB9ECE72D69}"/>
          </ac:graphicFrameMkLst>
        </pc:graphicFrameChg>
        <pc:picChg chg="add del mod">
          <ac:chgData name="Chaitanya Kunapareddi" userId="e42baa32-e036-4cbc-adfe-e0fda33bf8f9" providerId="ADAL" clId="{EF2695E8-4814-EB40-A797-DC818012D67F}" dt="2022-11-30T00:08:17.201" v="1495" actId="478"/>
          <ac:picMkLst>
            <pc:docMk/>
            <pc:sldMk cId="1977663245" sldId="262"/>
            <ac:picMk id="5" creationId="{8B950FA7-E3D3-B8C9-932C-8C66A60B3A73}"/>
          </ac:picMkLst>
        </pc:picChg>
      </pc:sldChg>
      <pc:sldChg chg="addSp delSp modSp mod setBg">
        <pc:chgData name="Chaitanya Kunapareddi" userId="e42baa32-e036-4cbc-adfe-e0fda33bf8f9" providerId="ADAL" clId="{EF2695E8-4814-EB40-A797-DC818012D67F}" dt="2022-11-30T00:06:54.780" v="1484" actId="572"/>
        <pc:sldMkLst>
          <pc:docMk/>
          <pc:sldMk cId="1215859507" sldId="263"/>
        </pc:sldMkLst>
        <pc:spChg chg="mod">
          <ac:chgData name="Chaitanya Kunapareddi" userId="e42baa32-e036-4cbc-adfe-e0fda33bf8f9" providerId="ADAL" clId="{EF2695E8-4814-EB40-A797-DC818012D67F}" dt="2022-11-30T00:05:49.489" v="1476" actId="26606"/>
          <ac:spMkLst>
            <pc:docMk/>
            <pc:sldMk cId="1215859507" sldId="263"/>
            <ac:spMk id="2" creationId="{E1E5B631-AA5D-E490-2926-6E831CA973A3}"/>
          </ac:spMkLst>
        </pc:spChg>
        <pc:spChg chg="del mod">
          <ac:chgData name="Chaitanya Kunapareddi" userId="e42baa32-e036-4cbc-adfe-e0fda33bf8f9" providerId="ADAL" clId="{EF2695E8-4814-EB40-A797-DC818012D67F}" dt="2022-11-29T23:45:46.224" v="824"/>
          <ac:spMkLst>
            <pc:docMk/>
            <pc:sldMk cId="1215859507" sldId="263"/>
            <ac:spMk id="3" creationId="{6243541D-218F-E264-7C89-D05F71F6BB27}"/>
          </ac:spMkLst>
        </pc:spChg>
        <pc:spChg chg="add del mod">
          <ac:chgData name="Chaitanya Kunapareddi" userId="e42baa32-e036-4cbc-adfe-e0fda33bf8f9" providerId="ADAL" clId="{EF2695E8-4814-EB40-A797-DC818012D67F}" dt="2022-11-30T00:05:41.068" v="1475"/>
          <ac:spMkLst>
            <pc:docMk/>
            <pc:sldMk cId="1215859507" sldId="263"/>
            <ac:spMk id="6" creationId="{CC640BCB-5180-E93E-C0AB-5F40464A843D}"/>
          </ac:spMkLst>
        </pc:spChg>
        <pc:spChg chg="add">
          <ac:chgData name="Chaitanya Kunapareddi" userId="e42baa32-e036-4cbc-adfe-e0fda33bf8f9" providerId="ADAL" clId="{EF2695E8-4814-EB40-A797-DC818012D67F}" dt="2022-11-30T00:05:49.489" v="1476" actId="26606"/>
          <ac:spMkLst>
            <pc:docMk/>
            <pc:sldMk cId="1215859507" sldId="263"/>
            <ac:spMk id="13" creationId="{482E7304-2AC2-4A5C-924D-A6AC3FFC5EAC}"/>
          </ac:spMkLst>
        </pc:spChg>
        <pc:spChg chg="add">
          <ac:chgData name="Chaitanya Kunapareddi" userId="e42baa32-e036-4cbc-adfe-e0fda33bf8f9" providerId="ADAL" clId="{EF2695E8-4814-EB40-A797-DC818012D67F}" dt="2022-11-30T00:05:49.489" v="1476" actId="26606"/>
          <ac:spMkLst>
            <pc:docMk/>
            <pc:sldMk cId="1215859507" sldId="263"/>
            <ac:spMk id="17" creationId="{A3C183B1-1D4B-4E3D-A02E-A426E3BFA016}"/>
          </ac:spMkLst>
        </pc:spChg>
        <pc:graphicFrameChg chg="add del mod modGraphic">
          <ac:chgData name="Chaitanya Kunapareddi" userId="e42baa32-e036-4cbc-adfe-e0fda33bf8f9" providerId="ADAL" clId="{EF2695E8-4814-EB40-A797-DC818012D67F}" dt="2022-11-30T00:00:39.899" v="1468" actId="478"/>
          <ac:graphicFrameMkLst>
            <pc:docMk/>
            <pc:sldMk cId="1215859507" sldId="263"/>
            <ac:graphicFrameMk id="4" creationId="{A971EE2C-34FC-1310-9844-989523A95D81}"/>
          </ac:graphicFrameMkLst>
        </pc:graphicFrameChg>
        <pc:graphicFrameChg chg="add del mod ord modGraphic">
          <ac:chgData name="Chaitanya Kunapareddi" userId="e42baa32-e036-4cbc-adfe-e0fda33bf8f9" providerId="ADAL" clId="{EF2695E8-4814-EB40-A797-DC818012D67F}" dt="2022-11-30T00:02:40.611" v="1474" actId="3680"/>
          <ac:graphicFrameMkLst>
            <pc:docMk/>
            <pc:sldMk cId="1215859507" sldId="263"/>
            <ac:graphicFrameMk id="7" creationId="{81D25E77-27E7-5A2E-FF1F-2053CC1970D1}"/>
          </ac:graphicFrameMkLst>
        </pc:graphicFrameChg>
        <pc:graphicFrameChg chg="add mod modGraphic">
          <ac:chgData name="Chaitanya Kunapareddi" userId="e42baa32-e036-4cbc-adfe-e0fda33bf8f9" providerId="ADAL" clId="{EF2695E8-4814-EB40-A797-DC818012D67F}" dt="2022-11-30T00:06:54.780" v="1484" actId="572"/>
          <ac:graphicFrameMkLst>
            <pc:docMk/>
            <pc:sldMk cId="1215859507" sldId="263"/>
            <ac:graphicFrameMk id="8" creationId="{74856E55-1FB5-8396-4042-E1FCC8005DED}"/>
          </ac:graphicFrameMkLst>
        </pc:graphicFrameChg>
        <pc:cxnChg chg="add">
          <ac:chgData name="Chaitanya Kunapareddi" userId="e42baa32-e036-4cbc-adfe-e0fda33bf8f9" providerId="ADAL" clId="{EF2695E8-4814-EB40-A797-DC818012D67F}" dt="2022-11-30T00:05:49.489" v="1476" actId="26606"/>
          <ac:cxnSpMkLst>
            <pc:docMk/>
            <pc:sldMk cId="1215859507" sldId="263"/>
            <ac:cxnSpMk id="15" creationId="{D259FEF2-F6A5-442F-BA10-4E39EECD0ABE}"/>
          </ac:cxnSpMkLst>
        </pc:cxnChg>
      </pc:sldChg>
      <pc:sldChg chg="addSp delSp modSp mod">
        <pc:chgData name="Chaitanya Kunapareddi" userId="e42baa32-e036-4cbc-adfe-e0fda33bf8f9" providerId="ADAL" clId="{EF2695E8-4814-EB40-A797-DC818012D67F}" dt="2022-11-29T22:02:04.782" v="684" actId="14100"/>
        <pc:sldMkLst>
          <pc:docMk/>
          <pc:sldMk cId="1007353720" sldId="268"/>
        </pc:sldMkLst>
        <pc:spChg chg="mod">
          <ac:chgData name="Chaitanya Kunapareddi" userId="e42baa32-e036-4cbc-adfe-e0fda33bf8f9" providerId="ADAL" clId="{EF2695E8-4814-EB40-A797-DC818012D67F}" dt="2022-11-29T21:19:49.048" v="630" actId="20577"/>
          <ac:spMkLst>
            <pc:docMk/>
            <pc:sldMk cId="1007353720" sldId="268"/>
            <ac:spMk id="2" creationId="{71B407FF-A3F0-0547-9C35-2BB5094616D4}"/>
          </ac:spMkLst>
        </pc:spChg>
        <pc:spChg chg="del">
          <ac:chgData name="Chaitanya Kunapareddi" userId="e42baa32-e036-4cbc-adfe-e0fda33bf8f9" providerId="ADAL" clId="{EF2695E8-4814-EB40-A797-DC818012D67F}" dt="2022-11-29T20:43:48.335" v="500" actId="1957"/>
          <ac:spMkLst>
            <pc:docMk/>
            <pc:sldMk cId="1007353720" sldId="268"/>
            <ac:spMk id="3" creationId="{48405AB7-5D93-21E3-A51E-59AD7A941B1E}"/>
          </ac:spMkLst>
        </pc:spChg>
        <pc:graphicFrameChg chg="add mod">
          <ac:chgData name="Chaitanya Kunapareddi" userId="e42baa32-e036-4cbc-adfe-e0fda33bf8f9" providerId="ADAL" clId="{EF2695E8-4814-EB40-A797-DC818012D67F}" dt="2022-11-29T22:02:04.782" v="684" actId="14100"/>
          <ac:graphicFrameMkLst>
            <pc:docMk/>
            <pc:sldMk cId="1007353720" sldId="268"/>
            <ac:graphicFrameMk id="4" creationId="{A21268C8-3B87-DCF7-58AE-D15469506F8F}"/>
          </ac:graphicFrameMkLst>
        </pc:graphicFrameChg>
        <pc:graphicFrameChg chg="add mod modGraphic">
          <ac:chgData name="Chaitanya Kunapareddi" userId="e42baa32-e036-4cbc-adfe-e0fda33bf8f9" providerId="ADAL" clId="{EF2695E8-4814-EB40-A797-DC818012D67F}" dt="2022-11-29T22:01:59.337" v="683" actId="14100"/>
          <ac:graphicFrameMkLst>
            <pc:docMk/>
            <pc:sldMk cId="1007353720" sldId="268"/>
            <ac:graphicFrameMk id="5" creationId="{A18B66B6-DFCF-39E1-2076-F1EEDBD09657}"/>
          </ac:graphicFrameMkLst>
        </pc:graphicFrameChg>
      </pc:sldChg>
      <pc:sldChg chg="addSp delSp modSp mod">
        <pc:chgData name="Chaitanya Kunapareddi" userId="e42baa32-e036-4cbc-adfe-e0fda33bf8f9" providerId="ADAL" clId="{EF2695E8-4814-EB40-A797-DC818012D67F}" dt="2022-11-30T00:00:17.965" v="1467" actId="26606"/>
        <pc:sldMkLst>
          <pc:docMk/>
          <pc:sldMk cId="4008041828" sldId="269"/>
        </pc:sldMkLst>
        <pc:spChg chg="mod">
          <ac:chgData name="Chaitanya Kunapareddi" userId="e42baa32-e036-4cbc-adfe-e0fda33bf8f9" providerId="ADAL" clId="{EF2695E8-4814-EB40-A797-DC818012D67F}" dt="2022-11-29T23:59:26.063" v="1365" actId="20577"/>
          <ac:spMkLst>
            <pc:docMk/>
            <pc:sldMk cId="4008041828" sldId="269"/>
            <ac:spMk id="2" creationId="{294F7301-AECE-1796-AE5A-A633F5B4BA78}"/>
          </ac:spMkLst>
        </pc:spChg>
        <pc:spChg chg="del mod">
          <ac:chgData name="Chaitanya Kunapareddi" userId="e42baa32-e036-4cbc-adfe-e0fda33bf8f9" providerId="ADAL" clId="{EF2695E8-4814-EB40-A797-DC818012D67F}" dt="2022-11-30T00:00:17.965" v="1467" actId="26606"/>
          <ac:spMkLst>
            <pc:docMk/>
            <pc:sldMk cId="4008041828" sldId="269"/>
            <ac:spMk id="3" creationId="{5C30B40D-953C-5D85-04AB-DD306E7B4955}"/>
          </ac:spMkLst>
        </pc:spChg>
        <pc:graphicFrameChg chg="add">
          <ac:chgData name="Chaitanya Kunapareddi" userId="e42baa32-e036-4cbc-adfe-e0fda33bf8f9" providerId="ADAL" clId="{EF2695E8-4814-EB40-A797-DC818012D67F}" dt="2022-11-30T00:00:17.965" v="1467" actId="26606"/>
          <ac:graphicFrameMkLst>
            <pc:docMk/>
            <pc:sldMk cId="4008041828" sldId="269"/>
            <ac:graphicFrameMk id="5" creationId="{AD539C30-3D6B-6AF4-69CF-13908366D3C4}"/>
          </ac:graphicFrameMkLst>
        </pc:graphicFrameChg>
      </pc:sldChg>
      <pc:sldChg chg="addSp delSp modSp new mod ord">
        <pc:chgData name="Chaitanya Kunapareddi" userId="e42baa32-e036-4cbc-adfe-e0fda33bf8f9" providerId="ADAL" clId="{EF2695E8-4814-EB40-A797-DC818012D67F}" dt="2022-11-29T20:38:18.212" v="498" actId="1076"/>
        <pc:sldMkLst>
          <pc:docMk/>
          <pc:sldMk cId="1558136128" sldId="270"/>
        </pc:sldMkLst>
        <pc:spChg chg="mod">
          <ac:chgData name="Chaitanya Kunapareddi" userId="e42baa32-e036-4cbc-adfe-e0fda33bf8f9" providerId="ADAL" clId="{EF2695E8-4814-EB40-A797-DC818012D67F}" dt="2022-11-29T19:33:41.519" v="19" actId="20577"/>
          <ac:spMkLst>
            <pc:docMk/>
            <pc:sldMk cId="1558136128" sldId="270"/>
            <ac:spMk id="2" creationId="{E685B245-4A89-7C90-3A39-DC2C17D6715F}"/>
          </ac:spMkLst>
        </pc:spChg>
        <pc:spChg chg="del mod">
          <ac:chgData name="Chaitanya Kunapareddi" userId="e42baa32-e036-4cbc-adfe-e0fda33bf8f9" providerId="ADAL" clId="{EF2695E8-4814-EB40-A797-DC818012D67F}" dt="2022-11-29T19:36:51.035" v="23" actId="931"/>
          <ac:spMkLst>
            <pc:docMk/>
            <pc:sldMk cId="1558136128" sldId="270"/>
            <ac:spMk id="3" creationId="{4D62CCA3-7196-E13D-542D-8E74ECC0E928}"/>
          </ac:spMkLst>
        </pc:spChg>
        <pc:spChg chg="add del mod">
          <ac:chgData name="Chaitanya Kunapareddi" userId="e42baa32-e036-4cbc-adfe-e0fda33bf8f9" providerId="ADAL" clId="{EF2695E8-4814-EB40-A797-DC818012D67F}" dt="2022-11-29T19:45:47.376" v="57" actId="478"/>
          <ac:spMkLst>
            <pc:docMk/>
            <pc:sldMk cId="1558136128" sldId="270"/>
            <ac:spMk id="12" creationId="{CDC8F511-7E94-77EB-84C1-D76E704E32FF}"/>
          </ac:spMkLst>
        </pc:spChg>
        <pc:spChg chg="add mod">
          <ac:chgData name="Chaitanya Kunapareddi" userId="e42baa32-e036-4cbc-adfe-e0fda33bf8f9" providerId="ADAL" clId="{EF2695E8-4814-EB40-A797-DC818012D67F}" dt="2022-11-29T19:56:24.744" v="102" actId="14100"/>
          <ac:spMkLst>
            <pc:docMk/>
            <pc:sldMk cId="1558136128" sldId="270"/>
            <ac:spMk id="15" creationId="{81CC3BDD-FC36-33F4-51EB-E7702D5491CB}"/>
          </ac:spMkLst>
        </pc:spChg>
        <pc:spChg chg="add mod">
          <ac:chgData name="Chaitanya Kunapareddi" userId="e42baa32-e036-4cbc-adfe-e0fda33bf8f9" providerId="ADAL" clId="{EF2695E8-4814-EB40-A797-DC818012D67F}" dt="2022-11-29T19:56:39.579" v="107" actId="1076"/>
          <ac:spMkLst>
            <pc:docMk/>
            <pc:sldMk cId="1558136128" sldId="270"/>
            <ac:spMk id="16" creationId="{FF2910DC-EF5B-3E32-C43B-BBF6356B117A}"/>
          </ac:spMkLst>
        </pc:spChg>
        <pc:spChg chg="add mod">
          <ac:chgData name="Chaitanya Kunapareddi" userId="e42baa32-e036-4cbc-adfe-e0fda33bf8f9" providerId="ADAL" clId="{EF2695E8-4814-EB40-A797-DC818012D67F}" dt="2022-11-29T19:56:46.112" v="109" actId="1076"/>
          <ac:spMkLst>
            <pc:docMk/>
            <pc:sldMk cId="1558136128" sldId="270"/>
            <ac:spMk id="17" creationId="{7E4C2A9E-5E4C-69A5-3EEF-FBFCC224935F}"/>
          </ac:spMkLst>
        </pc:spChg>
        <pc:spChg chg="add mod">
          <ac:chgData name="Chaitanya Kunapareddi" userId="e42baa32-e036-4cbc-adfe-e0fda33bf8f9" providerId="ADAL" clId="{EF2695E8-4814-EB40-A797-DC818012D67F}" dt="2022-11-29T20:34:18.856" v="293" actId="1076"/>
          <ac:spMkLst>
            <pc:docMk/>
            <pc:sldMk cId="1558136128" sldId="270"/>
            <ac:spMk id="50" creationId="{CEF4BD97-7450-5963-4DB3-C3CE2FC1679D}"/>
          </ac:spMkLst>
        </pc:spChg>
        <pc:spChg chg="add mod">
          <ac:chgData name="Chaitanya Kunapareddi" userId="e42baa32-e036-4cbc-adfe-e0fda33bf8f9" providerId="ADAL" clId="{EF2695E8-4814-EB40-A797-DC818012D67F}" dt="2022-11-29T20:34:38.565" v="320" actId="1076"/>
          <ac:spMkLst>
            <pc:docMk/>
            <pc:sldMk cId="1558136128" sldId="270"/>
            <ac:spMk id="51" creationId="{22F1055B-3B92-386F-0087-FC53AC1148AC}"/>
          </ac:spMkLst>
        </pc:spChg>
        <pc:spChg chg="add mod topLvl">
          <ac:chgData name="Chaitanya Kunapareddi" userId="e42baa32-e036-4cbc-adfe-e0fda33bf8f9" providerId="ADAL" clId="{EF2695E8-4814-EB40-A797-DC818012D67F}" dt="2022-11-29T20:36:49.338" v="379" actId="165"/>
          <ac:spMkLst>
            <pc:docMk/>
            <pc:sldMk cId="1558136128" sldId="270"/>
            <ac:spMk id="52" creationId="{84CB5340-8F26-8759-D5ED-B6F1635BB539}"/>
          </ac:spMkLst>
        </pc:spChg>
        <pc:spChg chg="add mod topLvl">
          <ac:chgData name="Chaitanya Kunapareddi" userId="e42baa32-e036-4cbc-adfe-e0fda33bf8f9" providerId="ADAL" clId="{EF2695E8-4814-EB40-A797-DC818012D67F}" dt="2022-11-29T20:36:49.338" v="379" actId="165"/>
          <ac:spMkLst>
            <pc:docMk/>
            <pc:sldMk cId="1558136128" sldId="270"/>
            <ac:spMk id="55" creationId="{1E72A782-0CCD-1314-AD31-DDF287260E5D}"/>
          </ac:spMkLst>
        </pc:spChg>
        <pc:spChg chg="add del mod">
          <ac:chgData name="Chaitanya Kunapareddi" userId="e42baa32-e036-4cbc-adfe-e0fda33bf8f9" providerId="ADAL" clId="{EF2695E8-4814-EB40-A797-DC818012D67F}" dt="2022-11-29T20:36:31.374" v="376" actId="478"/>
          <ac:spMkLst>
            <pc:docMk/>
            <pc:sldMk cId="1558136128" sldId="270"/>
            <ac:spMk id="56" creationId="{7C9BDA24-2853-8375-A6A0-20C8E17882A1}"/>
          </ac:spMkLst>
        </pc:spChg>
        <pc:spChg chg="add mod">
          <ac:chgData name="Chaitanya Kunapareddi" userId="e42baa32-e036-4cbc-adfe-e0fda33bf8f9" providerId="ADAL" clId="{EF2695E8-4814-EB40-A797-DC818012D67F}" dt="2022-11-29T20:37:21.180" v="419" actId="1076"/>
          <ac:spMkLst>
            <pc:docMk/>
            <pc:sldMk cId="1558136128" sldId="270"/>
            <ac:spMk id="58" creationId="{42E657D2-1764-4244-EA0D-8A1243EEFC9F}"/>
          </ac:spMkLst>
        </pc:spChg>
        <pc:spChg chg="add mod">
          <ac:chgData name="Chaitanya Kunapareddi" userId="e42baa32-e036-4cbc-adfe-e0fda33bf8f9" providerId="ADAL" clId="{EF2695E8-4814-EB40-A797-DC818012D67F}" dt="2022-11-29T20:38:05.634" v="486" actId="20577"/>
          <ac:spMkLst>
            <pc:docMk/>
            <pc:sldMk cId="1558136128" sldId="270"/>
            <ac:spMk id="59" creationId="{9D1E8AC7-82CE-0D25-7DA1-98E0B9C6425D}"/>
          </ac:spMkLst>
        </pc:spChg>
        <pc:spChg chg="add mod">
          <ac:chgData name="Chaitanya Kunapareddi" userId="e42baa32-e036-4cbc-adfe-e0fda33bf8f9" providerId="ADAL" clId="{EF2695E8-4814-EB40-A797-DC818012D67F}" dt="2022-11-29T20:38:18.212" v="498" actId="1076"/>
          <ac:spMkLst>
            <pc:docMk/>
            <pc:sldMk cId="1558136128" sldId="270"/>
            <ac:spMk id="60" creationId="{0371FE65-7F3A-D287-C521-B9E621B67434}"/>
          </ac:spMkLst>
        </pc:spChg>
        <pc:grpChg chg="add mod">
          <ac:chgData name="Chaitanya Kunapareddi" userId="e42baa32-e036-4cbc-adfe-e0fda33bf8f9" providerId="ADAL" clId="{EF2695E8-4814-EB40-A797-DC818012D67F}" dt="2022-11-29T19:57:56.798" v="132" actId="1076"/>
          <ac:grpSpMkLst>
            <pc:docMk/>
            <pc:sldMk cId="1558136128" sldId="270"/>
            <ac:grpSpMk id="24" creationId="{DBC82319-4B3C-7FCD-5FBF-34B2846887D5}"/>
          </ac:grpSpMkLst>
        </pc:grpChg>
        <pc:grpChg chg="add mod topLvl">
          <ac:chgData name="Chaitanya Kunapareddi" userId="e42baa32-e036-4cbc-adfe-e0fda33bf8f9" providerId="ADAL" clId="{EF2695E8-4814-EB40-A797-DC818012D67F}" dt="2022-11-29T20:36:49.338" v="379" actId="165"/>
          <ac:grpSpMkLst>
            <pc:docMk/>
            <pc:sldMk cId="1558136128" sldId="270"/>
            <ac:grpSpMk id="49" creationId="{6499B3CE-0AF1-6A81-955D-8060238D1BBA}"/>
          </ac:grpSpMkLst>
        </pc:grpChg>
        <pc:grpChg chg="add del mod">
          <ac:chgData name="Chaitanya Kunapareddi" userId="e42baa32-e036-4cbc-adfe-e0fda33bf8f9" providerId="ADAL" clId="{EF2695E8-4814-EB40-A797-DC818012D67F}" dt="2022-11-29T20:36:49.338" v="379" actId="165"/>
          <ac:grpSpMkLst>
            <pc:docMk/>
            <pc:sldMk cId="1558136128" sldId="270"/>
            <ac:grpSpMk id="57" creationId="{8C26433D-B97C-3276-7BA1-36DBF9B73CA1}"/>
          </ac:grpSpMkLst>
        </pc:grpChg>
        <pc:graphicFrameChg chg="add del mod modGraphic">
          <ac:chgData name="Chaitanya Kunapareddi" userId="e42baa32-e036-4cbc-adfe-e0fda33bf8f9" providerId="ADAL" clId="{EF2695E8-4814-EB40-A797-DC818012D67F}" dt="2022-11-29T19:53:42.388" v="77" actId="478"/>
          <ac:graphicFrameMkLst>
            <pc:docMk/>
            <pc:sldMk cId="1558136128" sldId="270"/>
            <ac:graphicFrameMk id="10" creationId="{8C8D1345-7D62-75DA-D361-C14863771B1A}"/>
          </ac:graphicFrameMkLst>
        </pc:graphicFrameChg>
        <pc:graphicFrameChg chg="add del mod modGraphic">
          <ac:chgData name="Chaitanya Kunapareddi" userId="e42baa32-e036-4cbc-adfe-e0fda33bf8f9" providerId="ADAL" clId="{EF2695E8-4814-EB40-A797-DC818012D67F}" dt="2022-11-29T20:01:59.683" v="152" actId="478"/>
          <ac:graphicFrameMkLst>
            <pc:docMk/>
            <pc:sldMk cId="1558136128" sldId="270"/>
            <ac:graphicFrameMk id="30" creationId="{81237277-5F41-9830-DE97-D70B815CF012}"/>
          </ac:graphicFrameMkLst>
        </pc:graphicFrameChg>
        <pc:picChg chg="add del mod">
          <ac:chgData name="Chaitanya Kunapareddi" userId="e42baa32-e036-4cbc-adfe-e0fda33bf8f9" providerId="ADAL" clId="{EF2695E8-4814-EB40-A797-DC818012D67F}" dt="2022-11-29T19:45:44.209" v="56" actId="478"/>
          <ac:picMkLst>
            <pc:docMk/>
            <pc:sldMk cId="1558136128" sldId="270"/>
            <ac:picMk id="5" creationId="{48A26CD0-9693-CAA8-F129-F7766F4C40D3}"/>
          </ac:picMkLst>
        </pc:picChg>
        <pc:picChg chg="add mod">
          <ac:chgData name="Chaitanya Kunapareddi" userId="e42baa32-e036-4cbc-adfe-e0fda33bf8f9" providerId="ADAL" clId="{EF2695E8-4814-EB40-A797-DC818012D67F}" dt="2022-11-29T19:56:43.019" v="108" actId="1076"/>
          <ac:picMkLst>
            <pc:docMk/>
            <pc:sldMk cId="1558136128" sldId="270"/>
            <ac:picMk id="7" creationId="{C4A53884-1E2E-6395-0E9A-463DE839E260}"/>
          </ac:picMkLst>
        </pc:picChg>
        <pc:picChg chg="add mod">
          <ac:chgData name="Chaitanya Kunapareddi" userId="e42baa32-e036-4cbc-adfe-e0fda33bf8f9" providerId="ADAL" clId="{EF2695E8-4814-EB40-A797-DC818012D67F}" dt="2022-11-29T19:56:48" v="110" actId="1076"/>
          <ac:picMkLst>
            <pc:docMk/>
            <pc:sldMk cId="1558136128" sldId="270"/>
            <ac:picMk id="9" creationId="{8EFC4BCB-78A5-8A97-5CE0-2BA2F4F0D354}"/>
          </ac:picMkLst>
        </pc:picChg>
        <pc:picChg chg="add mod">
          <ac:chgData name="Chaitanya Kunapareddi" userId="e42baa32-e036-4cbc-adfe-e0fda33bf8f9" providerId="ADAL" clId="{EF2695E8-4814-EB40-A797-DC818012D67F}" dt="2022-11-29T19:55:27.977" v="82" actId="1076"/>
          <ac:picMkLst>
            <pc:docMk/>
            <pc:sldMk cId="1558136128" sldId="270"/>
            <ac:picMk id="14" creationId="{61C3D265-AC1B-413B-A8FE-2E964127F079}"/>
          </ac:picMkLst>
        </pc:picChg>
        <pc:picChg chg="add mod">
          <ac:chgData name="Chaitanya Kunapareddi" userId="e42baa32-e036-4cbc-adfe-e0fda33bf8f9" providerId="ADAL" clId="{EF2695E8-4814-EB40-A797-DC818012D67F}" dt="2022-11-29T19:59:44.663" v="140" actId="1076"/>
          <ac:picMkLst>
            <pc:docMk/>
            <pc:sldMk cId="1558136128" sldId="270"/>
            <ac:picMk id="26" creationId="{58A85D3F-BAF8-7BE7-7BFA-C38BB806DD91}"/>
          </ac:picMkLst>
        </pc:picChg>
        <pc:picChg chg="add mod">
          <ac:chgData name="Chaitanya Kunapareddi" userId="e42baa32-e036-4cbc-adfe-e0fda33bf8f9" providerId="ADAL" clId="{EF2695E8-4814-EB40-A797-DC818012D67F}" dt="2022-11-29T19:59:49.666" v="142" actId="1076"/>
          <ac:picMkLst>
            <pc:docMk/>
            <pc:sldMk cId="1558136128" sldId="270"/>
            <ac:picMk id="27" creationId="{6D311C53-A89C-3EBA-FB1B-BBA4ED76551C}"/>
          </ac:picMkLst>
        </pc:picChg>
        <pc:picChg chg="add mod">
          <ac:chgData name="Chaitanya Kunapareddi" userId="e42baa32-e036-4cbc-adfe-e0fda33bf8f9" providerId="ADAL" clId="{EF2695E8-4814-EB40-A797-DC818012D67F}" dt="2022-11-29T19:59:53.934" v="144" actId="1076"/>
          <ac:picMkLst>
            <pc:docMk/>
            <pc:sldMk cId="1558136128" sldId="270"/>
            <ac:picMk id="28" creationId="{539F6BFE-B8B4-18CC-A861-C72E33AE04F7}"/>
          </ac:picMkLst>
        </pc:picChg>
        <pc:picChg chg="add mod">
          <ac:chgData name="Chaitanya Kunapareddi" userId="e42baa32-e036-4cbc-adfe-e0fda33bf8f9" providerId="ADAL" clId="{EF2695E8-4814-EB40-A797-DC818012D67F}" dt="2022-11-29T19:59:57.246" v="146" actId="1076"/>
          <ac:picMkLst>
            <pc:docMk/>
            <pc:sldMk cId="1558136128" sldId="270"/>
            <ac:picMk id="29" creationId="{19086E7D-C6A0-B74F-7DFB-1990E7B0C02F}"/>
          </ac:picMkLst>
        </pc:picChg>
        <pc:picChg chg="add mod">
          <ac:chgData name="Chaitanya Kunapareddi" userId="e42baa32-e036-4cbc-adfe-e0fda33bf8f9" providerId="ADAL" clId="{EF2695E8-4814-EB40-A797-DC818012D67F}" dt="2022-11-29T20:35:09.482" v="334" actId="1076"/>
          <ac:picMkLst>
            <pc:docMk/>
            <pc:sldMk cId="1558136128" sldId="270"/>
            <ac:picMk id="32" creationId="{69F63397-35B5-6E58-81AA-7AD6A8B9E8E6}"/>
          </ac:picMkLst>
        </pc:picChg>
        <pc:picChg chg="add mod">
          <ac:chgData name="Chaitanya Kunapareddi" userId="e42baa32-e036-4cbc-adfe-e0fda33bf8f9" providerId="ADAL" clId="{EF2695E8-4814-EB40-A797-DC818012D67F}" dt="2022-11-29T20:32:10.447" v="282" actId="207"/>
          <ac:picMkLst>
            <pc:docMk/>
            <pc:sldMk cId="1558136128" sldId="270"/>
            <ac:picMk id="34" creationId="{12DBC8FA-FCC7-425B-1FE3-CD3CB72AE1BD}"/>
          </ac:picMkLst>
        </pc:picChg>
        <pc:picChg chg="add mod">
          <ac:chgData name="Chaitanya Kunapareddi" userId="e42baa32-e036-4cbc-adfe-e0fda33bf8f9" providerId="ADAL" clId="{EF2695E8-4814-EB40-A797-DC818012D67F}" dt="2022-11-29T20:31:34.016" v="271" actId="1076"/>
          <ac:picMkLst>
            <pc:docMk/>
            <pc:sldMk cId="1558136128" sldId="270"/>
            <ac:picMk id="36" creationId="{2FDF9CB0-725F-EE9C-69A8-CE59B73831BC}"/>
          </ac:picMkLst>
        </pc:picChg>
        <pc:picChg chg="add mod">
          <ac:chgData name="Chaitanya Kunapareddi" userId="e42baa32-e036-4cbc-adfe-e0fda33bf8f9" providerId="ADAL" clId="{EF2695E8-4814-EB40-A797-DC818012D67F}" dt="2022-11-29T20:32:07.082" v="281" actId="207"/>
          <ac:picMkLst>
            <pc:docMk/>
            <pc:sldMk cId="1558136128" sldId="270"/>
            <ac:picMk id="38" creationId="{39A5821C-D0A6-BF0D-5AA2-1098FA6F1F19}"/>
          </ac:picMkLst>
        </pc:picChg>
        <pc:picChg chg="add mod">
          <ac:chgData name="Chaitanya Kunapareddi" userId="e42baa32-e036-4cbc-adfe-e0fda33bf8f9" providerId="ADAL" clId="{EF2695E8-4814-EB40-A797-DC818012D67F}" dt="2022-11-29T20:31:59.038" v="279" actId="207"/>
          <ac:picMkLst>
            <pc:docMk/>
            <pc:sldMk cId="1558136128" sldId="270"/>
            <ac:picMk id="40" creationId="{65B1444D-ACDD-778C-F809-9336FC63522D}"/>
          </ac:picMkLst>
        </pc:picChg>
        <pc:picChg chg="add del mod">
          <ac:chgData name="Chaitanya Kunapareddi" userId="e42baa32-e036-4cbc-adfe-e0fda33bf8f9" providerId="ADAL" clId="{EF2695E8-4814-EB40-A797-DC818012D67F}" dt="2022-11-29T20:30:36.080" v="260" actId="478"/>
          <ac:picMkLst>
            <pc:docMk/>
            <pc:sldMk cId="1558136128" sldId="270"/>
            <ac:picMk id="42" creationId="{B7AD1EBD-5911-5427-D33E-FDB7CB8859A4}"/>
          </ac:picMkLst>
        </pc:picChg>
        <pc:picChg chg="add del mod">
          <ac:chgData name="Chaitanya Kunapareddi" userId="e42baa32-e036-4cbc-adfe-e0fda33bf8f9" providerId="ADAL" clId="{EF2695E8-4814-EB40-A797-DC818012D67F}" dt="2022-11-29T20:30:15.210" v="254" actId="478"/>
          <ac:picMkLst>
            <pc:docMk/>
            <pc:sldMk cId="1558136128" sldId="270"/>
            <ac:picMk id="43" creationId="{8A60A78B-CE14-0765-FF33-199DC2798A81}"/>
          </ac:picMkLst>
        </pc:picChg>
        <pc:picChg chg="add del mod">
          <ac:chgData name="Chaitanya Kunapareddi" userId="e42baa32-e036-4cbc-adfe-e0fda33bf8f9" providerId="ADAL" clId="{EF2695E8-4814-EB40-A797-DC818012D67F}" dt="2022-11-29T20:07:57.807" v="185" actId="478"/>
          <ac:picMkLst>
            <pc:docMk/>
            <pc:sldMk cId="1558136128" sldId="270"/>
            <ac:picMk id="44" creationId="{EA01699E-3579-8E38-B3A8-53634E25C0EA}"/>
          </ac:picMkLst>
        </pc:picChg>
        <pc:cxnChg chg="add mod">
          <ac:chgData name="Chaitanya Kunapareddi" userId="e42baa32-e036-4cbc-adfe-e0fda33bf8f9" providerId="ADAL" clId="{EF2695E8-4814-EB40-A797-DC818012D67F}" dt="2022-11-29T19:57:09.388" v="125" actId="692"/>
          <ac:cxnSpMkLst>
            <pc:docMk/>
            <pc:sldMk cId="1558136128" sldId="270"/>
            <ac:cxnSpMk id="19" creationId="{D9A5A6D5-0612-7BE4-3ECD-30F88EC980A3}"/>
          </ac:cxnSpMkLst>
        </pc:cxnChg>
        <pc:cxnChg chg="add mod">
          <ac:chgData name="Chaitanya Kunapareddi" userId="e42baa32-e036-4cbc-adfe-e0fda33bf8f9" providerId="ADAL" clId="{EF2695E8-4814-EB40-A797-DC818012D67F}" dt="2022-11-29T19:57:56.798" v="132" actId="1076"/>
          <ac:cxnSpMkLst>
            <pc:docMk/>
            <pc:sldMk cId="1558136128" sldId="270"/>
            <ac:cxnSpMk id="20" creationId="{670ABD04-D24A-D834-2A6D-99F165261BF2}"/>
          </ac:cxnSpMkLst>
        </pc:cxnChg>
        <pc:cxnChg chg="add mod">
          <ac:chgData name="Chaitanya Kunapareddi" userId="e42baa32-e036-4cbc-adfe-e0fda33bf8f9" providerId="ADAL" clId="{EF2695E8-4814-EB40-A797-DC818012D67F}" dt="2022-11-29T20:35:05.634" v="333" actId="14100"/>
          <ac:cxnSpMkLst>
            <pc:docMk/>
            <pc:sldMk cId="1558136128" sldId="270"/>
            <ac:cxnSpMk id="45" creationId="{38CED690-1CE1-915C-772F-8116B634547B}"/>
          </ac:cxnSpMkLst>
        </pc:cxnChg>
        <pc:cxnChg chg="add mod">
          <ac:chgData name="Chaitanya Kunapareddi" userId="e42baa32-e036-4cbc-adfe-e0fda33bf8f9" providerId="ADAL" clId="{EF2695E8-4814-EB40-A797-DC818012D67F}" dt="2022-11-29T20:32:17.903" v="284" actId="1076"/>
          <ac:cxnSpMkLst>
            <pc:docMk/>
            <pc:sldMk cId="1558136128" sldId="270"/>
            <ac:cxnSpMk id="48" creationId="{73BEB576-352C-734E-0081-ABF504836450}"/>
          </ac:cxnSpMkLst>
        </pc:cxnChg>
      </pc:sldChg>
      <pc:sldChg chg="addSp delSp modSp new mod">
        <pc:chgData name="Chaitanya Kunapareddi" userId="e42baa32-e036-4cbc-adfe-e0fda33bf8f9" providerId="ADAL" clId="{EF2695E8-4814-EB40-A797-DC818012D67F}" dt="2022-11-29T22:00:25.049" v="674" actId="27918"/>
        <pc:sldMkLst>
          <pc:docMk/>
          <pc:sldMk cId="4064352504" sldId="271"/>
        </pc:sldMkLst>
        <pc:spChg chg="mod">
          <ac:chgData name="Chaitanya Kunapareddi" userId="e42baa32-e036-4cbc-adfe-e0fda33bf8f9" providerId="ADAL" clId="{EF2695E8-4814-EB40-A797-DC818012D67F}" dt="2022-11-29T21:19:58.479" v="646" actId="20577"/>
          <ac:spMkLst>
            <pc:docMk/>
            <pc:sldMk cId="4064352504" sldId="271"/>
            <ac:spMk id="2" creationId="{A2B0E06C-1931-D157-B709-03111EA47AA0}"/>
          </ac:spMkLst>
        </pc:spChg>
        <pc:spChg chg="del">
          <ac:chgData name="Chaitanya Kunapareddi" userId="e42baa32-e036-4cbc-adfe-e0fda33bf8f9" providerId="ADAL" clId="{EF2695E8-4814-EB40-A797-DC818012D67F}" dt="2022-11-29T21:21:40.330" v="648" actId="1957"/>
          <ac:spMkLst>
            <pc:docMk/>
            <pc:sldMk cId="4064352504" sldId="271"/>
            <ac:spMk id="3" creationId="{26175147-9358-B1B2-2CC0-C145DA7B120D}"/>
          </ac:spMkLst>
        </pc:spChg>
        <pc:graphicFrameChg chg="add mod">
          <ac:chgData name="Chaitanya Kunapareddi" userId="e42baa32-e036-4cbc-adfe-e0fda33bf8f9" providerId="ADAL" clId="{EF2695E8-4814-EB40-A797-DC818012D67F}" dt="2022-11-29T21:21:40.330" v="648" actId="1957"/>
          <ac:graphicFrameMkLst>
            <pc:docMk/>
            <pc:sldMk cId="4064352504" sldId="271"/>
            <ac:graphicFrameMk id="4" creationId="{253DFF65-3F1A-A4CC-4FA6-E561437598C9}"/>
          </ac:graphicFrameMkLst>
        </pc:graphicFrameChg>
      </pc:sldChg>
    </pc:docChg>
  </pc:docChgLst>
  <pc:docChgLst>
    <pc:chgData name="Chaitanya Kunapareddi" userId="e42baa32-e036-4cbc-adfe-e0fda33bf8f9" providerId="ADAL" clId="{A0238174-135B-4666-8652-ADC08EFCF9F7}"/>
    <pc:docChg chg="undo redo custSel addSld delSld modSld sldOrd">
      <pc:chgData name="Chaitanya Kunapareddi" userId="e42baa32-e036-4cbc-adfe-e0fda33bf8f9" providerId="ADAL" clId="{A0238174-135B-4666-8652-ADC08EFCF9F7}" dt="2022-11-29T16:27:18.787" v="2243" actId="113"/>
      <pc:docMkLst>
        <pc:docMk/>
      </pc:docMkLst>
      <pc:sldChg chg="addSp modSp new mod setBg">
        <pc:chgData name="Chaitanya Kunapareddi" userId="e42baa32-e036-4cbc-adfe-e0fda33bf8f9" providerId="ADAL" clId="{A0238174-135B-4666-8652-ADC08EFCF9F7}" dt="2022-11-28T19:52:00.249" v="137" actId="26606"/>
        <pc:sldMkLst>
          <pc:docMk/>
          <pc:sldMk cId="3652944093" sldId="256"/>
        </pc:sldMkLst>
        <pc:spChg chg="mod">
          <ac:chgData name="Chaitanya Kunapareddi" userId="e42baa32-e036-4cbc-adfe-e0fda33bf8f9" providerId="ADAL" clId="{A0238174-135B-4666-8652-ADC08EFCF9F7}" dt="2022-11-28T19:52:00.249" v="137" actId="26606"/>
          <ac:spMkLst>
            <pc:docMk/>
            <pc:sldMk cId="3652944093" sldId="256"/>
            <ac:spMk id="2" creationId="{4DC678AD-B006-E37F-FF30-849864EDDC56}"/>
          </ac:spMkLst>
        </pc:spChg>
        <pc:spChg chg="mod">
          <ac:chgData name="Chaitanya Kunapareddi" userId="e42baa32-e036-4cbc-adfe-e0fda33bf8f9" providerId="ADAL" clId="{A0238174-135B-4666-8652-ADC08EFCF9F7}" dt="2022-11-28T19:52:00.249" v="137" actId="26606"/>
          <ac:spMkLst>
            <pc:docMk/>
            <pc:sldMk cId="3652944093" sldId="256"/>
            <ac:spMk id="3" creationId="{80D1C3AB-3820-B14D-C2A2-B66AACCCE35B}"/>
          </ac:spMkLst>
        </pc:spChg>
        <pc:spChg chg="add">
          <ac:chgData name="Chaitanya Kunapareddi" userId="e42baa32-e036-4cbc-adfe-e0fda33bf8f9" providerId="ADAL" clId="{A0238174-135B-4666-8652-ADC08EFCF9F7}" dt="2022-11-28T19:52:00.249" v="137" actId="26606"/>
          <ac:spMkLst>
            <pc:docMk/>
            <pc:sldMk cId="3652944093" sldId="256"/>
            <ac:spMk id="10" creationId="{8BC298DB-2D5C-40A1-9A78-6B4A12198A9B}"/>
          </ac:spMkLst>
        </pc:spChg>
        <pc:spChg chg="add">
          <ac:chgData name="Chaitanya Kunapareddi" userId="e42baa32-e036-4cbc-adfe-e0fda33bf8f9" providerId="ADAL" clId="{A0238174-135B-4666-8652-ADC08EFCF9F7}" dt="2022-11-28T19:52:00.249" v="137" actId="26606"/>
          <ac:spMkLst>
            <pc:docMk/>
            <pc:sldMk cId="3652944093" sldId="256"/>
            <ac:spMk id="12" creationId="{35C2355B-7CE9-4192-9142-A41CA0A0C08B}"/>
          </ac:spMkLst>
        </pc:spChg>
        <pc:picChg chg="add">
          <ac:chgData name="Chaitanya Kunapareddi" userId="e42baa32-e036-4cbc-adfe-e0fda33bf8f9" providerId="ADAL" clId="{A0238174-135B-4666-8652-ADC08EFCF9F7}" dt="2022-11-28T19:52:00.249" v="137" actId="26606"/>
          <ac:picMkLst>
            <pc:docMk/>
            <pc:sldMk cId="3652944093" sldId="256"/>
            <ac:picMk id="7" creationId="{E213CDAA-C916-56EF-63E4-6C23FDE9F92B}"/>
          </ac:picMkLst>
        </pc:picChg>
        <pc:picChg chg="add">
          <ac:chgData name="Chaitanya Kunapareddi" userId="e42baa32-e036-4cbc-adfe-e0fda33bf8f9" providerId="ADAL" clId="{A0238174-135B-4666-8652-ADC08EFCF9F7}" dt="2022-11-28T19:52:00.249" v="137" actId="26606"/>
          <ac:picMkLst>
            <pc:docMk/>
            <pc:sldMk cId="3652944093" sldId="256"/>
            <ac:picMk id="16" creationId="{45CE2E7C-6AA3-4710-825D-4CDDF788C7BC}"/>
          </ac:picMkLst>
        </pc:picChg>
        <pc:cxnChg chg="add">
          <ac:chgData name="Chaitanya Kunapareddi" userId="e42baa32-e036-4cbc-adfe-e0fda33bf8f9" providerId="ADAL" clId="{A0238174-135B-4666-8652-ADC08EFCF9F7}" dt="2022-11-28T19:52:00.249" v="137" actId="26606"/>
          <ac:cxnSpMkLst>
            <pc:docMk/>
            <pc:sldMk cId="3652944093" sldId="256"/>
            <ac:cxnSpMk id="14" creationId="{06D05ED8-39E4-42F8-92CB-704C2BD0D215}"/>
          </ac:cxnSpMkLst>
        </pc:cxnChg>
        <pc:cxnChg chg="add">
          <ac:chgData name="Chaitanya Kunapareddi" userId="e42baa32-e036-4cbc-adfe-e0fda33bf8f9" providerId="ADAL" clId="{A0238174-135B-4666-8652-ADC08EFCF9F7}" dt="2022-11-28T19:52:00.249" v="137" actId="26606"/>
          <ac:cxnSpMkLst>
            <pc:docMk/>
            <pc:sldMk cId="3652944093" sldId="256"/>
            <ac:cxnSpMk id="18" creationId="{3256C6C3-0EDC-4651-AB37-9F26CFAA6C86}"/>
          </ac:cxnSpMkLst>
        </pc:cxnChg>
      </pc:sldChg>
      <pc:sldChg chg="addSp delSp modSp new mod">
        <pc:chgData name="Chaitanya Kunapareddi" userId="e42baa32-e036-4cbc-adfe-e0fda33bf8f9" providerId="ADAL" clId="{A0238174-135B-4666-8652-ADC08EFCF9F7}" dt="2022-11-29T15:11:49.044" v="1465" actId="20577"/>
        <pc:sldMkLst>
          <pc:docMk/>
          <pc:sldMk cId="1568633755" sldId="257"/>
        </pc:sldMkLst>
        <pc:spChg chg="mod">
          <ac:chgData name="Chaitanya Kunapareddi" userId="e42baa32-e036-4cbc-adfe-e0fda33bf8f9" providerId="ADAL" clId="{A0238174-135B-4666-8652-ADC08EFCF9F7}" dt="2022-11-28T19:52:06.689" v="143" actId="20577"/>
          <ac:spMkLst>
            <pc:docMk/>
            <pc:sldMk cId="1568633755" sldId="257"/>
            <ac:spMk id="2" creationId="{55D6FFE9-B594-D3B4-A181-CCB6F42379F1}"/>
          </ac:spMkLst>
        </pc:spChg>
        <pc:spChg chg="del mod">
          <ac:chgData name="Chaitanya Kunapareddi" userId="e42baa32-e036-4cbc-adfe-e0fda33bf8f9" providerId="ADAL" clId="{A0238174-135B-4666-8652-ADC08EFCF9F7}" dt="2022-11-28T21:36:54.893" v="1423" actId="26606"/>
          <ac:spMkLst>
            <pc:docMk/>
            <pc:sldMk cId="1568633755" sldId="257"/>
            <ac:spMk id="3" creationId="{CA2221CC-81A2-0D06-F9CB-BCF7880B5EE0}"/>
          </ac:spMkLst>
        </pc:spChg>
        <pc:graphicFrameChg chg="add mod">
          <ac:chgData name="Chaitanya Kunapareddi" userId="e42baa32-e036-4cbc-adfe-e0fda33bf8f9" providerId="ADAL" clId="{A0238174-135B-4666-8652-ADC08EFCF9F7}" dt="2022-11-29T15:11:49.044" v="1465" actId="20577"/>
          <ac:graphicFrameMkLst>
            <pc:docMk/>
            <pc:sldMk cId="1568633755" sldId="257"/>
            <ac:graphicFrameMk id="5" creationId="{CDCC0B41-AC86-3ED4-FAA9-A599CA659ADC}"/>
          </ac:graphicFrameMkLst>
        </pc:graphicFrameChg>
      </pc:sldChg>
      <pc:sldChg chg="addSp delSp modSp new mod setBg">
        <pc:chgData name="Chaitanya Kunapareddi" userId="e42baa32-e036-4cbc-adfe-e0fda33bf8f9" providerId="ADAL" clId="{A0238174-135B-4666-8652-ADC08EFCF9F7}" dt="2022-11-29T16:27:18.787" v="2243" actId="113"/>
        <pc:sldMkLst>
          <pc:docMk/>
          <pc:sldMk cId="87442513" sldId="258"/>
        </pc:sldMkLst>
        <pc:spChg chg="mod">
          <ac:chgData name="Chaitanya Kunapareddi" userId="e42baa32-e036-4cbc-adfe-e0fda33bf8f9" providerId="ADAL" clId="{A0238174-135B-4666-8652-ADC08EFCF9F7}" dt="2022-11-28T20:17:38.214" v="517" actId="26606"/>
          <ac:spMkLst>
            <pc:docMk/>
            <pc:sldMk cId="87442513" sldId="258"/>
            <ac:spMk id="2" creationId="{F1CB71DA-E6EE-8968-A010-EF6F3CC260B0}"/>
          </ac:spMkLst>
        </pc:spChg>
        <pc:spChg chg="del mod">
          <ac:chgData name="Chaitanya Kunapareddi" userId="e42baa32-e036-4cbc-adfe-e0fda33bf8f9" providerId="ADAL" clId="{A0238174-135B-4666-8652-ADC08EFCF9F7}" dt="2022-11-28T20:17:32.120" v="516"/>
          <ac:spMkLst>
            <pc:docMk/>
            <pc:sldMk cId="87442513" sldId="258"/>
            <ac:spMk id="3" creationId="{DF74AEB7-4CA1-C132-B1A3-4E772F562E37}"/>
          </ac:spMkLst>
        </pc:spChg>
        <pc:spChg chg="add mod">
          <ac:chgData name="Chaitanya Kunapareddi" userId="e42baa32-e036-4cbc-adfe-e0fda33bf8f9" providerId="ADAL" clId="{A0238174-135B-4666-8652-ADC08EFCF9F7}" dt="2022-11-28T20:26:47.680" v="597" actId="1076"/>
          <ac:spMkLst>
            <pc:docMk/>
            <pc:sldMk cId="87442513" sldId="258"/>
            <ac:spMk id="5" creationId="{A38D48A4-530D-4865-F5DE-D8C02697F5E8}"/>
          </ac:spMkLst>
        </pc:spChg>
        <pc:spChg chg="add mod">
          <ac:chgData name="Chaitanya Kunapareddi" userId="e42baa32-e036-4cbc-adfe-e0fda33bf8f9" providerId="ADAL" clId="{A0238174-135B-4666-8652-ADC08EFCF9F7}" dt="2022-11-28T20:26:54.080" v="600" actId="1076"/>
          <ac:spMkLst>
            <pc:docMk/>
            <pc:sldMk cId="87442513" sldId="258"/>
            <ac:spMk id="6" creationId="{656E1262-EC39-0903-3886-F28A87342837}"/>
          </ac:spMkLst>
        </pc:spChg>
        <pc:spChg chg="add mod">
          <ac:chgData name="Chaitanya Kunapareddi" userId="e42baa32-e036-4cbc-adfe-e0fda33bf8f9" providerId="ADAL" clId="{A0238174-135B-4666-8652-ADC08EFCF9F7}" dt="2022-11-28T20:26:51.832" v="599" actId="1076"/>
          <ac:spMkLst>
            <pc:docMk/>
            <pc:sldMk cId="87442513" sldId="258"/>
            <ac:spMk id="7" creationId="{F54B3C1E-12EA-3B3C-EA14-B9CD39E9506F}"/>
          </ac:spMkLst>
        </pc:spChg>
        <pc:spChg chg="add mod">
          <ac:chgData name="Chaitanya Kunapareddi" userId="e42baa32-e036-4cbc-adfe-e0fda33bf8f9" providerId="ADAL" clId="{A0238174-135B-4666-8652-ADC08EFCF9F7}" dt="2022-11-28T20:26:57.952" v="601" actId="1076"/>
          <ac:spMkLst>
            <pc:docMk/>
            <pc:sldMk cId="87442513" sldId="258"/>
            <ac:spMk id="8" creationId="{64318EDD-A692-64D4-9F91-A1E0FF364B51}"/>
          </ac:spMkLst>
        </pc:spChg>
        <pc:spChg chg="add">
          <ac:chgData name="Chaitanya Kunapareddi" userId="e42baa32-e036-4cbc-adfe-e0fda33bf8f9" providerId="ADAL" clId="{A0238174-135B-4666-8652-ADC08EFCF9F7}" dt="2022-11-28T20:17:38.214" v="517" actId="26606"/>
          <ac:spMkLst>
            <pc:docMk/>
            <pc:sldMk cId="87442513" sldId="258"/>
            <ac:spMk id="9" creationId="{482E7304-2AC2-4A5C-924D-A6AC3FFC5EAC}"/>
          </ac:spMkLst>
        </pc:spChg>
        <pc:spChg chg="add del mod">
          <ac:chgData name="Chaitanya Kunapareddi" userId="e42baa32-e036-4cbc-adfe-e0fda33bf8f9" providerId="ADAL" clId="{A0238174-135B-4666-8652-ADC08EFCF9F7}" dt="2022-11-28T20:28:00.405" v="620" actId="478"/>
          <ac:spMkLst>
            <pc:docMk/>
            <pc:sldMk cId="87442513" sldId="258"/>
            <ac:spMk id="10" creationId="{5CF83EF0-4018-B5C6-3E7F-8737B60E3552}"/>
          </ac:spMkLst>
        </pc:spChg>
        <pc:spChg chg="add del mod">
          <ac:chgData name="Chaitanya Kunapareddi" userId="e42baa32-e036-4cbc-adfe-e0fda33bf8f9" providerId="ADAL" clId="{A0238174-135B-4666-8652-ADC08EFCF9F7}" dt="2022-11-28T20:28:01.345" v="621" actId="478"/>
          <ac:spMkLst>
            <pc:docMk/>
            <pc:sldMk cId="87442513" sldId="258"/>
            <ac:spMk id="12" creationId="{D615D669-556F-1C1A-87C0-C56718274080}"/>
          </ac:spMkLst>
        </pc:spChg>
        <pc:spChg chg="add">
          <ac:chgData name="Chaitanya Kunapareddi" userId="e42baa32-e036-4cbc-adfe-e0fda33bf8f9" providerId="ADAL" clId="{A0238174-135B-4666-8652-ADC08EFCF9F7}" dt="2022-11-28T20:17:38.214" v="517" actId="26606"/>
          <ac:spMkLst>
            <pc:docMk/>
            <pc:sldMk cId="87442513" sldId="258"/>
            <ac:spMk id="13" creationId="{A3C183B1-1D4B-4E3D-A02E-A426E3BFA016}"/>
          </ac:spMkLst>
        </pc:spChg>
        <pc:spChg chg="add del mod">
          <ac:chgData name="Chaitanya Kunapareddi" userId="e42baa32-e036-4cbc-adfe-e0fda33bf8f9" providerId="ADAL" clId="{A0238174-135B-4666-8652-ADC08EFCF9F7}" dt="2022-11-28T20:28:29.576" v="627" actId="478"/>
          <ac:spMkLst>
            <pc:docMk/>
            <pc:sldMk cId="87442513" sldId="258"/>
            <ac:spMk id="14" creationId="{00952F2B-81C6-55F3-6E2B-A205BBD597FC}"/>
          </ac:spMkLst>
        </pc:spChg>
        <pc:spChg chg="add del mod">
          <ac:chgData name="Chaitanya Kunapareddi" userId="e42baa32-e036-4cbc-adfe-e0fda33bf8f9" providerId="ADAL" clId="{A0238174-135B-4666-8652-ADC08EFCF9F7}" dt="2022-11-28T20:28:31.025" v="628" actId="478"/>
          <ac:spMkLst>
            <pc:docMk/>
            <pc:sldMk cId="87442513" sldId="258"/>
            <ac:spMk id="15" creationId="{CACEFA62-2EF6-E009-1CBE-56B411FA7B5A}"/>
          </ac:spMkLst>
        </pc:spChg>
        <pc:spChg chg="add del mod">
          <ac:chgData name="Chaitanya Kunapareddi" userId="e42baa32-e036-4cbc-adfe-e0fda33bf8f9" providerId="ADAL" clId="{A0238174-135B-4666-8652-ADC08EFCF9F7}" dt="2022-11-28T20:27:25.961" v="612" actId="478"/>
          <ac:spMkLst>
            <pc:docMk/>
            <pc:sldMk cId="87442513" sldId="258"/>
            <ac:spMk id="16" creationId="{E519C67A-488F-17EA-3C84-F5E723C25424}"/>
          </ac:spMkLst>
        </pc:spChg>
        <pc:spChg chg="add del mod">
          <ac:chgData name="Chaitanya Kunapareddi" userId="e42baa32-e036-4cbc-adfe-e0fda33bf8f9" providerId="ADAL" clId="{A0238174-135B-4666-8652-ADC08EFCF9F7}" dt="2022-11-28T20:27:24.125" v="611" actId="478"/>
          <ac:spMkLst>
            <pc:docMk/>
            <pc:sldMk cId="87442513" sldId="258"/>
            <ac:spMk id="17" creationId="{B46BD2BF-F899-3DE1-2665-30A727F5442B}"/>
          </ac:spMkLst>
        </pc:spChg>
        <pc:spChg chg="add del mod">
          <ac:chgData name="Chaitanya Kunapareddi" userId="e42baa32-e036-4cbc-adfe-e0fda33bf8f9" providerId="ADAL" clId="{A0238174-135B-4666-8652-ADC08EFCF9F7}" dt="2022-11-28T20:27:22.020" v="609" actId="478"/>
          <ac:spMkLst>
            <pc:docMk/>
            <pc:sldMk cId="87442513" sldId="258"/>
            <ac:spMk id="18" creationId="{BC685D9E-CC0E-4FD2-5CED-96D14B45B13A}"/>
          </ac:spMkLst>
        </pc:spChg>
        <pc:spChg chg="add del mod">
          <ac:chgData name="Chaitanya Kunapareddi" userId="e42baa32-e036-4cbc-adfe-e0fda33bf8f9" providerId="ADAL" clId="{A0238174-135B-4666-8652-ADC08EFCF9F7}" dt="2022-11-28T20:27:23.023" v="610" actId="478"/>
          <ac:spMkLst>
            <pc:docMk/>
            <pc:sldMk cId="87442513" sldId="258"/>
            <ac:spMk id="19" creationId="{075BB663-63E3-343B-D7D9-84E435330A65}"/>
          </ac:spMkLst>
        </pc:spChg>
        <pc:graphicFrameChg chg="add mod modGraphic">
          <ac:chgData name="Chaitanya Kunapareddi" userId="e42baa32-e036-4cbc-adfe-e0fda33bf8f9" providerId="ADAL" clId="{A0238174-135B-4666-8652-ADC08EFCF9F7}" dt="2022-11-29T16:27:18.787" v="2243" actId="113"/>
          <ac:graphicFrameMkLst>
            <pc:docMk/>
            <pc:sldMk cId="87442513" sldId="258"/>
            <ac:graphicFrameMk id="4" creationId="{8E155277-A41C-12BC-0DC7-8C6BEDF78D60}"/>
          </ac:graphicFrameMkLst>
        </pc:graphicFrameChg>
        <pc:cxnChg chg="add">
          <ac:chgData name="Chaitanya Kunapareddi" userId="e42baa32-e036-4cbc-adfe-e0fda33bf8f9" providerId="ADAL" clId="{A0238174-135B-4666-8652-ADC08EFCF9F7}" dt="2022-11-28T20:17:38.214" v="517" actId="26606"/>
          <ac:cxnSpMkLst>
            <pc:docMk/>
            <pc:sldMk cId="87442513" sldId="258"/>
            <ac:cxnSpMk id="11" creationId="{D259FEF2-F6A5-442F-BA10-4E39EECD0ABE}"/>
          </ac:cxnSpMkLst>
        </pc:cxnChg>
      </pc:sldChg>
      <pc:sldChg chg="modSp new mod">
        <pc:chgData name="Chaitanya Kunapareddi" userId="e42baa32-e036-4cbc-adfe-e0fda33bf8f9" providerId="ADAL" clId="{A0238174-135B-4666-8652-ADC08EFCF9F7}" dt="2022-11-28T20:41:47.499" v="701" actId="207"/>
        <pc:sldMkLst>
          <pc:docMk/>
          <pc:sldMk cId="2103375791" sldId="259"/>
        </pc:sldMkLst>
        <pc:spChg chg="mod">
          <ac:chgData name="Chaitanya Kunapareddi" userId="e42baa32-e036-4cbc-adfe-e0fda33bf8f9" providerId="ADAL" clId="{A0238174-135B-4666-8652-ADC08EFCF9F7}" dt="2022-11-28T19:52:31.617" v="191" actId="20577"/>
          <ac:spMkLst>
            <pc:docMk/>
            <pc:sldMk cId="2103375791" sldId="259"/>
            <ac:spMk id="2" creationId="{28595E05-3FBD-B390-114C-4576F3009E65}"/>
          </ac:spMkLst>
        </pc:spChg>
        <pc:spChg chg="mod">
          <ac:chgData name="Chaitanya Kunapareddi" userId="e42baa32-e036-4cbc-adfe-e0fda33bf8f9" providerId="ADAL" clId="{A0238174-135B-4666-8652-ADC08EFCF9F7}" dt="2022-11-28T20:41:47.499" v="701" actId="207"/>
          <ac:spMkLst>
            <pc:docMk/>
            <pc:sldMk cId="2103375791" sldId="259"/>
            <ac:spMk id="3" creationId="{1B83A646-EFF4-6F63-A9B6-6BB8737BABCF}"/>
          </ac:spMkLst>
        </pc:spChg>
      </pc:sldChg>
      <pc:sldChg chg="addSp delSp modSp new mod">
        <pc:chgData name="Chaitanya Kunapareddi" userId="e42baa32-e036-4cbc-adfe-e0fda33bf8f9" providerId="ADAL" clId="{A0238174-135B-4666-8652-ADC08EFCF9F7}" dt="2022-11-29T16:23:08.321" v="2206" actId="20577"/>
        <pc:sldMkLst>
          <pc:docMk/>
          <pc:sldMk cId="2795120989" sldId="260"/>
        </pc:sldMkLst>
        <pc:spChg chg="mod">
          <ac:chgData name="Chaitanya Kunapareddi" userId="e42baa32-e036-4cbc-adfe-e0fda33bf8f9" providerId="ADAL" clId="{A0238174-135B-4666-8652-ADC08EFCF9F7}" dt="2022-11-29T16:23:08.321" v="2206" actId="20577"/>
          <ac:spMkLst>
            <pc:docMk/>
            <pc:sldMk cId="2795120989" sldId="260"/>
            <ac:spMk id="2" creationId="{4714DFF8-520D-BDD7-29CD-112DD68FCA2C}"/>
          </ac:spMkLst>
        </pc:spChg>
        <pc:spChg chg="add del mod">
          <ac:chgData name="Chaitanya Kunapareddi" userId="e42baa32-e036-4cbc-adfe-e0fda33bf8f9" providerId="ADAL" clId="{A0238174-135B-4666-8652-ADC08EFCF9F7}" dt="2022-11-29T16:16:11.817" v="2105" actId="478"/>
          <ac:spMkLst>
            <pc:docMk/>
            <pc:sldMk cId="2795120989" sldId="260"/>
            <ac:spMk id="3" creationId="{9649E953-ED63-4109-75E5-2FACC5E51CF4}"/>
          </ac:spMkLst>
        </pc:spChg>
        <pc:spChg chg="add mod topLvl">
          <ac:chgData name="Chaitanya Kunapareddi" userId="e42baa32-e036-4cbc-adfe-e0fda33bf8f9" providerId="ADAL" clId="{A0238174-135B-4666-8652-ADC08EFCF9F7}" dt="2022-11-29T15:42:59.776" v="1582" actId="338"/>
          <ac:spMkLst>
            <pc:docMk/>
            <pc:sldMk cId="2795120989" sldId="260"/>
            <ac:spMk id="4" creationId="{9E6600F0-B111-43F1-2864-DA26D15034E3}"/>
          </ac:spMkLst>
        </pc:spChg>
        <pc:spChg chg="add del mod">
          <ac:chgData name="Chaitanya Kunapareddi" userId="e42baa32-e036-4cbc-adfe-e0fda33bf8f9" providerId="ADAL" clId="{A0238174-135B-4666-8652-ADC08EFCF9F7}" dt="2022-11-29T15:34:12.533" v="1502" actId="478"/>
          <ac:spMkLst>
            <pc:docMk/>
            <pc:sldMk cId="2795120989" sldId="260"/>
            <ac:spMk id="5" creationId="{094E09CF-17E7-39FF-E034-F4E9AE068412}"/>
          </ac:spMkLst>
        </pc:spChg>
        <pc:spChg chg="add del mod">
          <ac:chgData name="Chaitanya Kunapareddi" userId="e42baa32-e036-4cbc-adfe-e0fda33bf8f9" providerId="ADAL" clId="{A0238174-135B-4666-8652-ADC08EFCF9F7}" dt="2022-11-29T15:34:13.649" v="1503" actId="478"/>
          <ac:spMkLst>
            <pc:docMk/>
            <pc:sldMk cId="2795120989" sldId="260"/>
            <ac:spMk id="6" creationId="{990750B7-E51E-A903-1F12-593999CB9F1B}"/>
          </ac:spMkLst>
        </pc:spChg>
        <pc:spChg chg="add mod topLvl">
          <ac:chgData name="Chaitanya Kunapareddi" userId="e42baa32-e036-4cbc-adfe-e0fda33bf8f9" providerId="ADAL" clId="{A0238174-135B-4666-8652-ADC08EFCF9F7}" dt="2022-11-29T15:42:59.776" v="1582" actId="338"/>
          <ac:spMkLst>
            <pc:docMk/>
            <pc:sldMk cId="2795120989" sldId="260"/>
            <ac:spMk id="7" creationId="{DF64F122-E51A-27A7-C2C6-EB9E5835A7F7}"/>
          </ac:spMkLst>
        </pc:spChg>
        <pc:spChg chg="add mod topLvl">
          <ac:chgData name="Chaitanya Kunapareddi" userId="e42baa32-e036-4cbc-adfe-e0fda33bf8f9" providerId="ADAL" clId="{A0238174-135B-4666-8652-ADC08EFCF9F7}" dt="2022-11-29T15:42:59.776" v="1582" actId="338"/>
          <ac:spMkLst>
            <pc:docMk/>
            <pc:sldMk cId="2795120989" sldId="260"/>
            <ac:spMk id="8" creationId="{281C85E2-CCF4-B3BA-0842-EE3EB02E5328}"/>
          </ac:spMkLst>
        </pc:spChg>
        <pc:spChg chg="mod">
          <ac:chgData name="Chaitanya Kunapareddi" userId="e42baa32-e036-4cbc-adfe-e0fda33bf8f9" providerId="ADAL" clId="{A0238174-135B-4666-8652-ADC08EFCF9F7}" dt="2022-11-29T15:38:08.680" v="1551" actId="20577"/>
          <ac:spMkLst>
            <pc:docMk/>
            <pc:sldMk cId="2795120989" sldId="260"/>
            <ac:spMk id="11" creationId="{0B45FDA2-95FC-A2EE-D010-73BF255AA41F}"/>
          </ac:spMkLst>
        </pc:spChg>
        <pc:spChg chg="mod">
          <ac:chgData name="Chaitanya Kunapareddi" userId="e42baa32-e036-4cbc-adfe-e0fda33bf8f9" providerId="ADAL" clId="{A0238174-135B-4666-8652-ADC08EFCF9F7}" dt="2022-11-29T15:37:57.363" v="1546"/>
          <ac:spMkLst>
            <pc:docMk/>
            <pc:sldMk cId="2795120989" sldId="260"/>
            <ac:spMk id="12" creationId="{E97FE5DB-228F-B63B-9D13-B9B0F247D3C9}"/>
          </ac:spMkLst>
        </pc:spChg>
        <pc:spChg chg="mod">
          <ac:chgData name="Chaitanya Kunapareddi" userId="e42baa32-e036-4cbc-adfe-e0fda33bf8f9" providerId="ADAL" clId="{A0238174-135B-4666-8652-ADC08EFCF9F7}" dt="2022-11-29T15:37:57.363" v="1546"/>
          <ac:spMkLst>
            <pc:docMk/>
            <pc:sldMk cId="2795120989" sldId="260"/>
            <ac:spMk id="13" creationId="{DB34F324-E7B4-96D8-53C1-CF9DD9A1441A}"/>
          </ac:spMkLst>
        </pc:spChg>
        <pc:spChg chg="add mod topLvl">
          <ac:chgData name="Chaitanya Kunapareddi" userId="e42baa32-e036-4cbc-adfe-e0fda33bf8f9" providerId="ADAL" clId="{A0238174-135B-4666-8652-ADC08EFCF9F7}" dt="2022-11-29T15:42:59.776" v="1582" actId="338"/>
          <ac:spMkLst>
            <pc:docMk/>
            <pc:sldMk cId="2795120989" sldId="260"/>
            <ac:spMk id="14" creationId="{30DFBFAC-2592-05A6-13C9-7DFFA50FC37E}"/>
          </ac:spMkLst>
        </pc:spChg>
        <pc:spChg chg="add del mod">
          <ac:chgData name="Chaitanya Kunapareddi" userId="e42baa32-e036-4cbc-adfe-e0fda33bf8f9" providerId="ADAL" clId="{A0238174-135B-4666-8652-ADC08EFCF9F7}" dt="2022-11-29T15:39:21.596" v="1560" actId="478"/>
          <ac:spMkLst>
            <pc:docMk/>
            <pc:sldMk cId="2795120989" sldId="260"/>
            <ac:spMk id="15" creationId="{B9D58DEE-FE16-3A91-6F2F-6642F0F6ACD3}"/>
          </ac:spMkLst>
        </pc:spChg>
        <pc:spChg chg="add mod topLvl">
          <ac:chgData name="Chaitanya Kunapareddi" userId="e42baa32-e036-4cbc-adfe-e0fda33bf8f9" providerId="ADAL" clId="{A0238174-135B-4666-8652-ADC08EFCF9F7}" dt="2022-11-29T15:42:59.776" v="1582" actId="338"/>
          <ac:spMkLst>
            <pc:docMk/>
            <pc:sldMk cId="2795120989" sldId="260"/>
            <ac:spMk id="16" creationId="{94EB040E-B81F-79A7-38A0-DCEA13F5B765}"/>
          </ac:spMkLst>
        </pc:spChg>
        <pc:spChg chg="mod topLvl">
          <ac:chgData name="Chaitanya Kunapareddi" userId="e42baa32-e036-4cbc-adfe-e0fda33bf8f9" providerId="ADAL" clId="{A0238174-135B-4666-8652-ADC08EFCF9F7}" dt="2022-11-29T15:42:23.197" v="1579" actId="164"/>
          <ac:spMkLst>
            <pc:docMk/>
            <pc:sldMk cId="2795120989" sldId="260"/>
            <ac:spMk id="20" creationId="{DEC6F588-DF12-6BB6-87B8-C0CA7C2B094D}"/>
          </ac:spMkLst>
        </pc:spChg>
        <pc:spChg chg="mod topLvl">
          <ac:chgData name="Chaitanya Kunapareddi" userId="e42baa32-e036-4cbc-adfe-e0fda33bf8f9" providerId="ADAL" clId="{A0238174-135B-4666-8652-ADC08EFCF9F7}" dt="2022-11-29T15:42:23.197" v="1579" actId="164"/>
          <ac:spMkLst>
            <pc:docMk/>
            <pc:sldMk cId="2795120989" sldId="260"/>
            <ac:spMk id="21" creationId="{B5106F1B-9946-4B95-EE0E-3A294C08D338}"/>
          </ac:spMkLst>
        </pc:spChg>
        <pc:spChg chg="mod">
          <ac:chgData name="Chaitanya Kunapareddi" userId="e42baa32-e036-4cbc-adfe-e0fda33bf8f9" providerId="ADAL" clId="{A0238174-135B-4666-8652-ADC08EFCF9F7}" dt="2022-11-29T15:42:08.888" v="1578" actId="165"/>
          <ac:spMkLst>
            <pc:docMk/>
            <pc:sldMk cId="2795120989" sldId="260"/>
            <ac:spMk id="22" creationId="{E530E2D5-41A8-837B-440D-19A4CCC91FE3}"/>
          </ac:spMkLst>
        </pc:spChg>
        <pc:spChg chg="mod">
          <ac:chgData name="Chaitanya Kunapareddi" userId="e42baa32-e036-4cbc-adfe-e0fda33bf8f9" providerId="ADAL" clId="{A0238174-135B-4666-8652-ADC08EFCF9F7}" dt="2022-11-29T15:42:08.888" v="1578" actId="165"/>
          <ac:spMkLst>
            <pc:docMk/>
            <pc:sldMk cId="2795120989" sldId="260"/>
            <ac:spMk id="23" creationId="{BD629A2A-92BE-7153-ACE0-E8A97E6DFF77}"/>
          </ac:spMkLst>
        </pc:spChg>
        <pc:spChg chg="mod">
          <ac:chgData name="Chaitanya Kunapareddi" userId="e42baa32-e036-4cbc-adfe-e0fda33bf8f9" providerId="ADAL" clId="{A0238174-135B-4666-8652-ADC08EFCF9F7}" dt="2022-11-29T15:42:08.888" v="1578" actId="165"/>
          <ac:spMkLst>
            <pc:docMk/>
            <pc:sldMk cId="2795120989" sldId="260"/>
            <ac:spMk id="24" creationId="{AE185DEA-E5F8-3223-05A7-C278CF8809ED}"/>
          </ac:spMkLst>
        </pc:spChg>
        <pc:spChg chg="add del">
          <ac:chgData name="Chaitanya Kunapareddi" userId="e42baa32-e036-4cbc-adfe-e0fda33bf8f9" providerId="ADAL" clId="{A0238174-135B-4666-8652-ADC08EFCF9F7}" dt="2022-11-29T15:46:46.475" v="1776" actId="478"/>
          <ac:spMkLst>
            <pc:docMk/>
            <pc:sldMk cId="2795120989" sldId="260"/>
            <ac:spMk id="25" creationId="{0E2C77D9-471B-8906-4D35-953E0B19C63A}"/>
          </ac:spMkLst>
        </pc:spChg>
        <pc:spChg chg="add del mod">
          <ac:chgData name="Chaitanya Kunapareddi" userId="e42baa32-e036-4cbc-adfe-e0fda33bf8f9" providerId="ADAL" clId="{A0238174-135B-4666-8652-ADC08EFCF9F7}" dt="2022-11-29T15:46:47.469" v="1777" actId="478"/>
          <ac:spMkLst>
            <pc:docMk/>
            <pc:sldMk cId="2795120989" sldId="260"/>
            <ac:spMk id="26" creationId="{F4E41D68-7785-9FAA-6D9F-3285B9FB048C}"/>
          </ac:spMkLst>
        </pc:spChg>
        <pc:spChg chg="add mod">
          <ac:chgData name="Chaitanya Kunapareddi" userId="e42baa32-e036-4cbc-adfe-e0fda33bf8f9" providerId="ADAL" clId="{A0238174-135B-4666-8652-ADC08EFCF9F7}" dt="2022-11-29T15:42:23.197" v="1579" actId="164"/>
          <ac:spMkLst>
            <pc:docMk/>
            <pc:sldMk cId="2795120989" sldId="260"/>
            <ac:spMk id="27" creationId="{2D5E0715-F581-AAEA-1262-44CD48EB8E1D}"/>
          </ac:spMkLst>
        </pc:spChg>
        <pc:spChg chg="add mod">
          <ac:chgData name="Chaitanya Kunapareddi" userId="e42baa32-e036-4cbc-adfe-e0fda33bf8f9" providerId="ADAL" clId="{A0238174-135B-4666-8652-ADC08EFCF9F7}" dt="2022-11-29T15:42:23.197" v="1579" actId="164"/>
          <ac:spMkLst>
            <pc:docMk/>
            <pc:sldMk cId="2795120989" sldId="260"/>
            <ac:spMk id="28" creationId="{DD4C1015-EC78-2A51-7A9E-7E1819DB0DC5}"/>
          </ac:spMkLst>
        </pc:spChg>
        <pc:spChg chg="add del mod">
          <ac:chgData name="Chaitanya Kunapareddi" userId="e42baa32-e036-4cbc-adfe-e0fda33bf8f9" providerId="ADAL" clId="{A0238174-135B-4666-8652-ADC08EFCF9F7}" dt="2022-11-29T15:46:43.099" v="1774" actId="478"/>
          <ac:spMkLst>
            <pc:docMk/>
            <pc:sldMk cId="2795120989" sldId="260"/>
            <ac:spMk id="33" creationId="{E958FB16-4878-5C1D-7739-31F8FE0BE9E8}"/>
          </ac:spMkLst>
        </pc:spChg>
        <pc:spChg chg="add mod">
          <ac:chgData name="Chaitanya Kunapareddi" userId="e42baa32-e036-4cbc-adfe-e0fda33bf8f9" providerId="ADAL" clId="{A0238174-135B-4666-8652-ADC08EFCF9F7}" dt="2022-11-29T16:03:29.951" v="1849" actId="1076"/>
          <ac:spMkLst>
            <pc:docMk/>
            <pc:sldMk cId="2795120989" sldId="260"/>
            <ac:spMk id="34" creationId="{6601D8F8-1050-C51E-F7FB-88A71A5726DF}"/>
          </ac:spMkLst>
        </pc:spChg>
        <pc:spChg chg="add mod">
          <ac:chgData name="Chaitanya Kunapareddi" userId="e42baa32-e036-4cbc-adfe-e0fda33bf8f9" providerId="ADAL" clId="{A0238174-135B-4666-8652-ADC08EFCF9F7}" dt="2022-11-29T16:03:34.158" v="1850" actId="1076"/>
          <ac:spMkLst>
            <pc:docMk/>
            <pc:sldMk cId="2795120989" sldId="260"/>
            <ac:spMk id="35" creationId="{009DFA96-FB99-B46B-C713-24860ECF2387}"/>
          </ac:spMkLst>
        </pc:spChg>
        <pc:spChg chg="add del">
          <ac:chgData name="Chaitanya Kunapareddi" userId="e42baa32-e036-4cbc-adfe-e0fda33bf8f9" providerId="ADAL" clId="{A0238174-135B-4666-8652-ADC08EFCF9F7}" dt="2022-11-29T16:02:14.870" v="1833" actId="11529"/>
          <ac:spMkLst>
            <pc:docMk/>
            <pc:sldMk cId="2795120989" sldId="260"/>
            <ac:spMk id="36" creationId="{899EC86F-D4FF-E33F-B23A-40A20A8D8CDB}"/>
          </ac:spMkLst>
        </pc:spChg>
        <pc:spChg chg="add mod topLvl">
          <ac:chgData name="Chaitanya Kunapareddi" userId="e42baa32-e036-4cbc-adfe-e0fda33bf8f9" providerId="ADAL" clId="{A0238174-135B-4666-8652-ADC08EFCF9F7}" dt="2022-11-29T16:08:34.536" v="1901" actId="1076"/>
          <ac:spMkLst>
            <pc:docMk/>
            <pc:sldMk cId="2795120989" sldId="260"/>
            <ac:spMk id="37" creationId="{999398F3-F5D7-3F1F-DB24-D23B29F9BC14}"/>
          </ac:spMkLst>
        </pc:spChg>
        <pc:spChg chg="add mod topLvl">
          <ac:chgData name="Chaitanya Kunapareddi" userId="e42baa32-e036-4cbc-adfe-e0fda33bf8f9" providerId="ADAL" clId="{A0238174-135B-4666-8652-ADC08EFCF9F7}" dt="2022-11-29T16:07:48.166" v="1894" actId="165"/>
          <ac:spMkLst>
            <pc:docMk/>
            <pc:sldMk cId="2795120989" sldId="260"/>
            <ac:spMk id="38" creationId="{78EBDC1C-216F-3ED6-8A3F-77899AF80862}"/>
          </ac:spMkLst>
        </pc:spChg>
        <pc:spChg chg="add del mod">
          <ac:chgData name="Chaitanya Kunapareddi" userId="e42baa32-e036-4cbc-adfe-e0fda33bf8f9" providerId="ADAL" clId="{A0238174-135B-4666-8652-ADC08EFCF9F7}" dt="2022-11-29T16:02:56.459" v="1839"/>
          <ac:spMkLst>
            <pc:docMk/>
            <pc:sldMk cId="2795120989" sldId="260"/>
            <ac:spMk id="39" creationId="{F4837F25-FC9C-C9F5-E2F8-5B90D38DA841}"/>
          </ac:spMkLst>
        </pc:spChg>
        <pc:spChg chg="add del mod">
          <ac:chgData name="Chaitanya Kunapareddi" userId="e42baa32-e036-4cbc-adfe-e0fda33bf8f9" providerId="ADAL" clId="{A0238174-135B-4666-8652-ADC08EFCF9F7}" dt="2022-11-29T16:04:35.490" v="1865" actId="478"/>
          <ac:spMkLst>
            <pc:docMk/>
            <pc:sldMk cId="2795120989" sldId="260"/>
            <ac:spMk id="40" creationId="{61D6E4C5-E4BE-6730-02FD-FDDB91A40B5B}"/>
          </ac:spMkLst>
        </pc:spChg>
        <pc:spChg chg="add del mod">
          <ac:chgData name="Chaitanya Kunapareddi" userId="e42baa32-e036-4cbc-adfe-e0fda33bf8f9" providerId="ADAL" clId="{A0238174-135B-4666-8652-ADC08EFCF9F7}" dt="2022-11-29T16:04:37.219" v="1866" actId="478"/>
          <ac:spMkLst>
            <pc:docMk/>
            <pc:sldMk cId="2795120989" sldId="260"/>
            <ac:spMk id="41" creationId="{FFE9F771-D7B6-5365-03A4-76EA54EA4BB5}"/>
          </ac:spMkLst>
        </pc:spChg>
        <pc:spChg chg="mod ord">
          <ac:chgData name="Chaitanya Kunapareddi" userId="e42baa32-e036-4cbc-adfe-e0fda33bf8f9" providerId="ADAL" clId="{A0238174-135B-4666-8652-ADC08EFCF9F7}" dt="2022-11-29T16:11:55.853" v="1932" actId="171"/>
          <ac:spMkLst>
            <pc:docMk/>
            <pc:sldMk cId="2795120989" sldId="260"/>
            <ac:spMk id="44" creationId="{B8669BFE-F4F1-2214-19AC-5EA12701F4B4}"/>
          </ac:spMkLst>
        </pc:spChg>
        <pc:spChg chg="mod">
          <ac:chgData name="Chaitanya Kunapareddi" userId="e42baa32-e036-4cbc-adfe-e0fda33bf8f9" providerId="ADAL" clId="{A0238174-135B-4666-8652-ADC08EFCF9F7}" dt="2022-11-29T16:04:41.859" v="1867"/>
          <ac:spMkLst>
            <pc:docMk/>
            <pc:sldMk cId="2795120989" sldId="260"/>
            <ac:spMk id="45" creationId="{503E3B0E-6C44-5464-2B67-BAC6CEAA57FB}"/>
          </ac:spMkLst>
        </pc:spChg>
        <pc:spChg chg="add mod ord">
          <ac:chgData name="Chaitanya Kunapareddi" userId="e42baa32-e036-4cbc-adfe-e0fda33bf8f9" providerId="ADAL" clId="{A0238174-135B-4666-8652-ADC08EFCF9F7}" dt="2022-11-29T16:05:16.666" v="1873" actId="167"/>
          <ac:spMkLst>
            <pc:docMk/>
            <pc:sldMk cId="2795120989" sldId="260"/>
            <ac:spMk id="46" creationId="{54371EA2-21F4-7B0B-B99D-71E71741BE9F}"/>
          </ac:spMkLst>
        </pc:spChg>
        <pc:spChg chg="add mod ord">
          <ac:chgData name="Chaitanya Kunapareddi" userId="e42baa32-e036-4cbc-adfe-e0fda33bf8f9" providerId="ADAL" clId="{A0238174-135B-4666-8652-ADC08EFCF9F7}" dt="2022-11-29T16:05:48.249" v="1879" actId="167"/>
          <ac:spMkLst>
            <pc:docMk/>
            <pc:sldMk cId="2795120989" sldId="260"/>
            <ac:spMk id="47" creationId="{D3C0270E-A7EB-1349-3155-CE05BABB9B0E}"/>
          </ac:spMkLst>
        </pc:spChg>
        <pc:spChg chg="add mod">
          <ac:chgData name="Chaitanya Kunapareddi" userId="e42baa32-e036-4cbc-adfe-e0fda33bf8f9" providerId="ADAL" clId="{A0238174-135B-4666-8652-ADC08EFCF9F7}" dt="2022-11-29T16:06:04.526" v="1881" actId="14100"/>
          <ac:spMkLst>
            <pc:docMk/>
            <pc:sldMk cId="2795120989" sldId="260"/>
            <ac:spMk id="48" creationId="{9E06A9C4-42FA-6493-1874-896871252643}"/>
          </ac:spMkLst>
        </pc:spChg>
        <pc:spChg chg="add mod">
          <ac:chgData name="Chaitanya Kunapareddi" userId="e42baa32-e036-4cbc-adfe-e0fda33bf8f9" providerId="ADAL" clId="{A0238174-135B-4666-8652-ADC08EFCF9F7}" dt="2022-11-29T16:06:10.751" v="1883" actId="1076"/>
          <ac:spMkLst>
            <pc:docMk/>
            <pc:sldMk cId="2795120989" sldId="260"/>
            <ac:spMk id="49" creationId="{418B7910-FE71-8461-32B6-6D93B856435D}"/>
          </ac:spMkLst>
        </pc:spChg>
        <pc:spChg chg="add mod ord">
          <ac:chgData name="Chaitanya Kunapareddi" userId="e42baa32-e036-4cbc-adfe-e0fda33bf8f9" providerId="ADAL" clId="{A0238174-135B-4666-8652-ADC08EFCF9F7}" dt="2022-11-29T16:07:34.464" v="1893" actId="167"/>
          <ac:spMkLst>
            <pc:docMk/>
            <pc:sldMk cId="2795120989" sldId="260"/>
            <ac:spMk id="50" creationId="{0A2D6381-0BF3-0517-03BC-3AAB4B1E1CF0}"/>
          </ac:spMkLst>
        </pc:spChg>
        <pc:spChg chg="add mod ord">
          <ac:chgData name="Chaitanya Kunapareddi" userId="e42baa32-e036-4cbc-adfe-e0fda33bf8f9" providerId="ADAL" clId="{A0238174-135B-4666-8652-ADC08EFCF9F7}" dt="2022-11-29T16:08:28.808" v="1900" actId="167"/>
          <ac:spMkLst>
            <pc:docMk/>
            <pc:sldMk cId="2795120989" sldId="260"/>
            <ac:spMk id="51" creationId="{301629CE-B96D-10D8-A2BD-A06FB2F861D6}"/>
          </ac:spMkLst>
        </pc:spChg>
        <pc:spChg chg="add mod ord">
          <ac:chgData name="Chaitanya Kunapareddi" userId="e42baa32-e036-4cbc-adfe-e0fda33bf8f9" providerId="ADAL" clId="{A0238174-135B-4666-8652-ADC08EFCF9F7}" dt="2022-11-29T16:09:47.413" v="1908" actId="167"/>
          <ac:spMkLst>
            <pc:docMk/>
            <pc:sldMk cId="2795120989" sldId="260"/>
            <ac:spMk id="52" creationId="{150ECF9A-1510-4556-95A0-B727E3CA5B87}"/>
          </ac:spMkLst>
        </pc:spChg>
        <pc:spChg chg="add mod ord">
          <ac:chgData name="Chaitanya Kunapareddi" userId="e42baa32-e036-4cbc-adfe-e0fda33bf8f9" providerId="ADAL" clId="{A0238174-135B-4666-8652-ADC08EFCF9F7}" dt="2022-11-29T16:10:18.529" v="1914" actId="167"/>
          <ac:spMkLst>
            <pc:docMk/>
            <pc:sldMk cId="2795120989" sldId="260"/>
            <ac:spMk id="53" creationId="{141482F2-9DB9-1119-F2F4-541E1A242E4E}"/>
          </ac:spMkLst>
        </pc:spChg>
        <pc:spChg chg="add mod">
          <ac:chgData name="Chaitanya Kunapareddi" userId="e42baa32-e036-4cbc-adfe-e0fda33bf8f9" providerId="ADAL" clId="{A0238174-135B-4666-8652-ADC08EFCF9F7}" dt="2022-11-29T16:10:41.266" v="1916" actId="1076"/>
          <ac:spMkLst>
            <pc:docMk/>
            <pc:sldMk cId="2795120989" sldId="260"/>
            <ac:spMk id="54" creationId="{67C35372-D2FC-5708-0BFD-C5475AB51160}"/>
          </ac:spMkLst>
        </pc:spChg>
        <pc:spChg chg="add mod">
          <ac:chgData name="Chaitanya Kunapareddi" userId="e42baa32-e036-4cbc-adfe-e0fda33bf8f9" providerId="ADAL" clId="{A0238174-135B-4666-8652-ADC08EFCF9F7}" dt="2022-11-29T16:10:45.403" v="1918" actId="1076"/>
          <ac:spMkLst>
            <pc:docMk/>
            <pc:sldMk cId="2795120989" sldId="260"/>
            <ac:spMk id="55" creationId="{1498D37E-FADA-4E0E-4431-2E2FCE7971B6}"/>
          </ac:spMkLst>
        </pc:spChg>
        <pc:spChg chg="add mod">
          <ac:chgData name="Chaitanya Kunapareddi" userId="e42baa32-e036-4cbc-adfe-e0fda33bf8f9" providerId="ADAL" clId="{A0238174-135B-4666-8652-ADC08EFCF9F7}" dt="2022-11-29T16:10:52.956" v="1920" actId="1076"/>
          <ac:spMkLst>
            <pc:docMk/>
            <pc:sldMk cId="2795120989" sldId="260"/>
            <ac:spMk id="56" creationId="{F1888638-34FC-D140-13B6-B1ADAE09C489}"/>
          </ac:spMkLst>
        </pc:spChg>
        <pc:spChg chg="add del mod">
          <ac:chgData name="Chaitanya Kunapareddi" userId="e42baa32-e036-4cbc-adfe-e0fda33bf8f9" providerId="ADAL" clId="{A0238174-135B-4666-8652-ADC08EFCF9F7}" dt="2022-11-29T16:10:56.601" v="1922"/>
          <ac:spMkLst>
            <pc:docMk/>
            <pc:sldMk cId="2795120989" sldId="260"/>
            <ac:spMk id="57" creationId="{80C1839A-92AD-11FD-D0E9-D36E140AAA70}"/>
          </ac:spMkLst>
        </pc:spChg>
        <pc:spChg chg="add mod">
          <ac:chgData name="Chaitanya Kunapareddi" userId="e42baa32-e036-4cbc-adfe-e0fda33bf8f9" providerId="ADAL" clId="{A0238174-135B-4666-8652-ADC08EFCF9F7}" dt="2022-11-29T16:11:23.594" v="1930" actId="1076"/>
          <ac:spMkLst>
            <pc:docMk/>
            <pc:sldMk cId="2795120989" sldId="260"/>
            <ac:spMk id="58" creationId="{3664EF28-35E8-3CF8-62D8-C54E83E2AE48}"/>
          </ac:spMkLst>
        </pc:spChg>
        <pc:spChg chg="add del mod">
          <ac:chgData name="Chaitanya Kunapareddi" userId="e42baa32-e036-4cbc-adfe-e0fda33bf8f9" providerId="ADAL" clId="{A0238174-135B-4666-8652-ADC08EFCF9F7}" dt="2022-11-29T16:14:33.832" v="2088" actId="478"/>
          <ac:spMkLst>
            <pc:docMk/>
            <pc:sldMk cId="2795120989" sldId="260"/>
            <ac:spMk id="59" creationId="{A5345580-6CDB-DA48-FB1A-4AE57E15FEC9}"/>
          </ac:spMkLst>
        </pc:spChg>
        <pc:spChg chg="add del mod">
          <ac:chgData name="Chaitanya Kunapareddi" userId="e42baa32-e036-4cbc-adfe-e0fda33bf8f9" providerId="ADAL" clId="{A0238174-135B-4666-8652-ADC08EFCF9F7}" dt="2022-11-29T16:14:35.560" v="2089" actId="478"/>
          <ac:spMkLst>
            <pc:docMk/>
            <pc:sldMk cId="2795120989" sldId="260"/>
            <ac:spMk id="60" creationId="{6BA03002-6D1B-30F4-39ED-7D3B88F45C9D}"/>
          </ac:spMkLst>
        </pc:spChg>
        <pc:spChg chg="add del mod">
          <ac:chgData name="Chaitanya Kunapareddi" userId="e42baa32-e036-4cbc-adfe-e0fda33bf8f9" providerId="ADAL" clId="{A0238174-135B-4666-8652-ADC08EFCF9F7}" dt="2022-11-29T16:15:51.241" v="2103" actId="478"/>
          <ac:spMkLst>
            <pc:docMk/>
            <pc:sldMk cId="2795120989" sldId="260"/>
            <ac:spMk id="61" creationId="{B02C66E3-E3CB-3760-FBD4-C026967A89C6}"/>
          </ac:spMkLst>
        </pc:spChg>
        <pc:spChg chg="add del mod">
          <ac:chgData name="Chaitanya Kunapareddi" userId="e42baa32-e036-4cbc-adfe-e0fda33bf8f9" providerId="ADAL" clId="{A0238174-135B-4666-8652-ADC08EFCF9F7}" dt="2022-11-29T16:15:52.024" v="2104" actId="478"/>
          <ac:spMkLst>
            <pc:docMk/>
            <pc:sldMk cId="2795120989" sldId="260"/>
            <ac:spMk id="62" creationId="{543A8A41-DBF8-A221-010A-A947E2B7D99F}"/>
          </ac:spMkLst>
        </pc:spChg>
        <pc:spChg chg="add mod">
          <ac:chgData name="Chaitanya Kunapareddi" userId="e42baa32-e036-4cbc-adfe-e0fda33bf8f9" providerId="ADAL" clId="{A0238174-135B-4666-8652-ADC08EFCF9F7}" dt="2022-11-29T16:17:25.507" v="2142" actId="207"/>
          <ac:spMkLst>
            <pc:docMk/>
            <pc:sldMk cId="2795120989" sldId="260"/>
            <ac:spMk id="63" creationId="{B6DECAB2-EAF5-5DAB-08DE-1006AAD1C3AB}"/>
          </ac:spMkLst>
        </pc:spChg>
        <pc:spChg chg="add mod">
          <ac:chgData name="Chaitanya Kunapareddi" userId="e42baa32-e036-4cbc-adfe-e0fda33bf8f9" providerId="ADAL" clId="{A0238174-135B-4666-8652-ADC08EFCF9F7}" dt="2022-11-29T16:17:30.948" v="2144" actId="207"/>
          <ac:spMkLst>
            <pc:docMk/>
            <pc:sldMk cId="2795120989" sldId="260"/>
            <ac:spMk id="64" creationId="{79F822B8-5F1B-6A37-DC83-7CB731CE9BCD}"/>
          </ac:spMkLst>
        </pc:spChg>
        <pc:spChg chg="add mod">
          <ac:chgData name="Chaitanya Kunapareddi" userId="e42baa32-e036-4cbc-adfe-e0fda33bf8f9" providerId="ADAL" clId="{A0238174-135B-4666-8652-ADC08EFCF9F7}" dt="2022-11-29T16:17:37.675" v="2146" actId="207"/>
          <ac:spMkLst>
            <pc:docMk/>
            <pc:sldMk cId="2795120989" sldId="260"/>
            <ac:spMk id="65" creationId="{25456813-7DB5-0704-6B08-C9BA92B6C809}"/>
          </ac:spMkLst>
        </pc:spChg>
        <pc:spChg chg="add mod">
          <ac:chgData name="Chaitanya Kunapareddi" userId="e42baa32-e036-4cbc-adfe-e0fda33bf8f9" providerId="ADAL" clId="{A0238174-135B-4666-8652-ADC08EFCF9F7}" dt="2022-11-29T16:17:41.770" v="2148" actId="207"/>
          <ac:spMkLst>
            <pc:docMk/>
            <pc:sldMk cId="2795120989" sldId="260"/>
            <ac:spMk id="66" creationId="{B3CC1A3B-C426-0911-8544-0FE61BF17ADC}"/>
          </ac:spMkLst>
        </pc:spChg>
        <pc:spChg chg="add mod">
          <ac:chgData name="Chaitanya Kunapareddi" userId="e42baa32-e036-4cbc-adfe-e0fda33bf8f9" providerId="ADAL" clId="{A0238174-135B-4666-8652-ADC08EFCF9F7}" dt="2022-11-29T16:18:16.786" v="2151" actId="208"/>
          <ac:spMkLst>
            <pc:docMk/>
            <pc:sldMk cId="2795120989" sldId="260"/>
            <ac:spMk id="67" creationId="{838007AF-7F4F-9B71-CF4E-7CBF2D59FAA8}"/>
          </ac:spMkLst>
        </pc:spChg>
        <pc:spChg chg="add mod">
          <ac:chgData name="Chaitanya Kunapareddi" userId="e42baa32-e036-4cbc-adfe-e0fda33bf8f9" providerId="ADAL" clId="{A0238174-135B-4666-8652-ADC08EFCF9F7}" dt="2022-11-29T16:18:39.621" v="2163" actId="1076"/>
          <ac:spMkLst>
            <pc:docMk/>
            <pc:sldMk cId="2795120989" sldId="260"/>
            <ac:spMk id="68" creationId="{F07CEC86-8C4D-4A7A-2151-F8347BBFFBD8}"/>
          </ac:spMkLst>
        </pc:spChg>
        <pc:grpChg chg="add del mod topLvl">
          <ac:chgData name="Chaitanya Kunapareddi" userId="e42baa32-e036-4cbc-adfe-e0fda33bf8f9" providerId="ADAL" clId="{A0238174-135B-4666-8652-ADC08EFCF9F7}" dt="2022-11-29T15:42:47.589" v="1581" actId="165"/>
          <ac:grpSpMkLst>
            <pc:docMk/>
            <pc:sldMk cId="2795120989" sldId="260"/>
            <ac:grpSpMk id="9" creationId="{D0D8577B-CF09-2278-562D-1B94648EE410}"/>
          </ac:grpSpMkLst>
        </pc:grpChg>
        <pc:grpChg chg="add del mod">
          <ac:chgData name="Chaitanya Kunapareddi" userId="e42baa32-e036-4cbc-adfe-e0fda33bf8f9" providerId="ADAL" clId="{A0238174-135B-4666-8652-ADC08EFCF9F7}" dt="2022-11-29T15:40:04.268" v="1565" actId="478"/>
          <ac:grpSpMkLst>
            <pc:docMk/>
            <pc:sldMk cId="2795120989" sldId="260"/>
            <ac:grpSpMk id="10" creationId="{19E571B5-766C-97D6-37C5-C680437EAA8E}"/>
          </ac:grpSpMkLst>
        </pc:grpChg>
        <pc:grpChg chg="add del mod">
          <ac:chgData name="Chaitanya Kunapareddi" userId="e42baa32-e036-4cbc-adfe-e0fda33bf8f9" providerId="ADAL" clId="{A0238174-135B-4666-8652-ADC08EFCF9F7}" dt="2022-11-29T15:41:41.616" v="1576" actId="165"/>
          <ac:grpSpMkLst>
            <pc:docMk/>
            <pc:sldMk cId="2795120989" sldId="260"/>
            <ac:grpSpMk id="17" creationId="{12F4560A-4383-216B-B196-F60EE3D8CB23}"/>
          </ac:grpSpMkLst>
        </pc:grpChg>
        <pc:grpChg chg="add del mod">
          <ac:chgData name="Chaitanya Kunapareddi" userId="e42baa32-e036-4cbc-adfe-e0fda33bf8f9" providerId="ADAL" clId="{A0238174-135B-4666-8652-ADC08EFCF9F7}" dt="2022-11-29T15:42:08.888" v="1578" actId="165"/>
          <ac:grpSpMkLst>
            <pc:docMk/>
            <pc:sldMk cId="2795120989" sldId="260"/>
            <ac:grpSpMk id="18" creationId="{BF7EE9BC-3F48-5A38-CACE-A412AD63F2FC}"/>
          </ac:grpSpMkLst>
        </pc:grpChg>
        <pc:grpChg chg="mod topLvl">
          <ac:chgData name="Chaitanya Kunapareddi" userId="e42baa32-e036-4cbc-adfe-e0fda33bf8f9" providerId="ADAL" clId="{A0238174-135B-4666-8652-ADC08EFCF9F7}" dt="2022-11-29T15:42:23.197" v="1579" actId="164"/>
          <ac:grpSpMkLst>
            <pc:docMk/>
            <pc:sldMk cId="2795120989" sldId="260"/>
            <ac:grpSpMk id="19" creationId="{2B97CD43-5EB5-A2A1-9E3D-A9E2C3045723}"/>
          </ac:grpSpMkLst>
        </pc:grpChg>
        <pc:grpChg chg="add del mod">
          <ac:chgData name="Chaitanya Kunapareddi" userId="e42baa32-e036-4cbc-adfe-e0fda33bf8f9" providerId="ADAL" clId="{A0238174-135B-4666-8652-ADC08EFCF9F7}" dt="2022-11-29T15:42:29.991" v="1580" actId="165"/>
          <ac:grpSpMkLst>
            <pc:docMk/>
            <pc:sldMk cId="2795120989" sldId="260"/>
            <ac:grpSpMk id="29" creationId="{DBD1E77F-08D3-5893-BD0B-82441825DF69}"/>
          </ac:grpSpMkLst>
        </pc:grpChg>
        <pc:grpChg chg="add del mod">
          <ac:chgData name="Chaitanya Kunapareddi" userId="e42baa32-e036-4cbc-adfe-e0fda33bf8f9" providerId="ADAL" clId="{A0238174-135B-4666-8652-ADC08EFCF9F7}" dt="2022-11-29T15:59:13.475" v="1778" actId="478"/>
          <ac:grpSpMkLst>
            <pc:docMk/>
            <pc:sldMk cId="2795120989" sldId="260"/>
            <ac:grpSpMk id="30" creationId="{87DE0260-1CBA-39FA-94A0-983183B49AC6}"/>
          </ac:grpSpMkLst>
        </pc:grpChg>
        <pc:grpChg chg="mod">
          <ac:chgData name="Chaitanya Kunapareddi" userId="e42baa32-e036-4cbc-adfe-e0fda33bf8f9" providerId="ADAL" clId="{A0238174-135B-4666-8652-ADC08EFCF9F7}" dt="2022-11-29T15:42:59.776" v="1582" actId="338"/>
          <ac:grpSpMkLst>
            <pc:docMk/>
            <pc:sldMk cId="2795120989" sldId="260"/>
            <ac:grpSpMk id="31" creationId="{AD89FB37-E8B8-C91A-572F-B693CB6803B1}"/>
          </ac:grpSpMkLst>
        </pc:grpChg>
        <pc:grpChg chg="add del mod">
          <ac:chgData name="Chaitanya Kunapareddi" userId="e42baa32-e036-4cbc-adfe-e0fda33bf8f9" providerId="ADAL" clId="{A0238174-135B-4666-8652-ADC08EFCF9F7}" dt="2022-11-29T15:46:44.842" v="1775" actId="478"/>
          <ac:grpSpMkLst>
            <pc:docMk/>
            <pc:sldMk cId="2795120989" sldId="260"/>
            <ac:grpSpMk id="32" creationId="{2D01CA38-7CE5-C589-47BB-CEB2BC5CD481}"/>
          </ac:grpSpMkLst>
        </pc:grpChg>
        <pc:grpChg chg="add del mod">
          <ac:chgData name="Chaitanya Kunapareddi" userId="e42baa32-e036-4cbc-adfe-e0fda33bf8f9" providerId="ADAL" clId="{A0238174-135B-4666-8652-ADC08EFCF9F7}" dt="2022-11-29T16:07:48.166" v="1894" actId="165"/>
          <ac:grpSpMkLst>
            <pc:docMk/>
            <pc:sldMk cId="2795120989" sldId="260"/>
            <ac:grpSpMk id="42" creationId="{34436CAB-1324-8860-057B-92E52988426F}"/>
          </ac:grpSpMkLst>
        </pc:grpChg>
        <pc:grpChg chg="add mod">
          <ac:chgData name="Chaitanya Kunapareddi" userId="e42baa32-e036-4cbc-adfe-e0fda33bf8f9" providerId="ADAL" clId="{A0238174-135B-4666-8652-ADC08EFCF9F7}" dt="2022-11-29T16:06:23.662" v="1885" actId="1076"/>
          <ac:grpSpMkLst>
            <pc:docMk/>
            <pc:sldMk cId="2795120989" sldId="260"/>
            <ac:grpSpMk id="43" creationId="{C05BEFFA-568B-F59D-86A5-644E231604F8}"/>
          </ac:grpSpMkLst>
        </pc:grpChg>
      </pc:sldChg>
      <pc:sldChg chg="modSp new del mod">
        <pc:chgData name="Chaitanya Kunapareddi" userId="e42baa32-e036-4cbc-adfe-e0fda33bf8f9" providerId="ADAL" clId="{A0238174-135B-4666-8652-ADC08EFCF9F7}" dt="2022-11-29T16:19:58.281" v="2165" actId="47"/>
        <pc:sldMkLst>
          <pc:docMk/>
          <pc:sldMk cId="3181539969" sldId="261"/>
        </pc:sldMkLst>
        <pc:spChg chg="mod">
          <ac:chgData name="Chaitanya Kunapareddi" userId="e42baa32-e036-4cbc-adfe-e0fda33bf8f9" providerId="ADAL" clId="{A0238174-135B-4666-8652-ADC08EFCF9F7}" dt="2022-11-28T19:52:57.104" v="220" actId="20577"/>
          <ac:spMkLst>
            <pc:docMk/>
            <pc:sldMk cId="3181539969" sldId="261"/>
            <ac:spMk id="2" creationId="{E78F35AA-D344-D779-B7B2-2489EB777212}"/>
          </ac:spMkLst>
        </pc:spChg>
      </pc:sldChg>
      <pc:sldChg chg="modSp new mod">
        <pc:chgData name="Chaitanya Kunapareddi" userId="e42baa32-e036-4cbc-adfe-e0fda33bf8f9" providerId="ADAL" clId="{A0238174-135B-4666-8652-ADC08EFCF9F7}" dt="2022-11-29T16:23:24.851" v="2216" actId="20577"/>
        <pc:sldMkLst>
          <pc:docMk/>
          <pc:sldMk cId="1977663245" sldId="262"/>
        </pc:sldMkLst>
        <pc:spChg chg="mod">
          <ac:chgData name="Chaitanya Kunapareddi" userId="e42baa32-e036-4cbc-adfe-e0fda33bf8f9" providerId="ADAL" clId="{A0238174-135B-4666-8652-ADC08EFCF9F7}" dt="2022-11-29T16:23:24.851" v="2216" actId="20577"/>
          <ac:spMkLst>
            <pc:docMk/>
            <pc:sldMk cId="1977663245" sldId="262"/>
            <ac:spMk id="2" creationId="{FBD24C04-8EA0-DFFF-75BF-A0B95EEE764E}"/>
          </ac:spMkLst>
        </pc:spChg>
      </pc:sldChg>
      <pc:sldChg chg="modSp new mod ord">
        <pc:chgData name="Chaitanya Kunapareddi" userId="e42baa32-e036-4cbc-adfe-e0fda33bf8f9" providerId="ADAL" clId="{A0238174-135B-4666-8652-ADC08EFCF9F7}" dt="2022-11-29T16:20:47.970" v="2186" actId="20577"/>
        <pc:sldMkLst>
          <pc:docMk/>
          <pc:sldMk cId="1215859507" sldId="263"/>
        </pc:sldMkLst>
        <pc:spChg chg="mod">
          <ac:chgData name="Chaitanya Kunapareddi" userId="e42baa32-e036-4cbc-adfe-e0fda33bf8f9" providerId="ADAL" clId="{A0238174-135B-4666-8652-ADC08EFCF9F7}" dt="2022-11-29T16:20:47.970" v="2186" actId="20577"/>
          <ac:spMkLst>
            <pc:docMk/>
            <pc:sldMk cId="1215859507" sldId="263"/>
            <ac:spMk id="2" creationId="{E1E5B631-AA5D-E490-2926-6E831CA973A3}"/>
          </ac:spMkLst>
        </pc:spChg>
      </pc:sldChg>
      <pc:sldChg chg="new del">
        <pc:chgData name="Chaitanya Kunapareddi" userId="e42baa32-e036-4cbc-adfe-e0fda33bf8f9" providerId="ADAL" clId="{A0238174-135B-4666-8652-ADC08EFCF9F7}" dt="2022-11-28T21:19:12.832" v="1379" actId="47"/>
        <pc:sldMkLst>
          <pc:docMk/>
          <pc:sldMk cId="3287828014" sldId="264"/>
        </pc:sldMkLst>
      </pc:sldChg>
      <pc:sldChg chg="addSp delSp modSp new mod ord">
        <pc:chgData name="Chaitanya Kunapareddi" userId="e42baa32-e036-4cbc-adfe-e0fda33bf8f9" providerId="ADAL" clId="{A0238174-135B-4666-8652-ADC08EFCF9F7}" dt="2022-11-28T21:16:56.869" v="1377" actId="404"/>
        <pc:sldMkLst>
          <pc:docMk/>
          <pc:sldMk cId="2877329230" sldId="265"/>
        </pc:sldMkLst>
        <pc:spChg chg="mod">
          <ac:chgData name="Chaitanya Kunapareddi" userId="e42baa32-e036-4cbc-adfe-e0fda33bf8f9" providerId="ADAL" clId="{A0238174-135B-4666-8652-ADC08EFCF9F7}" dt="2022-11-28T20:42:13.854" v="717" actId="20577"/>
          <ac:spMkLst>
            <pc:docMk/>
            <pc:sldMk cId="2877329230" sldId="265"/>
            <ac:spMk id="2" creationId="{41862E57-B7AE-29FD-858B-F1D3C4A48955}"/>
          </ac:spMkLst>
        </pc:spChg>
        <pc:spChg chg="add del mod">
          <ac:chgData name="Chaitanya Kunapareddi" userId="e42baa32-e036-4cbc-adfe-e0fda33bf8f9" providerId="ADAL" clId="{A0238174-135B-4666-8652-ADC08EFCF9F7}" dt="2022-11-28T20:54:42.249" v="822" actId="12084"/>
          <ac:spMkLst>
            <pc:docMk/>
            <pc:sldMk cId="2877329230" sldId="265"/>
            <ac:spMk id="3" creationId="{4C2AAE7D-4430-AB41-D539-37DF87FE2BDF}"/>
          </ac:spMkLst>
        </pc:spChg>
        <pc:spChg chg="add del mod">
          <ac:chgData name="Chaitanya Kunapareddi" userId="e42baa32-e036-4cbc-adfe-e0fda33bf8f9" providerId="ADAL" clId="{A0238174-135B-4666-8652-ADC08EFCF9F7}" dt="2022-11-28T20:55:30.865" v="844"/>
          <ac:spMkLst>
            <pc:docMk/>
            <pc:sldMk cId="2877329230" sldId="265"/>
            <ac:spMk id="6" creationId="{21024DB2-B672-33A5-FAF0-BC9D0AC116BE}"/>
          </ac:spMkLst>
        </pc:spChg>
        <pc:spChg chg="add del mod">
          <ac:chgData name="Chaitanya Kunapareddi" userId="e42baa32-e036-4cbc-adfe-e0fda33bf8f9" providerId="ADAL" clId="{A0238174-135B-4666-8652-ADC08EFCF9F7}" dt="2022-11-28T20:55:16.294" v="827" actId="767"/>
          <ac:spMkLst>
            <pc:docMk/>
            <pc:sldMk cId="2877329230" sldId="265"/>
            <ac:spMk id="7" creationId="{BDEB31D2-1E72-5019-46D0-6CD713B007A0}"/>
          </ac:spMkLst>
        </pc:spChg>
        <pc:spChg chg="add mod">
          <ac:chgData name="Chaitanya Kunapareddi" userId="e42baa32-e036-4cbc-adfe-e0fda33bf8f9" providerId="ADAL" clId="{A0238174-135B-4666-8652-ADC08EFCF9F7}" dt="2022-11-28T21:06:46.580" v="1126" actId="404"/>
          <ac:spMkLst>
            <pc:docMk/>
            <pc:sldMk cId="2877329230" sldId="265"/>
            <ac:spMk id="8" creationId="{85696D95-0EE8-30A3-5F12-8BA371999D46}"/>
          </ac:spMkLst>
        </pc:spChg>
        <pc:spChg chg="add del mod">
          <ac:chgData name="Chaitanya Kunapareddi" userId="e42baa32-e036-4cbc-adfe-e0fda33bf8f9" providerId="ADAL" clId="{A0238174-135B-4666-8652-ADC08EFCF9F7}" dt="2022-11-28T21:02:29.107" v="1070" actId="478"/>
          <ac:spMkLst>
            <pc:docMk/>
            <pc:sldMk cId="2877329230" sldId="265"/>
            <ac:spMk id="9" creationId="{F73AF49F-AA97-61B3-C6BB-715F9A2AF109}"/>
          </ac:spMkLst>
        </pc:spChg>
        <pc:spChg chg="add mod ord">
          <ac:chgData name="Chaitanya Kunapareddi" userId="e42baa32-e036-4cbc-adfe-e0fda33bf8f9" providerId="ADAL" clId="{A0238174-135B-4666-8652-ADC08EFCF9F7}" dt="2022-11-28T21:02:38.228" v="1071" actId="164"/>
          <ac:spMkLst>
            <pc:docMk/>
            <pc:sldMk cId="2877329230" sldId="265"/>
            <ac:spMk id="10" creationId="{EF2CBB16-C3D1-9F86-5594-624591A8C58E}"/>
          </ac:spMkLst>
        </pc:spChg>
        <pc:spChg chg="add mod">
          <ac:chgData name="Chaitanya Kunapareddi" userId="e42baa32-e036-4cbc-adfe-e0fda33bf8f9" providerId="ADAL" clId="{A0238174-135B-4666-8652-ADC08EFCF9F7}" dt="2022-11-28T21:10:50.518" v="1225" actId="404"/>
          <ac:spMkLst>
            <pc:docMk/>
            <pc:sldMk cId="2877329230" sldId="265"/>
            <ac:spMk id="13" creationId="{C204C5A9-0F30-B5B2-801C-4457CF57BD62}"/>
          </ac:spMkLst>
        </pc:spChg>
        <pc:spChg chg="mod topLvl">
          <ac:chgData name="Chaitanya Kunapareddi" userId="e42baa32-e036-4cbc-adfe-e0fda33bf8f9" providerId="ADAL" clId="{A0238174-135B-4666-8652-ADC08EFCF9F7}" dt="2022-11-28T21:07:39.367" v="1136" actId="164"/>
          <ac:spMkLst>
            <pc:docMk/>
            <pc:sldMk cId="2877329230" sldId="265"/>
            <ac:spMk id="16" creationId="{D2BD997D-D683-D481-1A31-E06EB8645A97}"/>
          </ac:spMkLst>
        </pc:spChg>
        <pc:spChg chg="mod topLvl">
          <ac:chgData name="Chaitanya Kunapareddi" userId="e42baa32-e036-4cbc-adfe-e0fda33bf8f9" providerId="ADAL" clId="{A0238174-135B-4666-8652-ADC08EFCF9F7}" dt="2022-11-28T21:07:39.367" v="1136" actId="164"/>
          <ac:spMkLst>
            <pc:docMk/>
            <pc:sldMk cId="2877329230" sldId="265"/>
            <ac:spMk id="17" creationId="{D26E8007-951A-821C-42CB-E4308F6A33F4}"/>
          </ac:spMkLst>
        </pc:spChg>
        <pc:spChg chg="add mod">
          <ac:chgData name="Chaitanya Kunapareddi" userId="e42baa32-e036-4cbc-adfe-e0fda33bf8f9" providerId="ADAL" clId="{A0238174-135B-4666-8652-ADC08EFCF9F7}" dt="2022-11-28T21:11:06.796" v="1228" actId="404"/>
          <ac:spMkLst>
            <pc:docMk/>
            <pc:sldMk cId="2877329230" sldId="265"/>
            <ac:spMk id="19" creationId="{148B4CDF-9D62-EEF2-32B4-5EA6D05DCD53}"/>
          </ac:spMkLst>
        </pc:spChg>
        <pc:spChg chg="add mod">
          <ac:chgData name="Chaitanya Kunapareddi" userId="e42baa32-e036-4cbc-adfe-e0fda33bf8f9" providerId="ADAL" clId="{A0238174-135B-4666-8652-ADC08EFCF9F7}" dt="2022-11-28T21:11:40.188" v="1298" actId="404"/>
          <ac:spMkLst>
            <pc:docMk/>
            <pc:sldMk cId="2877329230" sldId="265"/>
            <ac:spMk id="20" creationId="{3F1EE025-8434-1A29-345A-658F3D9161E5}"/>
          </ac:spMkLst>
        </pc:spChg>
        <pc:spChg chg="add mod">
          <ac:chgData name="Chaitanya Kunapareddi" userId="e42baa32-e036-4cbc-adfe-e0fda33bf8f9" providerId="ADAL" clId="{A0238174-135B-4666-8652-ADC08EFCF9F7}" dt="2022-11-28T21:16:56.869" v="1377" actId="404"/>
          <ac:spMkLst>
            <pc:docMk/>
            <pc:sldMk cId="2877329230" sldId="265"/>
            <ac:spMk id="21" creationId="{5F417AA6-E445-615C-4B7E-729434D25FC1}"/>
          </ac:spMkLst>
        </pc:spChg>
        <pc:grpChg chg="add mod">
          <ac:chgData name="Chaitanya Kunapareddi" userId="e42baa32-e036-4cbc-adfe-e0fda33bf8f9" providerId="ADAL" clId="{A0238174-135B-4666-8652-ADC08EFCF9F7}" dt="2022-11-28T21:06:52.026" v="1127" actId="1076"/>
          <ac:grpSpMkLst>
            <pc:docMk/>
            <pc:sldMk cId="2877329230" sldId="265"/>
            <ac:grpSpMk id="14" creationId="{F309ACB8-6640-303D-69B3-B7EA19DC4C03}"/>
          </ac:grpSpMkLst>
        </pc:grpChg>
        <pc:grpChg chg="add del mod">
          <ac:chgData name="Chaitanya Kunapareddi" userId="e42baa32-e036-4cbc-adfe-e0fda33bf8f9" providerId="ADAL" clId="{A0238174-135B-4666-8652-ADC08EFCF9F7}" dt="2022-11-28T21:03:02.300" v="1077" actId="165"/>
          <ac:grpSpMkLst>
            <pc:docMk/>
            <pc:sldMk cId="2877329230" sldId="265"/>
            <ac:grpSpMk id="15" creationId="{BB634C25-22F9-F335-E976-A7DC72620BB2}"/>
          </ac:grpSpMkLst>
        </pc:grpChg>
        <pc:grpChg chg="add mod">
          <ac:chgData name="Chaitanya Kunapareddi" userId="e42baa32-e036-4cbc-adfe-e0fda33bf8f9" providerId="ADAL" clId="{A0238174-135B-4666-8652-ADC08EFCF9F7}" dt="2022-11-28T21:07:39.367" v="1136" actId="164"/>
          <ac:grpSpMkLst>
            <pc:docMk/>
            <pc:sldMk cId="2877329230" sldId="265"/>
            <ac:grpSpMk id="22" creationId="{81BDF81B-6180-8B5A-0CCC-4955783FC311}"/>
          </ac:grpSpMkLst>
        </pc:grpChg>
        <pc:graphicFrameChg chg="add del mod">
          <ac:chgData name="Chaitanya Kunapareddi" userId="e42baa32-e036-4cbc-adfe-e0fda33bf8f9" providerId="ADAL" clId="{A0238174-135B-4666-8652-ADC08EFCF9F7}" dt="2022-11-28T20:53:32.742" v="791" actId="12084"/>
          <ac:graphicFrameMkLst>
            <pc:docMk/>
            <pc:sldMk cId="2877329230" sldId="265"/>
            <ac:graphicFrameMk id="4" creationId="{5CBAB103-9C1C-5CB2-07CC-590B3BF5FAE1}"/>
          </ac:graphicFrameMkLst>
        </pc:graphicFrameChg>
        <pc:graphicFrameChg chg="add mod modGraphic">
          <ac:chgData name="Chaitanya Kunapareddi" userId="e42baa32-e036-4cbc-adfe-e0fda33bf8f9" providerId="ADAL" clId="{A0238174-135B-4666-8652-ADC08EFCF9F7}" dt="2022-11-28T21:06:55.710" v="1128" actId="14100"/>
          <ac:graphicFrameMkLst>
            <pc:docMk/>
            <pc:sldMk cId="2877329230" sldId="265"/>
            <ac:graphicFrameMk id="5" creationId="{74738A8A-713F-039C-F3D7-8104B655F54E}"/>
          </ac:graphicFrameMkLst>
        </pc:graphicFrameChg>
        <pc:picChg chg="add mod">
          <ac:chgData name="Chaitanya Kunapareddi" userId="e42baa32-e036-4cbc-adfe-e0fda33bf8f9" providerId="ADAL" clId="{A0238174-135B-4666-8652-ADC08EFCF9F7}" dt="2022-11-28T21:02:38.228" v="1071" actId="164"/>
          <ac:picMkLst>
            <pc:docMk/>
            <pc:sldMk cId="2877329230" sldId="265"/>
            <ac:picMk id="12" creationId="{A587549E-C48F-0470-0432-4450C2564CB1}"/>
          </ac:picMkLst>
        </pc:picChg>
        <pc:picChg chg="mod topLvl">
          <ac:chgData name="Chaitanya Kunapareddi" userId="e42baa32-e036-4cbc-adfe-e0fda33bf8f9" providerId="ADAL" clId="{A0238174-135B-4666-8652-ADC08EFCF9F7}" dt="2022-11-28T21:07:39.367" v="1136" actId="164"/>
          <ac:picMkLst>
            <pc:docMk/>
            <pc:sldMk cId="2877329230" sldId="265"/>
            <ac:picMk id="18" creationId="{53566760-9D54-5388-B084-9111DF87FC3E}"/>
          </ac:picMkLst>
        </pc:picChg>
      </pc:sldChg>
      <pc:sldChg chg="modSp new del mod">
        <pc:chgData name="Chaitanya Kunapareddi" userId="e42baa32-e036-4cbc-adfe-e0fda33bf8f9" providerId="ADAL" clId="{A0238174-135B-4666-8652-ADC08EFCF9F7}" dt="2022-11-28T21:19:29.934" v="1393" actId="47"/>
        <pc:sldMkLst>
          <pc:docMk/>
          <pc:sldMk cId="294527401" sldId="266"/>
        </pc:sldMkLst>
        <pc:spChg chg="mod">
          <ac:chgData name="Chaitanya Kunapareddi" userId="e42baa32-e036-4cbc-adfe-e0fda33bf8f9" providerId="ADAL" clId="{A0238174-135B-4666-8652-ADC08EFCF9F7}" dt="2022-11-28T21:19:25.140" v="1391" actId="14100"/>
          <ac:spMkLst>
            <pc:docMk/>
            <pc:sldMk cId="294527401" sldId="266"/>
            <ac:spMk id="2" creationId="{201E2C84-BED5-BA0A-2980-FE15668D471A}"/>
          </ac:spMkLst>
        </pc:spChg>
      </pc:sldChg>
      <pc:sldChg chg="addSp delSp modSp new mod setBg addAnim">
        <pc:chgData name="Chaitanya Kunapareddi" userId="e42baa32-e036-4cbc-adfe-e0fda33bf8f9" providerId="ADAL" clId="{A0238174-135B-4666-8652-ADC08EFCF9F7}" dt="2022-11-29T16:24:18.835" v="2242"/>
        <pc:sldMkLst>
          <pc:docMk/>
          <pc:sldMk cId="2185458909" sldId="267"/>
        </pc:sldMkLst>
        <pc:spChg chg="add mod">
          <ac:chgData name="Chaitanya Kunapareddi" userId="e42baa32-e036-4cbc-adfe-e0fda33bf8f9" providerId="ADAL" clId="{A0238174-135B-4666-8652-ADC08EFCF9F7}" dt="2022-11-29T16:24:18.835" v="2241" actId="26606"/>
          <ac:spMkLst>
            <pc:docMk/>
            <pc:sldMk cId="2185458909" sldId="267"/>
            <ac:spMk id="2" creationId="{59C019CB-9A00-1267-D987-5D330B997FDE}"/>
          </ac:spMkLst>
        </pc:spChg>
        <pc:spChg chg="add del mod">
          <ac:chgData name="Chaitanya Kunapareddi" userId="e42baa32-e036-4cbc-adfe-e0fda33bf8f9" providerId="ADAL" clId="{A0238174-135B-4666-8652-ADC08EFCF9F7}" dt="2022-11-28T21:19:52.272" v="1409" actId="478"/>
          <ac:spMkLst>
            <pc:docMk/>
            <pc:sldMk cId="2185458909" sldId="267"/>
            <ac:spMk id="2" creationId="{D2DA4426-BDBF-CB0E-43F8-0EA30C1FF634}"/>
          </ac:spMkLst>
        </pc:spChg>
        <pc:spChg chg="add del mod">
          <ac:chgData name="Chaitanya Kunapareddi" userId="e42baa32-e036-4cbc-adfe-e0fda33bf8f9" providerId="ADAL" clId="{A0238174-135B-4666-8652-ADC08EFCF9F7}" dt="2022-11-28T21:20:52.248" v="1422" actId="478"/>
          <ac:spMkLst>
            <pc:docMk/>
            <pc:sldMk cId="2185458909" sldId="267"/>
            <ac:spMk id="3" creationId="{8BE2AE85-C159-4500-F95B-9AC1C2F4ED41}"/>
          </ac:spMkLst>
        </pc:spChg>
        <pc:spChg chg="add">
          <ac:chgData name="Chaitanya Kunapareddi" userId="e42baa32-e036-4cbc-adfe-e0fda33bf8f9" providerId="ADAL" clId="{A0238174-135B-4666-8652-ADC08EFCF9F7}" dt="2022-11-29T16:24:18.835" v="2241" actId="26606"/>
          <ac:spMkLst>
            <pc:docMk/>
            <pc:sldMk cId="2185458909" sldId="267"/>
            <ac:spMk id="9" creationId="{0CABCAE3-64FC-4149-819F-2C1812824154}"/>
          </ac:spMkLst>
        </pc:spChg>
        <pc:spChg chg="add">
          <ac:chgData name="Chaitanya Kunapareddi" userId="e42baa32-e036-4cbc-adfe-e0fda33bf8f9" providerId="ADAL" clId="{A0238174-135B-4666-8652-ADC08EFCF9F7}" dt="2022-11-29T16:24:18.835" v="2241" actId="26606"/>
          <ac:spMkLst>
            <pc:docMk/>
            <pc:sldMk cId="2185458909" sldId="267"/>
            <ac:spMk id="17" creationId="{8BC298DB-2D5C-40A1-9A78-6B4A12198A9B}"/>
          </ac:spMkLst>
        </pc:spChg>
        <pc:spChg chg="add">
          <ac:chgData name="Chaitanya Kunapareddi" userId="e42baa32-e036-4cbc-adfe-e0fda33bf8f9" providerId="ADAL" clId="{A0238174-135B-4666-8652-ADC08EFCF9F7}" dt="2022-11-29T16:24:18.835" v="2241" actId="26606"/>
          <ac:spMkLst>
            <pc:docMk/>
            <pc:sldMk cId="2185458909" sldId="267"/>
            <ac:spMk id="19" creationId="{35C2355B-7CE9-4192-9142-A41CA0A0C08B}"/>
          </ac:spMkLst>
        </pc:spChg>
        <pc:picChg chg="add">
          <ac:chgData name="Chaitanya Kunapareddi" userId="e42baa32-e036-4cbc-adfe-e0fda33bf8f9" providerId="ADAL" clId="{A0238174-135B-4666-8652-ADC08EFCF9F7}" dt="2022-11-29T16:24:18.835" v="2241" actId="26606"/>
          <ac:picMkLst>
            <pc:docMk/>
            <pc:sldMk cId="2185458909" sldId="267"/>
            <ac:picMk id="6" creationId="{82C284AE-69EF-F97A-03BB-990A2B3BFB09}"/>
          </ac:picMkLst>
        </pc:picChg>
        <pc:picChg chg="add">
          <ac:chgData name="Chaitanya Kunapareddi" userId="e42baa32-e036-4cbc-adfe-e0fda33bf8f9" providerId="ADAL" clId="{A0238174-135B-4666-8652-ADC08EFCF9F7}" dt="2022-11-29T16:24:18.835" v="2241" actId="26606"/>
          <ac:picMkLst>
            <pc:docMk/>
            <pc:sldMk cId="2185458909" sldId="267"/>
            <ac:picMk id="11" creationId="{012FDCFE-9AD2-4D8A-8CBF-B3AA37EBF6DD}"/>
          </ac:picMkLst>
        </pc:picChg>
        <pc:picChg chg="add">
          <ac:chgData name="Chaitanya Kunapareddi" userId="e42baa32-e036-4cbc-adfe-e0fda33bf8f9" providerId="ADAL" clId="{A0238174-135B-4666-8652-ADC08EFCF9F7}" dt="2022-11-29T16:24:18.835" v="2241" actId="26606"/>
          <ac:picMkLst>
            <pc:docMk/>
            <pc:sldMk cId="2185458909" sldId="267"/>
            <ac:picMk id="23" creationId="{45CE2E7C-6AA3-4710-825D-4CDDF788C7BC}"/>
          </ac:picMkLst>
        </pc:picChg>
        <pc:cxnChg chg="add">
          <ac:chgData name="Chaitanya Kunapareddi" userId="e42baa32-e036-4cbc-adfe-e0fda33bf8f9" providerId="ADAL" clId="{A0238174-135B-4666-8652-ADC08EFCF9F7}" dt="2022-11-29T16:24:18.835" v="2241" actId="26606"/>
          <ac:cxnSpMkLst>
            <pc:docMk/>
            <pc:sldMk cId="2185458909" sldId="267"/>
            <ac:cxnSpMk id="13" creationId="{FBD463FC-4CA8-4FF4-85A3-AF9F4B98D210}"/>
          </ac:cxnSpMkLst>
        </pc:cxnChg>
        <pc:cxnChg chg="add">
          <ac:chgData name="Chaitanya Kunapareddi" userId="e42baa32-e036-4cbc-adfe-e0fda33bf8f9" providerId="ADAL" clId="{A0238174-135B-4666-8652-ADC08EFCF9F7}" dt="2022-11-29T16:24:18.835" v="2241" actId="26606"/>
          <ac:cxnSpMkLst>
            <pc:docMk/>
            <pc:sldMk cId="2185458909" sldId="267"/>
            <ac:cxnSpMk id="15" creationId="{BECF35C3-8B44-4F4B-BD25-4C01823DB22A}"/>
          </ac:cxnSpMkLst>
        </pc:cxnChg>
        <pc:cxnChg chg="add">
          <ac:chgData name="Chaitanya Kunapareddi" userId="e42baa32-e036-4cbc-adfe-e0fda33bf8f9" providerId="ADAL" clId="{A0238174-135B-4666-8652-ADC08EFCF9F7}" dt="2022-11-29T16:24:18.835" v="2241" actId="26606"/>
          <ac:cxnSpMkLst>
            <pc:docMk/>
            <pc:sldMk cId="2185458909" sldId="267"/>
            <ac:cxnSpMk id="21" creationId="{06D05ED8-39E4-42F8-92CB-704C2BD0D215}"/>
          </ac:cxnSpMkLst>
        </pc:cxnChg>
        <pc:cxnChg chg="add">
          <ac:chgData name="Chaitanya Kunapareddi" userId="e42baa32-e036-4cbc-adfe-e0fda33bf8f9" providerId="ADAL" clId="{A0238174-135B-4666-8652-ADC08EFCF9F7}" dt="2022-11-29T16:24:18.835" v="2241" actId="26606"/>
          <ac:cxnSpMkLst>
            <pc:docMk/>
            <pc:sldMk cId="2185458909" sldId="267"/>
            <ac:cxnSpMk id="25" creationId="{3256C6C3-0EDC-4651-AB37-9F26CFAA6C86}"/>
          </ac:cxnSpMkLst>
        </pc:cxnChg>
      </pc:sldChg>
      <pc:sldChg chg="modSp new mod">
        <pc:chgData name="Chaitanya Kunapareddi" userId="e42baa32-e036-4cbc-adfe-e0fda33bf8f9" providerId="ADAL" clId="{A0238174-135B-4666-8652-ADC08EFCF9F7}" dt="2022-11-29T16:15:09.350" v="2097" actId="20577"/>
        <pc:sldMkLst>
          <pc:docMk/>
          <pc:sldMk cId="1007353720" sldId="268"/>
        </pc:sldMkLst>
        <pc:spChg chg="mod">
          <ac:chgData name="Chaitanya Kunapareddi" userId="e42baa32-e036-4cbc-adfe-e0fda33bf8f9" providerId="ADAL" clId="{A0238174-135B-4666-8652-ADC08EFCF9F7}" dt="2022-11-29T16:15:09.350" v="2097" actId="20577"/>
          <ac:spMkLst>
            <pc:docMk/>
            <pc:sldMk cId="1007353720" sldId="268"/>
            <ac:spMk id="2" creationId="{71B407FF-A3F0-0547-9C35-2BB5094616D4}"/>
          </ac:spMkLst>
        </pc:spChg>
      </pc:sldChg>
      <pc:sldChg chg="modSp new mod">
        <pc:chgData name="Chaitanya Kunapareddi" userId="e42baa32-e036-4cbc-adfe-e0fda33bf8f9" providerId="ADAL" clId="{A0238174-135B-4666-8652-ADC08EFCF9F7}" dt="2022-11-29T16:23:46.446" v="2229" actId="20577"/>
        <pc:sldMkLst>
          <pc:docMk/>
          <pc:sldMk cId="4008041828" sldId="269"/>
        </pc:sldMkLst>
        <pc:spChg chg="mod">
          <ac:chgData name="Chaitanya Kunapareddi" userId="e42baa32-e036-4cbc-adfe-e0fda33bf8f9" providerId="ADAL" clId="{A0238174-135B-4666-8652-ADC08EFCF9F7}" dt="2022-11-29T16:23:46.446" v="2229" actId="20577"/>
          <ac:spMkLst>
            <pc:docMk/>
            <pc:sldMk cId="4008041828" sldId="269"/>
            <ac:spMk id="2" creationId="{294F7301-AECE-1796-AE5A-A633F5B4BA7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0C_3C0AFF78.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0F_F24118F8.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CLASS</a:t>
            </a:r>
            <a:r>
              <a:rPr lang="en-US" baseline="0"/>
              <a:t> DISTRIBUTION</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solidFill>
              <a:schemeClr val="accent1"/>
            </a:solidFill>
            <a:ln>
              <a:noFill/>
            </a:ln>
            <a:effectLst/>
          </c:spPr>
          <c:invertIfNegative val="0"/>
          <c:cat>
            <c:strRef>
              <c:f>Sheet1!$A$2:$A$10</c:f>
              <c:strCache>
                <c:ptCount val="9"/>
                <c:pt idx="0">
                  <c:v>CITED</c:v>
                </c:pt>
                <c:pt idx="1">
                  <c:v>REFERRED TO</c:v>
                </c:pt>
                <c:pt idx="2">
                  <c:v>APPLIED</c:v>
                </c:pt>
                <c:pt idx="3">
                  <c:v>FOLLOWED</c:v>
                </c:pt>
                <c:pt idx="4">
                  <c:v>CONSIDERED</c:v>
                </c:pt>
                <c:pt idx="5">
                  <c:v>DISCUSSED</c:v>
                </c:pt>
                <c:pt idx="6">
                  <c:v>DISTINGUISHED</c:v>
                </c:pt>
                <c:pt idx="7">
                  <c:v>AFFIRMED</c:v>
                </c:pt>
                <c:pt idx="8">
                  <c:v>APPROVED</c:v>
                </c:pt>
              </c:strCache>
            </c:strRef>
          </c:cat>
          <c:val>
            <c:numRef>
              <c:f>Sheet1!$B$2:$B$10</c:f>
              <c:numCache>
                <c:formatCode>General</c:formatCode>
                <c:ptCount val="9"/>
                <c:pt idx="0">
                  <c:v>12219</c:v>
                </c:pt>
                <c:pt idx="1">
                  <c:v>4384</c:v>
                </c:pt>
                <c:pt idx="2">
                  <c:v>2448</c:v>
                </c:pt>
                <c:pt idx="3">
                  <c:v>2256</c:v>
                </c:pt>
                <c:pt idx="4">
                  <c:v>1712</c:v>
                </c:pt>
                <c:pt idx="5">
                  <c:v>1024</c:v>
                </c:pt>
                <c:pt idx="6">
                  <c:v>608</c:v>
                </c:pt>
                <c:pt idx="7">
                  <c:v>113</c:v>
                </c:pt>
                <c:pt idx="8">
                  <c:v>108</c:v>
                </c:pt>
              </c:numCache>
            </c:numRef>
          </c:val>
          <c:extLst>
            <c:ext xmlns:c16="http://schemas.microsoft.com/office/drawing/2014/chart" uri="{C3380CC4-5D6E-409C-BE32-E72D297353CC}">
              <c16:uniqueId val="{00000000-8A4F-0943-9CAC-8FB51260D89E}"/>
            </c:ext>
          </c:extLst>
        </c:ser>
        <c:dLbls>
          <c:showLegendKey val="0"/>
          <c:showVal val="0"/>
          <c:showCatName val="0"/>
          <c:showSerName val="0"/>
          <c:showPercent val="0"/>
          <c:showBubbleSize val="0"/>
        </c:dLbls>
        <c:gapWidth val="219"/>
        <c:overlap val="-27"/>
        <c:axId val="2035417023"/>
        <c:axId val="400299536"/>
      </c:barChart>
      <c:catAx>
        <c:axId val="2035417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0299536"/>
        <c:crosses val="autoZero"/>
        <c:auto val="1"/>
        <c:lblAlgn val="ctr"/>
        <c:lblOffset val="100"/>
        <c:noMultiLvlLbl val="0"/>
      </c:catAx>
      <c:valAx>
        <c:axId val="400299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5417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solidFill>
              <a:schemeClr val="accent1"/>
            </a:solidFill>
            <a:ln>
              <a:noFill/>
            </a:ln>
            <a:effectLst/>
          </c:spPr>
          <c:invertIfNegative val="0"/>
          <c:cat>
            <c:strRef>
              <c:f>Sheet1!$A$2:$A$7</c:f>
              <c:strCache>
                <c:ptCount val="6"/>
                <c:pt idx="0">
                  <c:v>CITED</c:v>
                </c:pt>
                <c:pt idx="1">
                  <c:v>REFERRED TO</c:v>
                </c:pt>
                <c:pt idx="2">
                  <c:v>DISCUSSED</c:v>
                </c:pt>
                <c:pt idx="3">
                  <c:v>APPLIED</c:v>
                </c:pt>
                <c:pt idx="4">
                  <c:v>DISTINGUISHED</c:v>
                </c:pt>
                <c:pt idx="5">
                  <c:v>AFFIRMED</c:v>
                </c:pt>
              </c:strCache>
            </c:strRef>
          </c:cat>
          <c:val>
            <c:numRef>
              <c:f>Sheet1!$B$2:$B$7</c:f>
              <c:numCache>
                <c:formatCode>General</c:formatCode>
                <c:ptCount val="6"/>
                <c:pt idx="0">
                  <c:v>3000</c:v>
                </c:pt>
                <c:pt idx="1">
                  <c:v>3000</c:v>
                </c:pt>
                <c:pt idx="2">
                  <c:v>2736</c:v>
                </c:pt>
                <c:pt idx="3">
                  <c:v>2448</c:v>
                </c:pt>
                <c:pt idx="4">
                  <c:v>608</c:v>
                </c:pt>
                <c:pt idx="5">
                  <c:v>221</c:v>
                </c:pt>
              </c:numCache>
            </c:numRef>
          </c:val>
          <c:extLst>
            <c:ext xmlns:c16="http://schemas.microsoft.com/office/drawing/2014/chart" uri="{C3380CC4-5D6E-409C-BE32-E72D297353CC}">
              <c16:uniqueId val="{00000000-A9AD-6749-979F-8C5288ACCA01}"/>
            </c:ext>
          </c:extLst>
        </c:ser>
        <c:dLbls>
          <c:showLegendKey val="0"/>
          <c:showVal val="0"/>
          <c:showCatName val="0"/>
          <c:showSerName val="0"/>
          <c:showPercent val="0"/>
          <c:showBubbleSize val="0"/>
        </c:dLbls>
        <c:gapWidth val="219"/>
        <c:overlap val="-27"/>
        <c:axId val="400063376"/>
        <c:axId val="2134033775"/>
      </c:barChart>
      <c:catAx>
        <c:axId val="400063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4033775"/>
        <c:crosses val="autoZero"/>
        <c:auto val="1"/>
        <c:lblAlgn val="ctr"/>
        <c:lblOffset val="100"/>
        <c:noMultiLvlLbl val="0"/>
      </c:catAx>
      <c:valAx>
        <c:axId val="21340337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0063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E478E4-C3B1-49FC-91BC-CF54A826E6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E81925A-2BEB-4F50-AA17-67AC17498FE5}">
      <dgm:prSet/>
      <dgm:spPr/>
      <dgm:t>
        <a:bodyPr/>
        <a:lstStyle/>
        <a:p>
          <a:r>
            <a:rPr lang="en-US"/>
            <a:t>Understanding the dataset </a:t>
          </a:r>
        </a:p>
      </dgm:t>
    </dgm:pt>
    <dgm:pt modelId="{6580195E-EF2B-469E-A7B3-EFCCA762FE82}" type="parTrans" cxnId="{C0F25BEA-F6F8-45B3-92DD-5451E0FE09F9}">
      <dgm:prSet/>
      <dgm:spPr/>
      <dgm:t>
        <a:bodyPr/>
        <a:lstStyle/>
        <a:p>
          <a:endParaRPr lang="en-US"/>
        </a:p>
      </dgm:t>
    </dgm:pt>
    <dgm:pt modelId="{31D4FDF2-DAC5-4448-8CF8-5EB266858545}" type="sibTrans" cxnId="{C0F25BEA-F6F8-45B3-92DD-5451E0FE09F9}">
      <dgm:prSet/>
      <dgm:spPr/>
      <dgm:t>
        <a:bodyPr/>
        <a:lstStyle/>
        <a:p>
          <a:endParaRPr lang="en-US"/>
        </a:p>
      </dgm:t>
    </dgm:pt>
    <dgm:pt modelId="{61F1FFA7-5390-488E-8F57-F1BBA1881173}">
      <dgm:prSet/>
      <dgm:spPr/>
      <dgm:t>
        <a:bodyPr/>
        <a:lstStyle/>
        <a:p>
          <a:r>
            <a:rPr lang="en-US"/>
            <a:t>Introduce text cleaning methodologies</a:t>
          </a:r>
        </a:p>
      </dgm:t>
    </dgm:pt>
    <dgm:pt modelId="{089981CF-FD37-486D-BF69-39FCE87F4120}" type="parTrans" cxnId="{28850669-74C5-4898-8394-3D7C8155ACB8}">
      <dgm:prSet/>
      <dgm:spPr/>
      <dgm:t>
        <a:bodyPr/>
        <a:lstStyle/>
        <a:p>
          <a:endParaRPr lang="en-US"/>
        </a:p>
      </dgm:t>
    </dgm:pt>
    <dgm:pt modelId="{D30EAD0E-8F9A-453D-8537-382D0305FA24}" type="sibTrans" cxnId="{28850669-74C5-4898-8394-3D7C8155ACB8}">
      <dgm:prSet/>
      <dgm:spPr/>
      <dgm:t>
        <a:bodyPr/>
        <a:lstStyle/>
        <a:p>
          <a:endParaRPr lang="en-US"/>
        </a:p>
      </dgm:t>
    </dgm:pt>
    <dgm:pt modelId="{064CB3D1-6BE0-4D69-BFD9-5650D719DD85}">
      <dgm:prSet/>
      <dgm:spPr/>
      <dgm:t>
        <a:bodyPr/>
        <a:lstStyle/>
        <a:p>
          <a:r>
            <a:rPr lang="en-US"/>
            <a:t>Finding the best vectorizer and choosing the right algorithm</a:t>
          </a:r>
        </a:p>
      </dgm:t>
    </dgm:pt>
    <dgm:pt modelId="{56974954-9693-49B7-98D5-48936B4B4F66}" type="parTrans" cxnId="{2D0E593B-3854-43AF-B2DF-FD32DCEF56DF}">
      <dgm:prSet/>
      <dgm:spPr/>
      <dgm:t>
        <a:bodyPr/>
        <a:lstStyle/>
        <a:p>
          <a:endParaRPr lang="en-US"/>
        </a:p>
      </dgm:t>
    </dgm:pt>
    <dgm:pt modelId="{2AA6D1DB-145E-45EC-8D20-92FAA94FFC98}" type="sibTrans" cxnId="{2D0E593B-3854-43AF-B2DF-FD32DCEF56DF}">
      <dgm:prSet/>
      <dgm:spPr/>
      <dgm:t>
        <a:bodyPr/>
        <a:lstStyle/>
        <a:p>
          <a:endParaRPr lang="en-US"/>
        </a:p>
      </dgm:t>
    </dgm:pt>
    <dgm:pt modelId="{3C732D4D-9DCF-475A-B2FB-61301C66CD7A}">
      <dgm:prSet/>
      <dgm:spPr/>
      <dgm:t>
        <a:bodyPr/>
        <a:lstStyle/>
        <a:p>
          <a:r>
            <a:rPr lang="en-US"/>
            <a:t>Challenges faced during classification</a:t>
          </a:r>
        </a:p>
      </dgm:t>
    </dgm:pt>
    <dgm:pt modelId="{55554AC0-C06B-4EC8-8905-F2E35A910269}" type="parTrans" cxnId="{0154C99F-AC65-4050-8671-851FCC195141}">
      <dgm:prSet/>
      <dgm:spPr/>
      <dgm:t>
        <a:bodyPr/>
        <a:lstStyle/>
        <a:p>
          <a:endParaRPr lang="en-US"/>
        </a:p>
      </dgm:t>
    </dgm:pt>
    <dgm:pt modelId="{C9BFD31A-C310-4A7B-988F-0C1F19E8D68A}" type="sibTrans" cxnId="{0154C99F-AC65-4050-8671-851FCC195141}">
      <dgm:prSet/>
      <dgm:spPr/>
      <dgm:t>
        <a:bodyPr/>
        <a:lstStyle/>
        <a:p>
          <a:endParaRPr lang="en-US"/>
        </a:p>
      </dgm:t>
    </dgm:pt>
    <dgm:pt modelId="{E68485CA-16FC-49E5-876E-C3395A7ED597}">
      <dgm:prSet/>
      <dgm:spPr/>
      <dgm:t>
        <a:bodyPr/>
        <a:lstStyle/>
        <a:p>
          <a:r>
            <a:rPr lang="en-US"/>
            <a:t>Discuss potential solutions  and future scopes at each phase</a:t>
          </a:r>
        </a:p>
      </dgm:t>
    </dgm:pt>
    <dgm:pt modelId="{43D9538F-7FFE-4CA7-AECD-F10047BC86D0}" type="parTrans" cxnId="{9C2ECB16-040C-49B0-9870-9F9783FCF157}">
      <dgm:prSet/>
      <dgm:spPr/>
      <dgm:t>
        <a:bodyPr/>
        <a:lstStyle/>
        <a:p>
          <a:endParaRPr lang="en-US"/>
        </a:p>
      </dgm:t>
    </dgm:pt>
    <dgm:pt modelId="{8FFAD118-E3F7-49BC-9BCF-B051A9C017DA}" type="sibTrans" cxnId="{9C2ECB16-040C-49B0-9870-9F9783FCF157}">
      <dgm:prSet/>
      <dgm:spPr/>
      <dgm:t>
        <a:bodyPr/>
        <a:lstStyle/>
        <a:p>
          <a:endParaRPr lang="en-US"/>
        </a:p>
      </dgm:t>
    </dgm:pt>
    <dgm:pt modelId="{68FC3EEC-78A5-417A-A696-2C18870B975C}" type="pres">
      <dgm:prSet presAssocID="{F3E478E4-C3B1-49FC-91BC-CF54A826E627}" presName="linear" presStyleCnt="0">
        <dgm:presLayoutVars>
          <dgm:animLvl val="lvl"/>
          <dgm:resizeHandles val="exact"/>
        </dgm:presLayoutVars>
      </dgm:prSet>
      <dgm:spPr/>
    </dgm:pt>
    <dgm:pt modelId="{19EC18EF-FBF6-42BE-9F6E-455F4452279D}" type="pres">
      <dgm:prSet presAssocID="{AE81925A-2BEB-4F50-AA17-67AC17498FE5}" presName="parentText" presStyleLbl="node1" presStyleIdx="0" presStyleCnt="5">
        <dgm:presLayoutVars>
          <dgm:chMax val="0"/>
          <dgm:bulletEnabled val="1"/>
        </dgm:presLayoutVars>
      </dgm:prSet>
      <dgm:spPr/>
    </dgm:pt>
    <dgm:pt modelId="{1042D36F-DDEE-4357-91C2-00E7488F7235}" type="pres">
      <dgm:prSet presAssocID="{31D4FDF2-DAC5-4448-8CF8-5EB266858545}" presName="spacer" presStyleCnt="0"/>
      <dgm:spPr/>
    </dgm:pt>
    <dgm:pt modelId="{1591457E-4F75-4B90-AFB5-DA479CB5D8D7}" type="pres">
      <dgm:prSet presAssocID="{61F1FFA7-5390-488E-8F57-F1BBA1881173}" presName="parentText" presStyleLbl="node1" presStyleIdx="1" presStyleCnt="5">
        <dgm:presLayoutVars>
          <dgm:chMax val="0"/>
          <dgm:bulletEnabled val="1"/>
        </dgm:presLayoutVars>
      </dgm:prSet>
      <dgm:spPr/>
    </dgm:pt>
    <dgm:pt modelId="{AB70BCCD-B638-4BF9-8149-3331CFD40A7A}" type="pres">
      <dgm:prSet presAssocID="{D30EAD0E-8F9A-453D-8537-382D0305FA24}" presName="spacer" presStyleCnt="0"/>
      <dgm:spPr/>
    </dgm:pt>
    <dgm:pt modelId="{DCDA326A-BAE1-4E51-BFDF-B3467F22C7B2}" type="pres">
      <dgm:prSet presAssocID="{064CB3D1-6BE0-4D69-BFD9-5650D719DD85}" presName="parentText" presStyleLbl="node1" presStyleIdx="2" presStyleCnt="5">
        <dgm:presLayoutVars>
          <dgm:chMax val="0"/>
          <dgm:bulletEnabled val="1"/>
        </dgm:presLayoutVars>
      </dgm:prSet>
      <dgm:spPr/>
    </dgm:pt>
    <dgm:pt modelId="{7E7C6B7F-DCDC-4F18-9686-B32D1DC9BD6A}" type="pres">
      <dgm:prSet presAssocID="{2AA6D1DB-145E-45EC-8D20-92FAA94FFC98}" presName="spacer" presStyleCnt="0"/>
      <dgm:spPr/>
    </dgm:pt>
    <dgm:pt modelId="{18A309A4-DFBA-4756-AF4E-C9BC132D3D17}" type="pres">
      <dgm:prSet presAssocID="{3C732D4D-9DCF-475A-B2FB-61301C66CD7A}" presName="parentText" presStyleLbl="node1" presStyleIdx="3" presStyleCnt="5">
        <dgm:presLayoutVars>
          <dgm:chMax val="0"/>
          <dgm:bulletEnabled val="1"/>
        </dgm:presLayoutVars>
      </dgm:prSet>
      <dgm:spPr/>
    </dgm:pt>
    <dgm:pt modelId="{AF06AECC-0609-4DDF-BC4F-4BD49F541448}" type="pres">
      <dgm:prSet presAssocID="{C9BFD31A-C310-4A7B-988F-0C1F19E8D68A}" presName="spacer" presStyleCnt="0"/>
      <dgm:spPr/>
    </dgm:pt>
    <dgm:pt modelId="{BA54F1FE-006A-4194-BD11-9CDDB2BCF394}" type="pres">
      <dgm:prSet presAssocID="{E68485CA-16FC-49E5-876E-C3395A7ED597}" presName="parentText" presStyleLbl="node1" presStyleIdx="4" presStyleCnt="5">
        <dgm:presLayoutVars>
          <dgm:chMax val="0"/>
          <dgm:bulletEnabled val="1"/>
        </dgm:presLayoutVars>
      </dgm:prSet>
      <dgm:spPr/>
    </dgm:pt>
  </dgm:ptLst>
  <dgm:cxnLst>
    <dgm:cxn modelId="{9C2ECB16-040C-49B0-9870-9F9783FCF157}" srcId="{F3E478E4-C3B1-49FC-91BC-CF54A826E627}" destId="{E68485CA-16FC-49E5-876E-C3395A7ED597}" srcOrd="4" destOrd="0" parTransId="{43D9538F-7FFE-4CA7-AECD-F10047BC86D0}" sibTransId="{8FFAD118-E3F7-49BC-9BCF-B051A9C017DA}"/>
    <dgm:cxn modelId="{F6864928-F7B3-4CEC-BF3A-3AFD510FE144}" type="presOf" srcId="{E68485CA-16FC-49E5-876E-C3395A7ED597}" destId="{BA54F1FE-006A-4194-BD11-9CDDB2BCF394}" srcOrd="0" destOrd="0" presId="urn:microsoft.com/office/officeart/2005/8/layout/vList2"/>
    <dgm:cxn modelId="{2D0E593B-3854-43AF-B2DF-FD32DCEF56DF}" srcId="{F3E478E4-C3B1-49FC-91BC-CF54A826E627}" destId="{064CB3D1-6BE0-4D69-BFD9-5650D719DD85}" srcOrd="2" destOrd="0" parTransId="{56974954-9693-49B7-98D5-48936B4B4F66}" sibTransId="{2AA6D1DB-145E-45EC-8D20-92FAA94FFC98}"/>
    <dgm:cxn modelId="{8DF85044-03BD-4B33-8706-5E23CB9B096A}" type="presOf" srcId="{61F1FFA7-5390-488E-8F57-F1BBA1881173}" destId="{1591457E-4F75-4B90-AFB5-DA479CB5D8D7}" srcOrd="0" destOrd="0" presId="urn:microsoft.com/office/officeart/2005/8/layout/vList2"/>
    <dgm:cxn modelId="{28850669-74C5-4898-8394-3D7C8155ACB8}" srcId="{F3E478E4-C3B1-49FC-91BC-CF54A826E627}" destId="{61F1FFA7-5390-488E-8F57-F1BBA1881173}" srcOrd="1" destOrd="0" parTransId="{089981CF-FD37-486D-BF69-39FCE87F4120}" sibTransId="{D30EAD0E-8F9A-453D-8537-382D0305FA24}"/>
    <dgm:cxn modelId="{0154C99F-AC65-4050-8671-851FCC195141}" srcId="{F3E478E4-C3B1-49FC-91BC-CF54A826E627}" destId="{3C732D4D-9DCF-475A-B2FB-61301C66CD7A}" srcOrd="3" destOrd="0" parTransId="{55554AC0-C06B-4EC8-8905-F2E35A910269}" sibTransId="{C9BFD31A-C310-4A7B-988F-0C1F19E8D68A}"/>
    <dgm:cxn modelId="{88AFDDAF-FF9E-4308-AA0F-D39AA67E9B57}" type="presOf" srcId="{3C732D4D-9DCF-475A-B2FB-61301C66CD7A}" destId="{18A309A4-DFBA-4756-AF4E-C9BC132D3D17}" srcOrd="0" destOrd="0" presId="urn:microsoft.com/office/officeart/2005/8/layout/vList2"/>
    <dgm:cxn modelId="{2DCC48D1-1394-478E-B1E5-9A1BBCFDC62E}" type="presOf" srcId="{AE81925A-2BEB-4F50-AA17-67AC17498FE5}" destId="{19EC18EF-FBF6-42BE-9F6E-455F4452279D}" srcOrd="0" destOrd="0" presId="urn:microsoft.com/office/officeart/2005/8/layout/vList2"/>
    <dgm:cxn modelId="{E58B50DC-4FF4-473B-9D82-56D5B82E145A}" type="presOf" srcId="{F3E478E4-C3B1-49FC-91BC-CF54A826E627}" destId="{68FC3EEC-78A5-417A-A696-2C18870B975C}" srcOrd="0" destOrd="0" presId="urn:microsoft.com/office/officeart/2005/8/layout/vList2"/>
    <dgm:cxn modelId="{C0F25BEA-F6F8-45B3-92DD-5451E0FE09F9}" srcId="{F3E478E4-C3B1-49FC-91BC-CF54A826E627}" destId="{AE81925A-2BEB-4F50-AA17-67AC17498FE5}" srcOrd="0" destOrd="0" parTransId="{6580195E-EF2B-469E-A7B3-EFCCA762FE82}" sibTransId="{31D4FDF2-DAC5-4448-8CF8-5EB266858545}"/>
    <dgm:cxn modelId="{C23962FB-1374-4FED-BBA4-AA6899B86B0D}" type="presOf" srcId="{064CB3D1-6BE0-4D69-BFD9-5650D719DD85}" destId="{DCDA326A-BAE1-4E51-BFDF-B3467F22C7B2}" srcOrd="0" destOrd="0" presId="urn:microsoft.com/office/officeart/2005/8/layout/vList2"/>
    <dgm:cxn modelId="{FB4A20F9-716E-4C9F-AFFD-450F65366697}" type="presParOf" srcId="{68FC3EEC-78A5-417A-A696-2C18870B975C}" destId="{19EC18EF-FBF6-42BE-9F6E-455F4452279D}" srcOrd="0" destOrd="0" presId="urn:microsoft.com/office/officeart/2005/8/layout/vList2"/>
    <dgm:cxn modelId="{FFA642FE-0EF3-401A-B27B-1DF27CDF2224}" type="presParOf" srcId="{68FC3EEC-78A5-417A-A696-2C18870B975C}" destId="{1042D36F-DDEE-4357-91C2-00E7488F7235}" srcOrd="1" destOrd="0" presId="urn:microsoft.com/office/officeart/2005/8/layout/vList2"/>
    <dgm:cxn modelId="{F497DB13-18D1-4BC2-A960-57E752ABF894}" type="presParOf" srcId="{68FC3EEC-78A5-417A-A696-2C18870B975C}" destId="{1591457E-4F75-4B90-AFB5-DA479CB5D8D7}" srcOrd="2" destOrd="0" presId="urn:microsoft.com/office/officeart/2005/8/layout/vList2"/>
    <dgm:cxn modelId="{802DBBB4-112E-4DA4-B112-866081B1FDD1}" type="presParOf" srcId="{68FC3EEC-78A5-417A-A696-2C18870B975C}" destId="{AB70BCCD-B638-4BF9-8149-3331CFD40A7A}" srcOrd="3" destOrd="0" presId="urn:microsoft.com/office/officeart/2005/8/layout/vList2"/>
    <dgm:cxn modelId="{C3C551D1-4C31-46DD-A6FB-C51228442A70}" type="presParOf" srcId="{68FC3EEC-78A5-417A-A696-2C18870B975C}" destId="{DCDA326A-BAE1-4E51-BFDF-B3467F22C7B2}" srcOrd="4" destOrd="0" presId="urn:microsoft.com/office/officeart/2005/8/layout/vList2"/>
    <dgm:cxn modelId="{FB5EDC86-10BB-46E5-8682-DFE301B3F87A}" type="presParOf" srcId="{68FC3EEC-78A5-417A-A696-2C18870B975C}" destId="{7E7C6B7F-DCDC-4F18-9686-B32D1DC9BD6A}" srcOrd="5" destOrd="0" presId="urn:microsoft.com/office/officeart/2005/8/layout/vList2"/>
    <dgm:cxn modelId="{00026A90-2908-4458-A575-20558E9D3851}" type="presParOf" srcId="{68FC3EEC-78A5-417A-A696-2C18870B975C}" destId="{18A309A4-DFBA-4756-AF4E-C9BC132D3D17}" srcOrd="6" destOrd="0" presId="urn:microsoft.com/office/officeart/2005/8/layout/vList2"/>
    <dgm:cxn modelId="{57937137-9DC7-4DCB-A6CC-847AE50DBBCC}" type="presParOf" srcId="{68FC3EEC-78A5-417A-A696-2C18870B975C}" destId="{AF06AECC-0609-4DDF-BC4F-4BD49F541448}" srcOrd="7" destOrd="0" presId="urn:microsoft.com/office/officeart/2005/8/layout/vList2"/>
    <dgm:cxn modelId="{891B55DA-1236-4D8B-BCDD-13F56BFD7223}" type="presParOf" srcId="{68FC3EEC-78A5-417A-A696-2C18870B975C}" destId="{BA54F1FE-006A-4194-BD11-9CDDB2BCF39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91F60A1-A348-479E-87EE-5B6E3424B27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98E3F6F-E10E-4658-BC65-261B6E2E1F21}">
      <dgm:prSet/>
      <dgm:spPr/>
      <dgm:t>
        <a:bodyPr/>
        <a:lstStyle/>
        <a:p>
          <a:pPr>
            <a:lnSpc>
              <a:spcPct val="100000"/>
            </a:lnSpc>
          </a:pPr>
          <a:r>
            <a:rPr lang="en-US"/>
            <a:t>Error analysis shows there is lot of improvement required to get more accurate results</a:t>
          </a:r>
        </a:p>
      </dgm:t>
    </dgm:pt>
    <dgm:pt modelId="{03B7B246-DD5A-41C5-A99A-3123D201EBE4}" type="parTrans" cxnId="{80DD76AA-B41D-405F-80EC-5FA01B25719C}">
      <dgm:prSet/>
      <dgm:spPr/>
      <dgm:t>
        <a:bodyPr/>
        <a:lstStyle/>
        <a:p>
          <a:endParaRPr lang="en-US"/>
        </a:p>
      </dgm:t>
    </dgm:pt>
    <dgm:pt modelId="{00E3ACD4-05C2-40D1-9115-F6B170B101B6}" type="sibTrans" cxnId="{80DD76AA-B41D-405F-80EC-5FA01B25719C}">
      <dgm:prSet/>
      <dgm:spPr/>
      <dgm:t>
        <a:bodyPr/>
        <a:lstStyle/>
        <a:p>
          <a:endParaRPr lang="en-US"/>
        </a:p>
      </dgm:t>
    </dgm:pt>
    <dgm:pt modelId="{AC2AA5B0-FD23-4642-B541-1D5EF1CC4586}">
      <dgm:prSet/>
      <dgm:spPr/>
      <dgm:t>
        <a:bodyPr/>
        <a:lstStyle/>
        <a:p>
          <a:pPr>
            <a:lnSpc>
              <a:spcPct val="100000"/>
            </a:lnSpc>
          </a:pPr>
          <a:r>
            <a:rPr lang="en-US"/>
            <a:t>A lot of garbage words must be identified &amp; removed along with links</a:t>
          </a:r>
        </a:p>
      </dgm:t>
    </dgm:pt>
    <dgm:pt modelId="{C6AA12F2-08F2-4A5C-A01A-CD7A42B3B850}" type="parTrans" cxnId="{9A76D13A-4A11-4CBD-BB35-58C01B93FE8D}">
      <dgm:prSet/>
      <dgm:spPr/>
      <dgm:t>
        <a:bodyPr/>
        <a:lstStyle/>
        <a:p>
          <a:endParaRPr lang="en-US"/>
        </a:p>
      </dgm:t>
    </dgm:pt>
    <dgm:pt modelId="{DD4BD70D-00CB-4D95-A014-076954E65CFE}" type="sibTrans" cxnId="{9A76D13A-4A11-4CBD-BB35-58C01B93FE8D}">
      <dgm:prSet/>
      <dgm:spPr/>
      <dgm:t>
        <a:bodyPr/>
        <a:lstStyle/>
        <a:p>
          <a:endParaRPr lang="en-US"/>
        </a:p>
      </dgm:t>
    </dgm:pt>
    <dgm:pt modelId="{D0714BEE-FB08-464E-9CB8-C5F0A46FA851}">
      <dgm:prSet/>
      <dgm:spPr/>
      <dgm:t>
        <a:bodyPr/>
        <a:lstStyle/>
        <a:p>
          <a:pPr>
            <a:lnSpc>
              <a:spcPct val="100000"/>
            </a:lnSpc>
          </a:pPr>
          <a:r>
            <a:rPr lang="en-US"/>
            <a:t>There are 2 outlier classes which would always yield bad results (Distinguished &amp; Affirmed)</a:t>
          </a:r>
        </a:p>
      </dgm:t>
    </dgm:pt>
    <dgm:pt modelId="{7390522B-CAE7-47F3-8415-3F432ED72227}" type="parTrans" cxnId="{1930A6D2-09B5-4C9A-82C7-DCA43305A8A4}">
      <dgm:prSet/>
      <dgm:spPr/>
      <dgm:t>
        <a:bodyPr/>
        <a:lstStyle/>
        <a:p>
          <a:endParaRPr lang="en-US"/>
        </a:p>
      </dgm:t>
    </dgm:pt>
    <dgm:pt modelId="{975E19A0-E3EE-45EF-9722-F63590715938}" type="sibTrans" cxnId="{1930A6D2-09B5-4C9A-82C7-DCA43305A8A4}">
      <dgm:prSet/>
      <dgm:spPr/>
      <dgm:t>
        <a:bodyPr/>
        <a:lstStyle/>
        <a:p>
          <a:endParaRPr lang="en-US"/>
        </a:p>
      </dgm:t>
    </dgm:pt>
    <dgm:pt modelId="{5AB9D915-0662-43F6-A1AB-469D4C5055B2}">
      <dgm:prSet/>
      <dgm:spPr/>
      <dgm:t>
        <a:bodyPr/>
        <a:lstStyle/>
        <a:p>
          <a:pPr>
            <a:lnSpc>
              <a:spcPct val="100000"/>
            </a:lnSpc>
          </a:pPr>
          <a:r>
            <a:rPr lang="en-US"/>
            <a:t>All models have been run with base parameters and must be tuned for better results</a:t>
          </a:r>
        </a:p>
      </dgm:t>
    </dgm:pt>
    <dgm:pt modelId="{D5C4A9AF-6D40-424A-B316-B9446D1CA2E4}" type="parTrans" cxnId="{BE4FDC24-9275-4989-8A58-84901F7E66F5}">
      <dgm:prSet/>
      <dgm:spPr/>
      <dgm:t>
        <a:bodyPr/>
        <a:lstStyle/>
        <a:p>
          <a:endParaRPr lang="en-US"/>
        </a:p>
      </dgm:t>
    </dgm:pt>
    <dgm:pt modelId="{754A29BB-1DFD-4DD7-85D3-55230D34E014}" type="sibTrans" cxnId="{BE4FDC24-9275-4989-8A58-84901F7E66F5}">
      <dgm:prSet/>
      <dgm:spPr/>
      <dgm:t>
        <a:bodyPr/>
        <a:lstStyle/>
        <a:p>
          <a:endParaRPr lang="en-US"/>
        </a:p>
      </dgm:t>
    </dgm:pt>
    <dgm:pt modelId="{AAD7C027-F671-4128-AED4-E59F72788973}">
      <dgm:prSet/>
      <dgm:spPr/>
      <dgm:t>
        <a:bodyPr/>
        <a:lstStyle/>
        <a:p>
          <a:pPr>
            <a:lnSpc>
              <a:spcPct val="100000"/>
            </a:lnSpc>
          </a:pPr>
          <a:r>
            <a:rPr lang="en-US"/>
            <a:t>Some topics generated do not help in generating valuable inferences</a:t>
          </a:r>
        </a:p>
      </dgm:t>
    </dgm:pt>
    <dgm:pt modelId="{AA23585A-5ABE-4D2C-A93D-4AD42F73F3FE}" type="parTrans" cxnId="{9556CAB1-FBA9-4764-A4D9-D5AC3AECBD1F}">
      <dgm:prSet/>
      <dgm:spPr/>
      <dgm:t>
        <a:bodyPr/>
        <a:lstStyle/>
        <a:p>
          <a:endParaRPr lang="en-US"/>
        </a:p>
      </dgm:t>
    </dgm:pt>
    <dgm:pt modelId="{2585361F-8711-4C70-9191-5323E8649F35}" type="sibTrans" cxnId="{9556CAB1-FBA9-4764-A4D9-D5AC3AECBD1F}">
      <dgm:prSet/>
      <dgm:spPr/>
      <dgm:t>
        <a:bodyPr/>
        <a:lstStyle/>
        <a:p>
          <a:endParaRPr lang="en-US"/>
        </a:p>
      </dgm:t>
    </dgm:pt>
    <dgm:pt modelId="{8B4BF9F5-BAFC-40F7-B83A-5A40C9D7FC98}" type="pres">
      <dgm:prSet presAssocID="{091F60A1-A348-479E-87EE-5B6E3424B279}" presName="root" presStyleCnt="0">
        <dgm:presLayoutVars>
          <dgm:dir/>
          <dgm:resizeHandles val="exact"/>
        </dgm:presLayoutVars>
      </dgm:prSet>
      <dgm:spPr/>
    </dgm:pt>
    <dgm:pt modelId="{15EEFD95-B1D8-4E22-8958-1B02BA42B006}" type="pres">
      <dgm:prSet presAssocID="{198E3F6F-E10E-4658-BC65-261B6E2E1F21}" presName="compNode" presStyleCnt="0"/>
      <dgm:spPr/>
    </dgm:pt>
    <dgm:pt modelId="{6D224E5B-24F3-4AC6-B216-A51449A79EB5}" type="pres">
      <dgm:prSet presAssocID="{198E3F6F-E10E-4658-BC65-261B6E2E1F21}" presName="bgRect" presStyleLbl="bgShp" presStyleIdx="0" presStyleCnt="5"/>
      <dgm:spPr/>
    </dgm:pt>
    <dgm:pt modelId="{4CE03B80-D65D-4754-8EE8-4F165553316E}" type="pres">
      <dgm:prSet presAssocID="{198E3F6F-E10E-4658-BC65-261B6E2E1F2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A2739943-0BC7-4168-83DD-DBC34B812E5B}" type="pres">
      <dgm:prSet presAssocID="{198E3F6F-E10E-4658-BC65-261B6E2E1F21}" presName="spaceRect" presStyleCnt="0"/>
      <dgm:spPr/>
    </dgm:pt>
    <dgm:pt modelId="{C76CB645-BD87-4D9A-B6E6-DA257062F5F2}" type="pres">
      <dgm:prSet presAssocID="{198E3F6F-E10E-4658-BC65-261B6E2E1F21}" presName="parTx" presStyleLbl="revTx" presStyleIdx="0" presStyleCnt="5">
        <dgm:presLayoutVars>
          <dgm:chMax val="0"/>
          <dgm:chPref val="0"/>
        </dgm:presLayoutVars>
      </dgm:prSet>
      <dgm:spPr/>
    </dgm:pt>
    <dgm:pt modelId="{E203BDEE-01BF-4900-8B56-27417865AE8A}" type="pres">
      <dgm:prSet presAssocID="{00E3ACD4-05C2-40D1-9115-F6B170B101B6}" presName="sibTrans" presStyleCnt="0"/>
      <dgm:spPr/>
    </dgm:pt>
    <dgm:pt modelId="{DD5A99B1-05B2-4099-B976-BDE552BA68D0}" type="pres">
      <dgm:prSet presAssocID="{AC2AA5B0-FD23-4642-B541-1D5EF1CC4586}" presName="compNode" presStyleCnt="0"/>
      <dgm:spPr/>
    </dgm:pt>
    <dgm:pt modelId="{7220588B-0DD3-40B7-8475-4D89F4167716}" type="pres">
      <dgm:prSet presAssocID="{AC2AA5B0-FD23-4642-B541-1D5EF1CC4586}" presName="bgRect" presStyleLbl="bgShp" presStyleIdx="1" presStyleCnt="5"/>
      <dgm:spPr/>
    </dgm:pt>
    <dgm:pt modelId="{56E0B06E-21DE-4E16-BC18-B85D03EDD740}" type="pres">
      <dgm:prSet presAssocID="{AC2AA5B0-FD23-4642-B541-1D5EF1CC458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redder"/>
        </a:ext>
      </dgm:extLst>
    </dgm:pt>
    <dgm:pt modelId="{1926AA6D-03CC-4E15-9531-F6373A0D0CCB}" type="pres">
      <dgm:prSet presAssocID="{AC2AA5B0-FD23-4642-B541-1D5EF1CC4586}" presName="spaceRect" presStyleCnt="0"/>
      <dgm:spPr/>
    </dgm:pt>
    <dgm:pt modelId="{265D4910-2033-4076-9D3B-FE131D4B95D8}" type="pres">
      <dgm:prSet presAssocID="{AC2AA5B0-FD23-4642-B541-1D5EF1CC4586}" presName="parTx" presStyleLbl="revTx" presStyleIdx="1" presStyleCnt="5">
        <dgm:presLayoutVars>
          <dgm:chMax val="0"/>
          <dgm:chPref val="0"/>
        </dgm:presLayoutVars>
      </dgm:prSet>
      <dgm:spPr/>
    </dgm:pt>
    <dgm:pt modelId="{F8B615DE-557B-43B5-AACC-CD68FE0E0098}" type="pres">
      <dgm:prSet presAssocID="{DD4BD70D-00CB-4D95-A014-076954E65CFE}" presName="sibTrans" presStyleCnt="0"/>
      <dgm:spPr/>
    </dgm:pt>
    <dgm:pt modelId="{6D101D8F-0A29-41F0-8888-D713FB2DFEF0}" type="pres">
      <dgm:prSet presAssocID="{D0714BEE-FB08-464E-9CB8-C5F0A46FA851}" presName="compNode" presStyleCnt="0"/>
      <dgm:spPr/>
    </dgm:pt>
    <dgm:pt modelId="{52C5132D-EE8B-471A-9D74-BAC768AF750F}" type="pres">
      <dgm:prSet presAssocID="{D0714BEE-FB08-464E-9CB8-C5F0A46FA851}" presName="bgRect" presStyleLbl="bgShp" presStyleIdx="2" presStyleCnt="5"/>
      <dgm:spPr/>
    </dgm:pt>
    <dgm:pt modelId="{77E40040-D17F-4818-92BA-52721156DF04}" type="pres">
      <dgm:prSet presAssocID="{D0714BEE-FB08-464E-9CB8-C5F0A46FA85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ce"/>
        </a:ext>
      </dgm:extLst>
    </dgm:pt>
    <dgm:pt modelId="{28CE345F-1656-4AFD-A897-48AF88A3858A}" type="pres">
      <dgm:prSet presAssocID="{D0714BEE-FB08-464E-9CB8-C5F0A46FA851}" presName="spaceRect" presStyleCnt="0"/>
      <dgm:spPr/>
    </dgm:pt>
    <dgm:pt modelId="{80A1C435-0787-4BF5-9D4E-51D9E98C56DD}" type="pres">
      <dgm:prSet presAssocID="{D0714BEE-FB08-464E-9CB8-C5F0A46FA851}" presName="parTx" presStyleLbl="revTx" presStyleIdx="2" presStyleCnt="5">
        <dgm:presLayoutVars>
          <dgm:chMax val="0"/>
          <dgm:chPref val="0"/>
        </dgm:presLayoutVars>
      </dgm:prSet>
      <dgm:spPr/>
    </dgm:pt>
    <dgm:pt modelId="{53E5694E-5B54-4018-8EF0-BD15C66F98AA}" type="pres">
      <dgm:prSet presAssocID="{975E19A0-E3EE-45EF-9722-F63590715938}" presName="sibTrans" presStyleCnt="0"/>
      <dgm:spPr/>
    </dgm:pt>
    <dgm:pt modelId="{FE429FD1-93F5-48E4-BC64-CC9DBFAB7BE6}" type="pres">
      <dgm:prSet presAssocID="{5AB9D915-0662-43F6-A1AB-469D4C5055B2}" presName="compNode" presStyleCnt="0"/>
      <dgm:spPr/>
    </dgm:pt>
    <dgm:pt modelId="{DAABB202-00AC-4C03-9AAB-5E99DF460763}" type="pres">
      <dgm:prSet presAssocID="{5AB9D915-0662-43F6-A1AB-469D4C5055B2}" presName="bgRect" presStyleLbl="bgShp" presStyleIdx="3" presStyleCnt="5"/>
      <dgm:spPr/>
    </dgm:pt>
    <dgm:pt modelId="{69CEE97A-B997-470B-997F-AE0F7BEF37FE}" type="pres">
      <dgm:prSet presAssocID="{5AB9D915-0662-43F6-A1AB-469D4C5055B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AEB4583B-D689-4A28-B4A4-C69022DEE42A}" type="pres">
      <dgm:prSet presAssocID="{5AB9D915-0662-43F6-A1AB-469D4C5055B2}" presName="spaceRect" presStyleCnt="0"/>
      <dgm:spPr/>
    </dgm:pt>
    <dgm:pt modelId="{552B24B2-633B-4E34-8617-ADD1DA87C84A}" type="pres">
      <dgm:prSet presAssocID="{5AB9D915-0662-43F6-A1AB-469D4C5055B2}" presName="parTx" presStyleLbl="revTx" presStyleIdx="3" presStyleCnt="5">
        <dgm:presLayoutVars>
          <dgm:chMax val="0"/>
          <dgm:chPref val="0"/>
        </dgm:presLayoutVars>
      </dgm:prSet>
      <dgm:spPr/>
    </dgm:pt>
    <dgm:pt modelId="{9324270A-1521-4318-93D4-A8BA3059F377}" type="pres">
      <dgm:prSet presAssocID="{754A29BB-1DFD-4DD7-85D3-55230D34E014}" presName="sibTrans" presStyleCnt="0"/>
      <dgm:spPr/>
    </dgm:pt>
    <dgm:pt modelId="{680A406E-760D-49CF-82D7-79FA42E5992E}" type="pres">
      <dgm:prSet presAssocID="{AAD7C027-F671-4128-AED4-E59F72788973}" presName="compNode" presStyleCnt="0"/>
      <dgm:spPr/>
    </dgm:pt>
    <dgm:pt modelId="{64893E49-4AE7-4862-8C97-A73109714544}" type="pres">
      <dgm:prSet presAssocID="{AAD7C027-F671-4128-AED4-E59F72788973}" presName="bgRect" presStyleLbl="bgShp" presStyleIdx="4" presStyleCnt="5"/>
      <dgm:spPr/>
    </dgm:pt>
    <dgm:pt modelId="{2CA14DE5-7726-4611-892D-B48B544DB1E5}" type="pres">
      <dgm:prSet presAssocID="{AAD7C027-F671-4128-AED4-E59F7278897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31078B73-B2EB-4A97-A0C5-3B576C15D07A}" type="pres">
      <dgm:prSet presAssocID="{AAD7C027-F671-4128-AED4-E59F72788973}" presName="spaceRect" presStyleCnt="0"/>
      <dgm:spPr/>
    </dgm:pt>
    <dgm:pt modelId="{D52524ED-2EAF-4669-B11E-A34591A50812}" type="pres">
      <dgm:prSet presAssocID="{AAD7C027-F671-4128-AED4-E59F72788973}" presName="parTx" presStyleLbl="revTx" presStyleIdx="4" presStyleCnt="5">
        <dgm:presLayoutVars>
          <dgm:chMax val="0"/>
          <dgm:chPref val="0"/>
        </dgm:presLayoutVars>
      </dgm:prSet>
      <dgm:spPr/>
    </dgm:pt>
  </dgm:ptLst>
  <dgm:cxnLst>
    <dgm:cxn modelId="{BE4FDC24-9275-4989-8A58-84901F7E66F5}" srcId="{091F60A1-A348-479E-87EE-5B6E3424B279}" destId="{5AB9D915-0662-43F6-A1AB-469D4C5055B2}" srcOrd="3" destOrd="0" parTransId="{D5C4A9AF-6D40-424A-B316-B9446D1CA2E4}" sibTransId="{754A29BB-1DFD-4DD7-85D3-55230D34E014}"/>
    <dgm:cxn modelId="{EF9A2A26-EE0E-41C8-B301-446BDF396B8B}" type="presOf" srcId="{AAD7C027-F671-4128-AED4-E59F72788973}" destId="{D52524ED-2EAF-4669-B11E-A34591A50812}" srcOrd="0" destOrd="0" presId="urn:microsoft.com/office/officeart/2018/2/layout/IconVerticalSolidList"/>
    <dgm:cxn modelId="{02C9B435-DF6B-4B9D-916B-0CB0D68F4DE6}" type="presOf" srcId="{D0714BEE-FB08-464E-9CB8-C5F0A46FA851}" destId="{80A1C435-0787-4BF5-9D4E-51D9E98C56DD}" srcOrd="0" destOrd="0" presId="urn:microsoft.com/office/officeart/2018/2/layout/IconVerticalSolidList"/>
    <dgm:cxn modelId="{9A76D13A-4A11-4CBD-BB35-58C01B93FE8D}" srcId="{091F60A1-A348-479E-87EE-5B6E3424B279}" destId="{AC2AA5B0-FD23-4642-B541-1D5EF1CC4586}" srcOrd="1" destOrd="0" parTransId="{C6AA12F2-08F2-4A5C-A01A-CD7A42B3B850}" sibTransId="{DD4BD70D-00CB-4D95-A014-076954E65CFE}"/>
    <dgm:cxn modelId="{9C6A8C80-CC14-4DE2-AEF1-BAB1173B8EE2}" type="presOf" srcId="{AC2AA5B0-FD23-4642-B541-1D5EF1CC4586}" destId="{265D4910-2033-4076-9D3B-FE131D4B95D8}" srcOrd="0" destOrd="0" presId="urn:microsoft.com/office/officeart/2018/2/layout/IconVerticalSolidList"/>
    <dgm:cxn modelId="{51FB36A7-983C-473B-8F0A-61AEFF79632F}" type="presOf" srcId="{091F60A1-A348-479E-87EE-5B6E3424B279}" destId="{8B4BF9F5-BAFC-40F7-B83A-5A40C9D7FC98}" srcOrd="0" destOrd="0" presId="urn:microsoft.com/office/officeart/2018/2/layout/IconVerticalSolidList"/>
    <dgm:cxn modelId="{80DD76AA-B41D-405F-80EC-5FA01B25719C}" srcId="{091F60A1-A348-479E-87EE-5B6E3424B279}" destId="{198E3F6F-E10E-4658-BC65-261B6E2E1F21}" srcOrd="0" destOrd="0" parTransId="{03B7B246-DD5A-41C5-A99A-3123D201EBE4}" sibTransId="{00E3ACD4-05C2-40D1-9115-F6B170B101B6}"/>
    <dgm:cxn modelId="{9556CAB1-FBA9-4764-A4D9-D5AC3AECBD1F}" srcId="{091F60A1-A348-479E-87EE-5B6E3424B279}" destId="{AAD7C027-F671-4128-AED4-E59F72788973}" srcOrd="4" destOrd="0" parTransId="{AA23585A-5ABE-4D2C-A93D-4AD42F73F3FE}" sibTransId="{2585361F-8711-4C70-9191-5323E8649F35}"/>
    <dgm:cxn modelId="{1930A6D2-09B5-4C9A-82C7-DCA43305A8A4}" srcId="{091F60A1-A348-479E-87EE-5B6E3424B279}" destId="{D0714BEE-FB08-464E-9CB8-C5F0A46FA851}" srcOrd="2" destOrd="0" parTransId="{7390522B-CAE7-47F3-8415-3F432ED72227}" sibTransId="{975E19A0-E3EE-45EF-9722-F63590715938}"/>
    <dgm:cxn modelId="{A5F5A0D4-7A17-42C1-9DC3-FAE69CE119FA}" type="presOf" srcId="{198E3F6F-E10E-4658-BC65-261B6E2E1F21}" destId="{C76CB645-BD87-4D9A-B6E6-DA257062F5F2}" srcOrd="0" destOrd="0" presId="urn:microsoft.com/office/officeart/2018/2/layout/IconVerticalSolidList"/>
    <dgm:cxn modelId="{3960A5F9-7423-4ADF-A147-A72DBC7DAF95}" type="presOf" srcId="{5AB9D915-0662-43F6-A1AB-469D4C5055B2}" destId="{552B24B2-633B-4E34-8617-ADD1DA87C84A}" srcOrd="0" destOrd="0" presId="urn:microsoft.com/office/officeart/2018/2/layout/IconVerticalSolidList"/>
    <dgm:cxn modelId="{27F0E9E7-E002-4C78-A4DF-C27257CF9451}" type="presParOf" srcId="{8B4BF9F5-BAFC-40F7-B83A-5A40C9D7FC98}" destId="{15EEFD95-B1D8-4E22-8958-1B02BA42B006}" srcOrd="0" destOrd="0" presId="urn:microsoft.com/office/officeart/2018/2/layout/IconVerticalSolidList"/>
    <dgm:cxn modelId="{9BA2A0AD-8AD6-40D4-98D3-0A2791531C47}" type="presParOf" srcId="{15EEFD95-B1D8-4E22-8958-1B02BA42B006}" destId="{6D224E5B-24F3-4AC6-B216-A51449A79EB5}" srcOrd="0" destOrd="0" presId="urn:microsoft.com/office/officeart/2018/2/layout/IconVerticalSolidList"/>
    <dgm:cxn modelId="{D2337B63-C265-482E-9027-63CD5ECAE3B9}" type="presParOf" srcId="{15EEFD95-B1D8-4E22-8958-1B02BA42B006}" destId="{4CE03B80-D65D-4754-8EE8-4F165553316E}" srcOrd="1" destOrd="0" presId="urn:microsoft.com/office/officeart/2018/2/layout/IconVerticalSolidList"/>
    <dgm:cxn modelId="{19D2EAD1-47CC-4C60-B446-647D57131662}" type="presParOf" srcId="{15EEFD95-B1D8-4E22-8958-1B02BA42B006}" destId="{A2739943-0BC7-4168-83DD-DBC34B812E5B}" srcOrd="2" destOrd="0" presId="urn:microsoft.com/office/officeart/2018/2/layout/IconVerticalSolidList"/>
    <dgm:cxn modelId="{F28E3803-EBCB-4709-B990-CD2ED6A72270}" type="presParOf" srcId="{15EEFD95-B1D8-4E22-8958-1B02BA42B006}" destId="{C76CB645-BD87-4D9A-B6E6-DA257062F5F2}" srcOrd="3" destOrd="0" presId="urn:microsoft.com/office/officeart/2018/2/layout/IconVerticalSolidList"/>
    <dgm:cxn modelId="{E161EF10-7FC2-4BC9-8265-D742F11BD6A2}" type="presParOf" srcId="{8B4BF9F5-BAFC-40F7-B83A-5A40C9D7FC98}" destId="{E203BDEE-01BF-4900-8B56-27417865AE8A}" srcOrd="1" destOrd="0" presId="urn:microsoft.com/office/officeart/2018/2/layout/IconVerticalSolidList"/>
    <dgm:cxn modelId="{6D72EF72-C1E0-4D40-AD84-C98689E4A0C1}" type="presParOf" srcId="{8B4BF9F5-BAFC-40F7-B83A-5A40C9D7FC98}" destId="{DD5A99B1-05B2-4099-B976-BDE552BA68D0}" srcOrd="2" destOrd="0" presId="urn:microsoft.com/office/officeart/2018/2/layout/IconVerticalSolidList"/>
    <dgm:cxn modelId="{8256C415-F656-4622-9928-A604FD0F110A}" type="presParOf" srcId="{DD5A99B1-05B2-4099-B976-BDE552BA68D0}" destId="{7220588B-0DD3-40B7-8475-4D89F4167716}" srcOrd="0" destOrd="0" presId="urn:microsoft.com/office/officeart/2018/2/layout/IconVerticalSolidList"/>
    <dgm:cxn modelId="{7E303D99-C28C-4FF3-9E8F-85D407AB1EB4}" type="presParOf" srcId="{DD5A99B1-05B2-4099-B976-BDE552BA68D0}" destId="{56E0B06E-21DE-4E16-BC18-B85D03EDD740}" srcOrd="1" destOrd="0" presId="urn:microsoft.com/office/officeart/2018/2/layout/IconVerticalSolidList"/>
    <dgm:cxn modelId="{140C3D0D-C2F4-4F86-BFB3-28A41B469D7E}" type="presParOf" srcId="{DD5A99B1-05B2-4099-B976-BDE552BA68D0}" destId="{1926AA6D-03CC-4E15-9531-F6373A0D0CCB}" srcOrd="2" destOrd="0" presId="urn:microsoft.com/office/officeart/2018/2/layout/IconVerticalSolidList"/>
    <dgm:cxn modelId="{1C13357D-370D-4E02-887B-8B03FD76FEC6}" type="presParOf" srcId="{DD5A99B1-05B2-4099-B976-BDE552BA68D0}" destId="{265D4910-2033-4076-9D3B-FE131D4B95D8}" srcOrd="3" destOrd="0" presId="urn:microsoft.com/office/officeart/2018/2/layout/IconVerticalSolidList"/>
    <dgm:cxn modelId="{3DCAB770-8E1D-4019-BB05-DCDB1D2B834E}" type="presParOf" srcId="{8B4BF9F5-BAFC-40F7-B83A-5A40C9D7FC98}" destId="{F8B615DE-557B-43B5-AACC-CD68FE0E0098}" srcOrd="3" destOrd="0" presId="urn:microsoft.com/office/officeart/2018/2/layout/IconVerticalSolidList"/>
    <dgm:cxn modelId="{61E805E9-B403-48B5-BB41-296AFF35EB1D}" type="presParOf" srcId="{8B4BF9F5-BAFC-40F7-B83A-5A40C9D7FC98}" destId="{6D101D8F-0A29-41F0-8888-D713FB2DFEF0}" srcOrd="4" destOrd="0" presId="urn:microsoft.com/office/officeart/2018/2/layout/IconVerticalSolidList"/>
    <dgm:cxn modelId="{89A26C2F-2F6B-4987-8560-438509725743}" type="presParOf" srcId="{6D101D8F-0A29-41F0-8888-D713FB2DFEF0}" destId="{52C5132D-EE8B-471A-9D74-BAC768AF750F}" srcOrd="0" destOrd="0" presId="urn:microsoft.com/office/officeart/2018/2/layout/IconVerticalSolidList"/>
    <dgm:cxn modelId="{6E2A1174-C906-4ABF-93D5-21601D08EAAD}" type="presParOf" srcId="{6D101D8F-0A29-41F0-8888-D713FB2DFEF0}" destId="{77E40040-D17F-4818-92BA-52721156DF04}" srcOrd="1" destOrd="0" presId="urn:microsoft.com/office/officeart/2018/2/layout/IconVerticalSolidList"/>
    <dgm:cxn modelId="{8577ED2A-EB7C-4759-93A0-9801196AD80B}" type="presParOf" srcId="{6D101D8F-0A29-41F0-8888-D713FB2DFEF0}" destId="{28CE345F-1656-4AFD-A897-48AF88A3858A}" srcOrd="2" destOrd="0" presId="urn:microsoft.com/office/officeart/2018/2/layout/IconVerticalSolidList"/>
    <dgm:cxn modelId="{7B657B4B-D42F-4D15-8A63-56B9193651FF}" type="presParOf" srcId="{6D101D8F-0A29-41F0-8888-D713FB2DFEF0}" destId="{80A1C435-0787-4BF5-9D4E-51D9E98C56DD}" srcOrd="3" destOrd="0" presId="urn:microsoft.com/office/officeart/2018/2/layout/IconVerticalSolidList"/>
    <dgm:cxn modelId="{10EC8F11-AF4C-46F4-BAEB-B3D588DCF092}" type="presParOf" srcId="{8B4BF9F5-BAFC-40F7-B83A-5A40C9D7FC98}" destId="{53E5694E-5B54-4018-8EF0-BD15C66F98AA}" srcOrd="5" destOrd="0" presId="urn:microsoft.com/office/officeart/2018/2/layout/IconVerticalSolidList"/>
    <dgm:cxn modelId="{A62D23CE-5679-4C17-9E8F-D05A7C5FE561}" type="presParOf" srcId="{8B4BF9F5-BAFC-40F7-B83A-5A40C9D7FC98}" destId="{FE429FD1-93F5-48E4-BC64-CC9DBFAB7BE6}" srcOrd="6" destOrd="0" presId="urn:microsoft.com/office/officeart/2018/2/layout/IconVerticalSolidList"/>
    <dgm:cxn modelId="{66B44C24-DE61-4C15-A43D-99FBD700D9B7}" type="presParOf" srcId="{FE429FD1-93F5-48E4-BC64-CC9DBFAB7BE6}" destId="{DAABB202-00AC-4C03-9AAB-5E99DF460763}" srcOrd="0" destOrd="0" presId="urn:microsoft.com/office/officeart/2018/2/layout/IconVerticalSolidList"/>
    <dgm:cxn modelId="{47FF8BB3-2961-49FE-B3EE-3CDF85F303F1}" type="presParOf" srcId="{FE429FD1-93F5-48E4-BC64-CC9DBFAB7BE6}" destId="{69CEE97A-B997-470B-997F-AE0F7BEF37FE}" srcOrd="1" destOrd="0" presId="urn:microsoft.com/office/officeart/2018/2/layout/IconVerticalSolidList"/>
    <dgm:cxn modelId="{514EDA74-B9E3-4656-BF94-D5AD46BC9FC8}" type="presParOf" srcId="{FE429FD1-93F5-48E4-BC64-CC9DBFAB7BE6}" destId="{AEB4583B-D689-4A28-B4A4-C69022DEE42A}" srcOrd="2" destOrd="0" presId="urn:microsoft.com/office/officeart/2018/2/layout/IconVerticalSolidList"/>
    <dgm:cxn modelId="{2B35BDEE-20CA-4D69-800D-D5180B86ED98}" type="presParOf" srcId="{FE429FD1-93F5-48E4-BC64-CC9DBFAB7BE6}" destId="{552B24B2-633B-4E34-8617-ADD1DA87C84A}" srcOrd="3" destOrd="0" presId="urn:microsoft.com/office/officeart/2018/2/layout/IconVerticalSolidList"/>
    <dgm:cxn modelId="{28034280-E729-4EEE-B2CF-7A600B7235C8}" type="presParOf" srcId="{8B4BF9F5-BAFC-40F7-B83A-5A40C9D7FC98}" destId="{9324270A-1521-4318-93D4-A8BA3059F377}" srcOrd="7" destOrd="0" presId="urn:microsoft.com/office/officeart/2018/2/layout/IconVerticalSolidList"/>
    <dgm:cxn modelId="{30891008-E5C1-4D42-83EA-F0FDE615696C}" type="presParOf" srcId="{8B4BF9F5-BAFC-40F7-B83A-5A40C9D7FC98}" destId="{680A406E-760D-49CF-82D7-79FA42E5992E}" srcOrd="8" destOrd="0" presId="urn:microsoft.com/office/officeart/2018/2/layout/IconVerticalSolidList"/>
    <dgm:cxn modelId="{BE6256CC-255C-447B-A073-5EBACE4E8903}" type="presParOf" srcId="{680A406E-760D-49CF-82D7-79FA42E5992E}" destId="{64893E49-4AE7-4862-8C97-A73109714544}" srcOrd="0" destOrd="0" presId="urn:microsoft.com/office/officeart/2018/2/layout/IconVerticalSolidList"/>
    <dgm:cxn modelId="{8A2BC2D1-CC72-42D5-9E84-DBE47D62E05C}" type="presParOf" srcId="{680A406E-760D-49CF-82D7-79FA42E5992E}" destId="{2CA14DE5-7726-4611-892D-B48B544DB1E5}" srcOrd="1" destOrd="0" presId="urn:microsoft.com/office/officeart/2018/2/layout/IconVerticalSolidList"/>
    <dgm:cxn modelId="{46DFF14B-F012-4E00-8283-AFDC12B13C92}" type="presParOf" srcId="{680A406E-760D-49CF-82D7-79FA42E5992E}" destId="{31078B73-B2EB-4A97-A0C5-3B576C15D07A}" srcOrd="2" destOrd="0" presId="urn:microsoft.com/office/officeart/2018/2/layout/IconVerticalSolidList"/>
    <dgm:cxn modelId="{ABFE29A7-005F-4545-887E-EFE88E6B1ADA}" type="presParOf" srcId="{680A406E-760D-49CF-82D7-79FA42E5992E}" destId="{D52524ED-2EAF-4669-B11E-A34591A508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A6EC83-9AC7-4B54-BD21-F92098D7ADD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2AFDBEB3-7914-4BD3-8D86-5CBCFB7057FF}">
      <dgm:prSet custT="1"/>
      <dgm:spPr/>
      <dgm:t>
        <a:bodyPr/>
        <a:lstStyle/>
        <a:p>
          <a:r>
            <a:rPr lang="en-US" sz="1400" b="1">
              <a:solidFill>
                <a:srgbClr val="FF0000"/>
              </a:solidFill>
            </a:rPr>
            <a:t>STOP WORDS</a:t>
          </a:r>
        </a:p>
      </dgm:t>
    </dgm:pt>
    <dgm:pt modelId="{8CC52E67-5945-4EE3-B029-35E116B6FF5A}" type="parTrans" cxnId="{21ABC48B-3DB6-48B8-BA6A-555A630D5DE3}">
      <dgm:prSet/>
      <dgm:spPr/>
      <dgm:t>
        <a:bodyPr/>
        <a:lstStyle/>
        <a:p>
          <a:endParaRPr lang="en-US"/>
        </a:p>
      </dgm:t>
    </dgm:pt>
    <dgm:pt modelId="{FEB0BDAF-031C-446A-9306-F9A0863D93A9}" type="sibTrans" cxnId="{21ABC48B-3DB6-48B8-BA6A-555A630D5DE3}">
      <dgm:prSet/>
      <dgm:spPr/>
      <dgm:t>
        <a:bodyPr/>
        <a:lstStyle/>
        <a:p>
          <a:endParaRPr lang="en-US"/>
        </a:p>
      </dgm:t>
    </dgm:pt>
    <dgm:pt modelId="{FF5DF583-DD3B-43D5-AA16-040189751E22}">
      <dgm:prSet custT="1"/>
      <dgm:spPr/>
      <dgm:t>
        <a:bodyPr anchor="b"/>
        <a:lstStyle/>
        <a:p>
          <a:pPr algn="ctr"/>
          <a:r>
            <a:rPr lang="en-US" sz="1400" b="1" kern="1200">
              <a:solidFill>
                <a:srgbClr val="FFFF00"/>
              </a:solidFill>
              <a:latin typeface="Gill Sans MT" panose="020B0502020104020203"/>
              <a:ea typeface="+mn-ea"/>
              <a:cs typeface="+mn-cs"/>
            </a:rPr>
            <a:t>PUNCTUATIONS</a:t>
          </a:r>
        </a:p>
      </dgm:t>
    </dgm:pt>
    <dgm:pt modelId="{275D542A-7261-4C0C-BE31-FBC942E574B0}" type="parTrans" cxnId="{0E7280D4-B0EC-4CA1-8D7B-7A79DBD95CC5}">
      <dgm:prSet/>
      <dgm:spPr/>
      <dgm:t>
        <a:bodyPr/>
        <a:lstStyle/>
        <a:p>
          <a:endParaRPr lang="en-US"/>
        </a:p>
      </dgm:t>
    </dgm:pt>
    <dgm:pt modelId="{CB6602D3-1B55-4752-87A2-BB6AF23955E6}" type="sibTrans" cxnId="{0E7280D4-B0EC-4CA1-8D7B-7A79DBD95CC5}">
      <dgm:prSet/>
      <dgm:spPr/>
      <dgm:t>
        <a:bodyPr/>
        <a:lstStyle/>
        <a:p>
          <a:endParaRPr lang="en-US"/>
        </a:p>
      </dgm:t>
    </dgm:pt>
    <dgm:pt modelId="{87B7C08A-CDF5-4576-B8FF-5053C6817AF8}">
      <dgm:prSet custT="1"/>
      <dgm:spPr/>
      <dgm:t>
        <a:bodyPr/>
        <a:lstStyle/>
        <a:p>
          <a:r>
            <a:rPr lang="en-US" sz="1400" b="1" kern="1200">
              <a:solidFill>
                <a:schemeClr val="accent6">
                  <a:lumMod val="75000"/>
                </a:schemeClr>
              </a:solidFill>
              <a:latin typeface="Gill Sans MT" panose="020B0502020104020203"/>
              <a:ea typeface="+mn-ea"/>
              <a:cs typeface="+mn-cs"/>
            </a:rPr>
            <a:t>NUMBERS</a:t>
          </a:r>
          <a:endParaRPr lang="en-US" sz="1600" b="1" kern="1200">
            <a:solidFill>
              <a:schemeClr val="accent6">
                <a:lumMod val="75000"/>
              </a:schemeClr>
            </a:solidFill>
            <a:latin typeface="Gill Sans MT" panose="020B0502020104020203"/>
            <a:ea typeface="+mn-ea"/>
            <a:cs typeface="+mn-cs"/>
          </a:endParaRPr>
        </a:p>
      </dgm:t>
    </dgm:pt>
    <dgm:pt modelId="{22D8033A-ADCA-4966-9C1A-4708335BB575}" type="parTrans" cxnId="{93291BD6-ED37-43C8-839C-E67D2DD3FD00}">
      <dgm:prSet/>
      <dgm:spPr/>
      <dgm:t>
        <a:bodyPr/>
        <a:lstStyle/>
        <a:p>
          <a:endParaRPr lang="en-US"/>
        </a:p>
      </dgm:t>
    </dgm:pt>
    <dgm:pt modelId="{6B2942D7-3C0A-4694-8485-6D3BFFCC184E}" type="sibTrans" cxnId="{93291BD6-ED37-43C8-839C-E67D2DD3FD00}">
      <dgm:prSet/>
      <dgm:spPr/>
      <dgm:t>
        <a:bodyPr/>
        <a:lstStyle/>
        <a:p>
          <a:endParaRPr lang="en-US"/>
        </a:p>
      </dgm:t>
    </dgm:pt>
    <dgm:pt modelId="{3AEE75A2-7D37-4684-A5CF-92B8F3ACA67D}">
      <dgm:prSet custT="1"/>
      <dgm:spPr/>
      <dgm:t>
        <a:bodyPr anchor="b"/>
        <a:lstStyle/>
        <a:p>
          <a:r>
            <a:rPr lang="en-US" sz="1400" b="1">
              <a:solidFill>
                <a:schemeClr val="accent3">
                  <a:lumMod val="75000"/>
                </a:schemeClr>
              </a:solidFill>
            </a:rPr>
            <a:t>GARBAGE</a:t>
          </a:r>
          <a:r>
            <a:rPr lang="en-US" sz="1400" b="1"/>
            <a:t> </a:t>
          </a:r>
          <a:r>
            <a:rPr lang="en-US" sz="1400" b="1">
              <a:solidFill>
                <a:schemeClr val="accent3">
                  <a:lumMod val="75000"/>
                </a:schemeClr>
              </a:solidFill>
            </a:rPr>
            <a:t>WORDS</a:t>
          </a:r>
        </a:p>
      </dgm:t>
    </dgm:pt>
    <dgm:pt modelId="{12198A4C-4AF5-4827-823C-BF974C190F2F}" type="parTrans" cxnId="{2C4BA3EF-2806-4661-B9F8-11261CCD0C05}">
      <dgm:prSet/>
      <dgm:spPr/>
      <dgm:t>
        <a:bodyPr/>
        <a:lstStyle/>
        <a:p>
          <a:endParaRPr lang="en-US"/>
        </a:p>
      </dgm:t>
    </dgm:pt>
    <dgm:pt modelId="{56AF20D3-7563-4879-92ED-D6E803236F74}" type="sibTrans" cxnId="{2C4BA3EF-2806-4661-B9F8-11261CCD0C05}">
      <dgm:prSet/>
      <dgm:spPr/>
      <dgm:t>
        <a:bodyPr/>
        <a:lstStyle/>
        <a:p>
          <a:endParaRPr lang="en-US"/>
        </a:p>
      </dgm:t>
    </dgm:pt>
    <dgm:pt modelId="{49A443E2-916D-45E3-B92F-5DDCBE8A729B}" type="pres">
      <dgm:prSet presAssocID="{8CA6EC83-9AC7-4B54-BD21-F92098D7ADDD}" presName="Name0" presStyleCnt="0">
        <dgm:presLayoutVars>
          <dgm:dir/>
          <dgm:resizeHandles val="exact"/>
        </dgm:presLayoutVars>
      </dgm:prSet>
      <dgm:spPr/>
    </dgm:pt>
    <dgm:pt modelId="{B8AF37B0-E5CF-4320-A32A-23148CF58CC3}" type="pres">
      <dgm:prSet presAssocID="{8CA6EC83-9AC7-4B54-BD21-F92098D7ADDD}" presName="arrow" presStyleLbl="bgShp" presStyleIdx="0" presStyleCnt="1"/>
      <dgm:spPr/>
    </dgm:pt>
    <dgm:pt modelId="{460BADC6-42EA-4E5B-923F-F2B6515DFBA2}" type="pres">
      <dgm:prSet presAssocID="{8CA6EC83-9AC7-4B54-BD21-F92098D7ADDD}" presName="points" presStyleCnt="0"/>
      <dgm:spPr/>
    </dgm:pt>
    <dgm:pt modelId="{0C7D557E-7DC6-46C2-A459-443DBEECBEF6}" type="pres">
      <dgm:prSet presAssocID="{2AFDBEB3-7914-4BD3-8D86-5CBCFB7057FF}" presName="compositeA" presStyleCnt="0"/>
      <dgm:spPr/>
    </dgm:pt>
    <dgm:pt modelId="{85E7287D-7C3D-4AAF-956B-C1EBF05EB0A2}" type="pres">
      <dgm:prSet presAssocID="{2AFDBEB3-7914-4BD3-8D86-5CBCFB7057FF}" presName="textA" presStyleLbl="revTx" presStyleIdx="0" presStyleCnt="4">
        <dgm:presLayoutVars>
          <dgm:bulletEnabled val="1"/>
        </dgm:presLayoutVars>
      </dgm:prSet>
      <dgm:spPr/>
    </dgm:pt>
    <dgm:pt modelId="{B1BCEA13-77D0-46CE-953C-1D47FD5EEBC0}" type="pres">
      <dgm:prSet presAssocID="{2AFDBEB3-7914-4BD3-8D86-5CBCFB7057FF}" presName="circleA" presStyleLbl="node1" presStyleIdx="0" presStyleCnt="4"/>
      <dgm:spPr>
        <a:solidFill>
          <a:srgbClr val="FF0000"/>
        </a:solidFill>
      </dgm:spPr>
    </dgm:pt>
    <dgm:pt modelId="{A801B3E6-6B2E-408A-92C9-95FA65B626D9}" type="pres">
      <dgm:prSet presAssocID="{2AFDBEB3-7914-4BD3-8D86-5CBCFB7057FF}" presName="spaceA" presStyleCnt="0"/>
      <dgm:spPr/>
    </dgm:pt>
    <dgm:pt modelId="{74AC3C09-25F2-4D82-BBD7-A86017ED8E2E}" type="pres">
      <dgm:prSet presAssocID="{FEB0BDAF-031C-446A-9306-F9A0863D93A9}" presName="space" presStyleCnt="0"/>
      <dgm:spPr/>
    </dgm:pt>
    <dgm:pt modelId="{0217436C-57D7-402E-AD1D-4E0091796CEC}" type="pres">
      <dgm:prSet presAssocID="{FF5DF583-DD3B-43D5-AA16-040189751E22}" presName="compositeB" presStyleCnt="0"/>
      <dgm:spPr/>
    </dgm:pt>
    <dgm:pt modelId="{E34E6A5E-5B3B-4DFA-9448-615B8F3CAF21}" type="pres">
      <dgm:prSet presAssocID="{FF5DF583-DD3B-43D5-AA16-040189751E22}" presName="textB" presStyleLbl="revTx" presStyleIdx="1" presStyleCnt="4" custScaleX="119212" custLinFactY="-50160" custLinFactNeighborX="3282" custLinFactNeighborY="-100000">
        <dgm:presLayoutVars>
          <dgm:bulletEnabled val="1"/>
        </dgm:presLayoutVars>
      </dgm:prSet>
      <dgm:spPr/>
    </dgm:pt>
    <dgm:pt modelId="{A730B8A5-03DC-44A4-960D-2602F24DC635}" type="pres">
      <dgm:prSet presAssocID="{FF5DF583-DD3B-43D5-AA16-040189751E22}" presName="circleB" presStyleLbl="node1" presStyleIdx="1" presStyleCnt="4"/>
      <dgm:spPr>
        <a:solidFill>
          <a:srgbClr val="FFFF00"/>
        </a:solidFill>
      </dgm:spPr>
    </dgm:pt>
    <dgm:pt modelId="{2A147BD3-0104-4CAD-9B10-10BF0E42BB3D}" type="pres">
      <dgm:prSet presAssocID="{FF5DF583-DD3B-43D5-AA16-040189751E22}" presName="spaceB" presStyleCnt="0"/>
      <dgm:spPr/>
    </dgm:pt>
    <dgm:pt modelId="{E7964FEE-354C-4FDA-B99A-0E5931A87435}" type="pres">
      <dgm:prSet presAssocID="{CB6602D3-1B55-4752-87A2-BB6AF23955E6}" presName="space" presStyleCnt="0"/>
      <dgm:spPr/>
    </dgm:pt>
    <dgm:pt modelId="{A4782DE0-B075-47FC-8942-167F1DCE6BE9}" type="pres">
      <dgm:prSet presAssocID="{87B7C08A-CDF5-4576-B8FF-5053C6817AF8}" presName="compositeA" presStyleCnt="0"/>
      <dgm:spPr/>
    </dgm:pt>
    <dgm:pt modelId="{73941E54-651E-4BB6-A616-05D332F852C7}" type="pres">
      <dgm:prSet presAssocID="{87B7C08A-CDF5-4576-B8FF-5053C6817AF8}" presName="textA" presStyleLbl="revTx" presStyleIdx="2" presStyleCnt="4">
        <dgm:presLayoutVars>
          <dgm:bulletEnabled val="1"/>
        </dgm:presLayoutVars>
      </dgm:prSet>
      <dgm:spPr/>
    </dgm:pt>
    <dgm:pt modelId="{C8C9E71A-814E-431B-A571-8E9EAD366D4F}" type="pres">
      <dgm:prSet presAssocID="{87B7C08A-CDF5-4576-B8FF-5053C6817AF8}" presName="circleA" presStyleLbl="node1" presStyleIdx="2" presStyleCnt="4"/>
      <dgm:spPr>
        <a:solidFill>
          <a:schemeClr val="accent6">
            <a:lumMod val="75000"/>
          </a:schemeClr>
        </a:solidFill>
      </dgm:spPr>
    </dgm:pt>
    <dgm:pt modelId="{0F72D184-EF7D-4ED8-AA3A-E82914192AC4}" type="pres">
      <dgm:prSet presAssocID="{87B7C08A-CDF5-4576-B8FF-5053C6817AF8}" presName="spaceA" presStyleCnt="0"/>
      <dgm:spPr/>
    </dgm:pt>
    <dgm:pt modelId="{E5BD6CF8-1A9F-4274-AD3A-1B03C9A75C2B}" type="pres">
      <dgm:prSet presAssocID="{6B2942D7-3C0A-4694-8485-6D3BFFCC184E}" presName="space" presStyleCnt="0"/>
      <dgm:spPr/>
    </dgm:pt>
    <dgm:pt modelId="{0417C2A7-DE91-4250-B7CA-54E81966967D}" type="pres">
      <dgm:prSet presAssocID="{3AEE75A2-7D37-4684-A5CF-92B8F3ACA67D}" presName="compositeB" presStyleCnt="0"/>
      <dgm:spPr/>
    </dgm:pt>
    <dgm:pt modelId="{9625E73A-FFB5-475F-98BA-11400EA7708A}" type="pres">
      <dgm:prSet presAssocID="{3AEE75A2-7D37-4684-A5CF-92B8F3ACA67D}" presName="textB" presStyleLbl="revTx" presStyleIdx="3" presStyleCnt="4" custScaleX="144704" custLinFactY="-54134" custLinFactNeighborX="-5956" custLinFactNeighborY="-100000">
        <dgm:presLayoutVars>
          <dgm:bulletEnabled val="1"/>
        </dgm:presLayoutVars>
      </dgm:prSet>
      <dgm:spPr/>
    </dgm:pt>
    <dgm:pt modelId="{777C54F5-9E2A-4DD6-BBFE-1425350CCEEA}" type="pres">
      <dgm:prSet presAssocID="{3AEE75A2-7D37-4684-A5CF-92B8F3ACA67D}" presName="circleB" presStyleLbl="node1" presStyleIdx="3" presStyleCnt="4"/>
      <dgm:spPr>
        <a:solidFill>
          <a:schemeClr val="accent3">
            <a:lumMod val="75000"/>
          </a:schemeClr>
        </a:solidFill>
      </dgm:spPr>
    </dgm:pt>
    <dgm:pt modelId="{36C5EA67-1A48-4B8F-86D8-EAF089917A9C}" type="pres">
      <dgm:prSet presAssocID="{3AEE75A2-7D37-4684-A5CF-92B8F3ACA67D}" presName="spaceB" presStyleCnt="0"/>
      <dgm:spPr/>
    </dgm:pt>
  </dgm:ptLst>
  <dgm:cxnLst>
    <dgm:cxn modelId="{046F5229-1AAA-4156-B12E-9600275AB92A}" type="presOf" srcId="{3AEE75A2-7D37-4684-A5CF-92B8F3ACA67D}" destId="{9625E73A-FFB5-475F-98BA-11400EA7708A}" srcOrd="0" destOrd="0" presId="urn:microsoft.com/office/officeart/2005/8/layout/hProcess11"/>
    <dgm:cxn modelId="{8FBFEB65-7B46-4C5E-9B9A-5DD35D78DFE2}" type="presOf" srcId="{8CA6EC83-9AC7-4B54-BD21-F92098D7ADDD}" destId="{49A443E2-916D-45E3-B92F-5DDCBE8A729B}" srcOrd="0" destOrd="0" presId="urn:microsoft.com/office/officeart/2005/8/layout/hProcess11"/>
    <dgm:cxn modelId="{66B04856-F268-41DE-B536-DC8D68334CB9}" type="presOf" srcId="{87B7C08A-CDF5-4576-B8FF-5053C6817AF8}" destId="{73941E54-651E-4BB6-A616-05D332F852C7}" srcOrd="0" destOrd="0" presId="urn:microsoft.com/office/officeart/2005/8/layout/hProcess11"/>
    <dgm:cxn modelId="{21ABC48B-3DB6-48B8-BA6A-555A630D5DE3}" srcId="{8CA6EC83-9AC7-4B54-BD21-F92098D7ADDD}" destId="{2AFDBEB3-7914-4BD3-8D86-5CBCFB7057FF}" srcOrd="0" destOrd="0" parTransId="{8CC52E67-5945-4EE3-B029-35E116B6FF5A}" sibTransId="{FEB0BDAF-031C-446A-9306-F9A0863D93A9}"/>
    <dgm:cxn modelId="{A5CCBD94-1B2D-40F2-B5D0-6A09CAE0F2C1}" type="presOf" srcId="{2AFDBEB3-7914-4BD3-8D86-5CBCFB7057FF}" destId="{85E7287D-7C3D-4AAF-956B-C1EBF05EB0A2}" srcOrd="0" destOrd="0" presId="urn:microsoft.com/office/officeart/2005/8/layout/hProcess11"/>
    <dgm:cxn modelId="{63AE94B6-5678-40B2-8766-5C90BBB125EA}" type="presOf" srcId="{FF5DF583-DD3B-43D5-AA16-040189751E22}" destId="{E34E6A5E-5B3B-4DFA-9448-615B8F3CAF21}" srcOrd="0" destOrd="0" presId="urn:microsoft.com/office/officeart/2005/8/layout/hProcess11"/>
    <dgm:cxn modelId="{0E7280D4-B0EC-4CA1-8D7B-7A79DBD95CC5}" srcId="{8CA6EC83-9AC7-4B54-BD21-F92098D7ADDD}" destId="{FF5DF583-DD3B-43D5-AA16-040189751E22}" srcOrd="1" destOrd="0" parTransId="{275D542A-7261-4C0C-BE31-FBC942E574B0}" sibTransId="{CB6602D3-1B55-4752-87A2-BB6AF23955E6}"/>
    <dgm:cxn modelId="{93291BD6-ED37-43C8-839C-E67D2DD3FD00}" srcId="{8CA6EC83-9AC7-4B54-BD21-F92098D7ADDD}" destId="{87B7C08A-CDF5-4576-B8FF-5053C6817AF8}" srcOrd="2" destOrd="0" parTransId="{22D8033A-ADCA-4966-9C1A-4708335BB575}" sibTransId="{6B2942D7-3C0A-4694-8485-6D3BFFCC184E}"/>
    <dgm:cxn modelId="{2C4BA3EF-2806-4661-B9F8-11261CCD0C05}" srcId="{8CA6EC83-9AC7-4B54-BD21-F92098D7ADDD}" destId="{3AEE75A2-7D37-4684-A5CF-92B8F3ACA67D}" srcOrd="3" destOrd="0" parTransId="{12198A4C-4AF5-4827-823C-BF974C190F2F}" sibTransId="{56AF20D3-7563-4879-92ED-D6E803236F74}"/>
    <dgm:cxn modelId="{173B364A-D4E3-4479-A5FE-21FE0CCC6AF0}" type="presParOf" srcId="{49A443E2-916D-45E3-B92F-5DDCBE8A729B}" destId="{B8AF37B0-E5CF-4320-A32A-23148CF58CC3}" srcOrd="0" destOrd="0" presId="urn:microsoft.com/office/officeart/2005/8/layout/hProcess11"/>
    <dgm:cxn modelId="{18C23830-A3D0-4057-AE0C-BD06A280F71C}" type="presParOf" srcId="{49A443E2-916D-45E3-B92F-5DDCBE8A729B}" destId="{460BADC6-42EA-4E5B-923F-F2B6515DFBA2}" srcOrd="1" destOrd="0" presId="urn:microsoft.com/office/officeart/2005/8/layout/hProcess11"/>
    <dgm:cxn modelId="{F8B89CFB-8704-4176-9B63-467753D0C70C}" type="presParOf" srcId="{460BADC6-42EA-4E5B-923F-F2B6515DFBA2}" destId="{0C7D557E-7DC6-46C2-A459-443DBEECBEF6}" srcOrd="0" destOrd="0" presId="urn:microsoft.com/office/officeart/2005/8/layout/hProcess11"/>
    <dgm:cxn modelId="{3D2152CD-E6BD-409E-A13B-2F034753E62F}" type="presParOf" srcId="{0C7D557E-7DC6-46C2-A459-443DBEECBEF6}" destId="{85E7287D-7C3D-4AAF-956B-C1EBF05EB0A2}" srcOrd="0" destOrd="0" presId="urn:microsoft.com/office/officeart/2005/8/layout/hProcess11"/>
    <dgm:cxn modelId="{6ADEEA56-908F-4363-B3A1-E46AC2B3969F}" type="presParOf" srcId="{0C7D557E-7DC6-46C2-A459-443DBEECBEF6}" destId="{B1BCEA13-77D0-46CE-953C-1D47FD5EEBC0}" srcOrd="1" destOrd="0" presId="urn:microsoft.com/office/officeart/2005/8/layout/hProcess11"/>
    <dgm:cxn modelId="{BEC32A52-670D-4850-88CA-0D30A76265E7}" type="presParOf" srcId="{0C7D557E-7DC6-46C2-A459-443DBEECBEF6}" destId="{A801B3E6-6B2E-408A-92C9-95FA65B626D9}" srcOrd="2" destOrd="0" presId="urn:microsoft.com/office/officeart/2005/8/layout/hProcess11"/>
    <dgm:cxn modelId="{36863AE5-35C9-4905-98A6-A818DF8BC939}" type="presParOf" srcId="{460BADC6-42EA-4E5B-923F-F2B6515DFBA2}" destId="{74AC3C09-25F2-4D82-BBD7-A86017ED8E2E}" srcOrd="1" destOrd="0" presId="urn:microsoft.com/office/officeart/2005/8/layout/hProcess11"/>
    <dgm:cxn modelId="{10EDA7F8-8040-4794-AC33-77B6A083A8B9}" type="presParOf" srcId="{460BADC6-42EA-4E5B-923F-F2B6515DFBA2}" destId="{0217436C-57D7-402E-AD1D-4E0091796CEC}" srcOrd="2" destOrd="0" presId="urn:microsoft.com/office/officeart/2005/8/layout/hProcess11"/>
    <dgm:cxn modelId="{F96E303A-9960-4265-B54A-44045F238DC7}" type="presParOf" srcId="{0217436C-57D7-402E-AD1D-4E0091796CEC}" destId="{E34E6A5E-5B3B-4DFA-9448-615B8F3CAF21}" srcOrd="0" destOrd="0" presId="urn:microsoft.com/office/officeart/2005/8/layout/hProcess11"/>
    <dgm:cxn modelId="{073ECDC5-9C3E-4C74-B2AC-85F499979EAA}" type="presParOf" srcId="{0217436C-57D7-402E-AD1D-4E0091796CEC}" destId="{A730B8A5-03DC-44A4-960D-2602F24DC635}" srcOrd="1" destOrd="0" presId="urn:microsoft.com/office/officeart/2005/8/layout/hProcess11"/>
    <dgm:cxn modelId="{50A5860D-D62D-46A2-B842-E7062405EA25}" type="presParOf" srcId="{0217436C-57D7-402E-AD1D-4E0091796CEC}" destId="{2A147BD3-0104-4CAD-9B10-10BF0E42BB3D}" srcOrd="2" destOrd="0" presId="urn:microsoft.com/office/officeart/2005/8/layout/hProcess11"/>
    <dgm:cxn modelId="{949F92F5-8554-48A0-BD8D-AA637AEAC381}" type="presParOf" srcId="{460BADC6-42EA-4E5B-923F-F2B6515DFBA2}" destId="{E7964FEE-354C-4FDA-B99A-0E5931A87435}" srcOrd="3" destOrd="0" presId="urn:microsoft.com/office/officeart/2005/8/layout/hProcess11"/>
    <dgm:cxn modelId="{4D84D493-FEF1-4109-9295-D7C69949AB3A}" type="presParOf" srcId="{460BADC6-42EA-4E5B-923F-F2B6515DFBA2}" destId="{A4782DE0-B075-47FC-8942-167F1DCE6BE9}" srcOrd="4" destOrd="0" presId="urn:microsoft.com/office/officeart/2005/8/layout/hProcess11"/>
    <dgm:cxn modelId="{6D23CFF0-A534-4EC0-8245-9302F3D48C53}" type="presParOf" srcId="{A4782DE0-B075-47FC-8942-167F1DCE6BE9}" destId="{73941E54-651E-4BB6-A616-05D332F852C7}" srcOrd="0" destOrd="0" presId="urn:microsoft.com/office/officeart/2005/8/layout/hProcess11"/>
    <dgm:cxn modelId="{CEDC43D5-C8F0-48DB-B5E6-76DC44EE24DA}" type="presParOf" srcId="{A4782DE0-B075-47FC-8942-167F1DCE6BE9}" destId="{C8C9E71A-814E-431B-A571-8E9EAD366D4F}" srcOrd="1" destOrd="0" presId="urn:microsoft.com/office/officeart/2005/8/layout/hProcess11"/>
    <dgm:cxn modelId="{9FBB0808-6147-41D2-B158-3D7F16B2812D}" type="presParOf" srcId="{A4782DE0-B075-47FC-8942-167F1DCE6BE9}" destId="{0F72D184-EF7D-4ED8-AA3A-E82914192AC4}" srcOrd="2" destOrd="0" presId="urn:microsoft.com/office/officeart/2005/8/layout/hProcess11"/>
    <dgm:cxn modelId="{E6A85D00-8429-43DC-A7D8-FC106396B4C2}" type="presParOf" srcId="{460BADC6-42EA-4E5B-923F-F2B6515DFBA2}" destId="{E5BD6CF8-1A9F-4274-AD3A-1B03C9A75C2B}" srcOrd="5" destOrd="0" presId="urn:microsoft.com/office/officeart/2005/8/layout/hProcess11"/>
    <dgm:cxn modelId="{D8C0814C-2313-403D-8920-4A5577C2E4BB}" type="presParOf" srcId="{460BADC6-42EA-4E5B-923F-F2B6515DFBA2}" destId="{0417C2A7-DE91-4250-B7CA-54E81966967D}" srcOrd="6" destOrd="0" presId="urn:microsoft.com/office/officeart/2005/8/layout/hProcess11"/>
    <dgm:cxn modelId="{1AE932A4-5BFE-40B2-9D41-6DD017284C2D}" type="presParOf" srcId="{0417C2A7-DE91-4250-B7CA-54E81966967D}" destId="{9625E73A-FFB5-475F-98BA-11400EA7708A}" srcOrd="0" destOrd="0" presId="urn:microsoft.com/office/officeart/2005/8/layout/hProcess11"/>
    <dgm:cxn modelId="{B062CABA-5810-41A4-BC27-E51B512E945D}" type="presParOf" srcId="{0417C2A7-DE91-4250-B7CA-54E81966967D}" destId="{777C54F5-9E2A-4DD6-BBFE-1425350CCEEA}" srcOrd="1" destOrd="0" presId="urn:microsoft.com/office/officeart/2005/8/layout/hProcess11"/>
    <dgm:cxn modelId="{A2F15CA8-1B01-49E5-8807-FE51881B8387}" type="presParOf" srcId="{0417C2A7-DE91-4250-B7CA-54E81966967D}" destId="{36C5EA67-1A48-4B8F-86D8-EAF089917A9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17A1A3-BE1D-144D-BA4D-90BACB70CABD}" type="doc">
      <dgm:prSet loTypeId="urn:microsoft.com/office/officeart/2005/8/layout/funnel1" loCatId="" qsTypeId="urn:microsoft.com/office/officeart/2005/8/quickstyle/simple1" qsCatId="simple" csTypeId="urn:microsoft.com/office/officeart/2005/8/colors/accent1_2" csCatId="accent1" phldr="1"/>
      <dgm:spPr/>
      <dgm:t>
        <a:bodyPr/>
        <a:lstStyle/>
        <a:p>
          <a:endParaRPr lang="en-US"/>
        </a:p>
      </dgm:t>
    </dgm:pt>
    <dgm:pt modelId="{135762AF-8AD0-6544-8A75-B5AF8EC5A2F9}">
      <dgm:prSet phldrT="[Text]"/>
      <dgm:spPr/>
      <dgm:t>
        <a:bodyPr/>
        <a:lstStyle/>
        <a:p>
          <a:r>
            <a:rPr lang="en-US"/>
            <a:t>APPLIED</a:t>
          </a:r>
        </a:p>
      </dgm:t>
    </dgm:pt>
    <dgm:pt modelId="{C8B3B8AA-619D-FF48-8930-265985229D32}" type="parTrans" cxnId="{D254F113-40D5-8640-B966-92B2EFC397FF}">
      <dgm:prSet/>
      <dgm:spPr/>
      <dgm:t>
        <a:bodyPr/>
        <a:lstStyle/>
        <a:p>
          <a:endParaRPr lang="en-US"/>
        </a:p>
      </dgm:t>
    </dgm:pt>
    <dgm:pt modelId="{E8A737DD-A570-4A42-AEA7-E2465BFB680F}" type="sibTrans" cxnId="{D254F113-40D5-8640-B966-92B2EFC397FF}">
      <dgm:prSet/>
      <dgm:spPr/>
      <dgm:t>
        <a:bodyPr/>
        <a:lstStyle/>
        <a:p>
          <a:endParaRPr lang="en-US"/>
        </a:p>
      </dgm:t>
    </dgm:pt>
    <dgm:pt modelId="{451F6846-B2E1-E84D-94AC-EB6BB9F3DE1F}">
      <dgm:prSet phldrT="[Text]"/>
      <dgm:spPr/>
      <dgm:t>
        <a:bodyPr/>
        <a:lstStyle/>
        <a:p>
          <a:r>
            <a:rPr lang="en-US"/>
            <a:t>CITED</a:t>
          </a:r>
        </a:p>
      </dgm:t>
    </dgm:pt>
    <dgm:pt modelId="{32CD9EAE-C87B-BC4B-BA1D-4DDB30A2AA88}" type="parTrans" cxnId="{FF268473-CDD4-8544-930F-6C4E0B066E0B}">
      <dgm:prSet/>
      <dgm:spPr/>
      <dgm:t>
        <a:bodyPr/>
        <a:lstStyle/>
        <a:p>
          <a:endParaRPr lang="en-US"/>
        </a:p>
      </dgm:t>
    </dgm:pt>
    <dgm:pt modelId="{24F007B0-C93F-9D46-8398-E3EBF1360942}" type="sibTrans" cxnId="{FF268473-CDD4-8544-930F-6C4E0B066E0B}">
      <dgm:prSet/>
      <dgm:spPr/>
      <dgm:t>
        <a:bodyPr/>
        <a:lstStyle/>
        <a:p>
          <a:endParaRPr lang="en-US"/>
        </a:p>
      </dgm:t>
    </dgm:pt>
    <dgm:pt modelId="{F3281F2D-35D9-524D-99E7-75FFFC8558E5}">
      <dgm:prSet phldrT="[Text]"/>
      <dgm:spPr/>
      <dgm:t>
        <a:bodyPr/>
        <a:lstStyle/>
        <a:p>
          <a:r>
            <a:rPr lang="en-US"/>
            <a:t>REFERRED</a:t>
          </a:r>
        </a:p>
      </dgm:t>
    </dgm:pt>
    <dgm:pt modelId="{90D9F435-958F-B345-9A51-5A70CBB380D9}" type="parTrans" cxnId="{CFC5ABE9-4E0E-C14E-B62A-CACB4F38A383}">
      <dgm:prSet/>
      <dgm:spPr/>
      <dgm:t>
        <a:bodyPr/>
        <a:lstStyle/>
        <a:p>
          <a:endParaRPr lang="en-US"/>
        </a:p>
      </dgm:t>
    </dgm:pt>
    <dgm:pt modelId="{48745DDD-DE63-764A-A52C-0CBC79180A56}" type="sibTrans" cxnId="{CFC5ABE9-4E0E-C14E-B62A-CACB4F38A383}">
      <dgm:prSet/>
      <dgm:spPr/>
      <dgm:t>
        <a:bodyPr/>
        <a:lstStyle/>
        <a:p>
          <a:endParaRPr lang="en-US"/>
        </a:p>
      </dgm:t>
    </dgm:pt>
    <dgm:pt modelId="{AFDC59B0-F30F-3141-ABC3-0797B6D83673}">
      <dgm:prSet phldrT="[Text]"/>
      <dgm:spPr/>
      <dgm:t>
        <a:bodyPr/>
        <a:lstStyle/>
        <a:p>
          <a:r>
            <a:rPr lang="en-US"/>
            <a:t>SAMPLED DATA</a:t>
          </a:r>
        </a:p>
      </dgm:t>
    </dgm:pt>
    <dgm:pt modelId="{1A2C4410-D983-6149-A8F8-F10709FDF566}" type="parTrans" cxnId="{1A80EA1D-3DC4-F24F-9F34-BDE7B78169B0}">
      <dgm:prSet/>
      <dgm:spPr/>
      <dgm:t>
        <a:bodyPr/>
        <a:lstStyle/>
        <a:p>
          <a:endParaRPr lang="en-US"/>
        </a:p>
      </dgm:t>
    </dgm:pt>
    <dgm:pt modelId="{36B2B78F-8E9C-1044-97F4-51E180371D1F}" type="sibTrans" cxnId="{1A80EA1D-3DC4-F24F-9F34-BDE7B78169B0}">
      <dgm:prSet/>
      <dgm:spPr/>
      <dgm:t>
        <a:bodyPr/>
        <a:lstStyle/>
        <a:p>
          <a:endParaRPr lang="en-US"/>
        </a:p>
      </dgm:t>
    </dgm:pt>
    <dgm:pt modelId="{2DF8AF2B-F907-5B43-8B46-1685270DCCF9}" type="pres">
      <dgm:prSet presAssocID="{1217A1A3-BE1D-144D-BA4D-90BACB70CABD}" presName="Name0" presStyleCnt="0">
        <dgm:presLayoutVars>
          <dgm:chMax val="4"/>
          <dgm:resizeHandles val="exact"/>
        </dgm:presLayoutVars>
      </dgm:prSet>
      <dgm:spPr/>
    </dgm:pt>
    <dgm:pt modelId="{EE36F43E-A721-8040-9DBF-EE48D00D6524}" type="pres">
      <dgm:prSet presAssocID="{1217A1A3-BE1D-144D-BA4D-90BACB70CABD}" presName="ellipse" presStyleLbl="trBgShp" presStyleIdx="0" presStyleCnt="1"/>
      <dgm:spPr/>
    </dgm:pt>
    <dgm:pt modelId="{2778605E-45E3-9440-89F6-A4930C1D950A}" type="pres">
      <dgm:prSet presAssocID="{1217A1A3-BE1D-144D-BA4D-90BACB70CABD}" presName="arrow1" presStyleLbl="fgShp" presStyleIdx="0" presStyleCnt="1"/>
      <dgm:spPr/>
    </dgm:pt>
    <dgm:pt modelId="{546948EA-034B-AD40-9195-1FC06698ED36}" type="pres">
      <dgm:prSet presAssocID="{1217A1A3-BE1D-144D-BA4D-90BACB70CABD}" presName="rectangle" presStyleLbl="revTx" presStyleIdx="0" presStyleCnt="1">
        <dgm:presLayoutVars>
          <dgm:bulletEnabled val="1"/>
        </dgm:presLayoutVars>
      </dgm:prSet>
      <dgm:spPr/>
    </dgm:pt>
    <dgm:pt modelId="{EC7CFC22-7456-D043-85A7-70694DDC390B}" type="pres">
      <dgm:prSet presAssocID="{451F6846-B2E1-E84D-94AC-EB6BB9F3DE1F}" presName="item1" presStyleLbl="node1" presStyleIdx="0" presStyleCnt="3">
        <dgm:presLayoutVars>
          <dgm:bulletEnabled val="1"/>
        </dgm:presLayoutVars>
      </dgm:prSet>
      <dgm:spPr/>
    </dgm:pt>
    <dgm:pt modelId="{52893A47-427E-474E-95DC-39984E47378B}" type="pres">
      <dgm:prSet presAssocID="{F3281F2D-35D9-524D-99E7-75FFFC8558E5}" presName="item2" presStyleLbl="node1" presStyleIdx="1" presStyleCnt="3">
        <dgm:presLayoutVars>
          <dgm:bulletEnabled val="1"/>
        </dgm:presLayoutVars>
      </dgm:prSet>
      <dgm:spPr/>
    </dgm:pt>
    <dgm:pt modelId="{1AB18F4E-D7A3-DC4B-9ABB-F373EFFAFA61}" type="pres">
      <dgm:prSet presAssocID="{AFDC59B0-F30F-3141-ABC3-0797B6D83673}" presName="item3" presStyleLbl="node1" presStyleIdx="2" presStyleCnt="3">
        <dgm:presLayoutVars>
          <dgm:bulletEnabled val="1"/>
        </dgm:presLayoutVars>
      </dgm:prSet>
      <dgm:spPr/>
    </dgm:pt>
    <dgm:pt modelId="{570459F9-7A2D-7A45-B0DC-A3749E23C875}" type="pres">
      <dgm:prSet presAssocID="{1217A1A3-BE1D-144D-BA4D-90BACB70CABD}" presName="funnel" presStyleLbl="trAlignAcc1" presStyleIdx="0" presStyleCnt="1"/>
      <dgm:spPr/>
    </dgm:pt>
  </dgm:ptLst>
  <dgm:cxnLst>
    <dgm:cxn modelId="{D254F113-40D5-8640-B966-92B2EFC397FF}" srcId="{1217A1A3-BE1D-144D-BA4D-90BACB70CABD}" destId="{135762AF-8AD0-6544-8A75-B5AF8EC5A2F9}" srcOrd="0" destOrd="0" parTransId="{C8B3B8AA-619D-FF48-8930-265985229D32}" sibTransId="{E8A737DD-A570-4A42-AEA7-E2465BFB680F}"/>
    <dgm:cxn modelId="{1A80EA1D-3DC4-F24F-9F34-BDE7B78169B0}" srcId="{1217A1A3-BE1D-144D-BA4D-90BACB70CABD}" destId="{AFDC59B0-F30F-3141-ABC3-0797B6D83673}" srcOrd="3" destOrd="0" parTransId="{1A2C4410-D983-6149-A8F8-F10709FDF566}" sibTransId="{36B2B78F-8E9C-1044-97F4-51E180371D1F}"/>
    <dgm:cxn modelId="{B941072E-C895-AA4B-B6CC-A5E28C860547}" type="presOf" srcId="{135762AF-8AD0-6544-8A75-B5AF8EC5A2F9}" destId="{1AB18F4E-D7A3-DC4B-9ABB-F373EFFAFA61}" srcOrd="0" destOrd="0" presId="urn:microsoft.com/office/officeart/2005/8/layout/funnel1"/>
    <dgm:cxn modelId="{06C26F38-FCAA-614D-95A7-BE44AFF013D0}" type="presOf" srcId="{AFDC59B0-F30F-3141-ABC3-0797B6D83673}" destId="{546948EA-034B-AD40-9195-1FC06698ED36}" srcOrd="0" destOrd="0" presId="urn:microsoft.com/office/officeart/2005/8/layout/funnel1"/>
    <dgm:cxn modelId="{022C175D-B14C-1346-964D-BF673EA15062}" type="presOf" srcId="{F3281F2D-35D9-524D-99E7-75FFFC8558E5}" destId="{EC7CFC22-7456-D043-85A7-70694DDC390B}" srcOrd="0" destOrd="0" presId="urn:microsoft.com/office/officeart/2005/8/layout/funnel1"/>
    <dgm:cxn modelId="{C9ED1A43-5C37-0F4C-8E0D-4C4CAF9E2C79}" type="presOf" srcId="{1217A1A3-BE1D-144D-BA4D-90BACB70CABD}" destId="{2DF8AF2B-F907-5B43-8B46-1685270DCCF9}" srcOrd="0" destOrd="0" presId="urn:microsoft.com/office/officeart/2005/8/layout/funnel1"/>
    <dgm:cxn modelId="{FF268473-CDD4-8544-930F-6C4E0B066E0B}" srcId="{1217A1A3-BE1D-144D-BA4D-90BACB70CABD}" destId="{451F6846-B2E1-E84D-94AC-EB6BB9F3DE1F}" srcOrd="1" destOrd="0" parTransId="{32CD9EAE-C87B-BC4B-BA1D-4DDB30A2AA88}" sibTransId="{24F007B0-C93F-9D46-8398-E3EBF1360942}"/>
    <dgm:cxn modelId="{CFC5ABE9-4E0E-C14E-B62A-CACB4F38A383}" srcId="{1217A1A3-BE1D-144D-BA4D-90BACB70CABD}" destId="{F3281F2D-35D9-524D-99E7-75FFFC8558E5}" srcOrd="2" destOrd="0" parTransId="{90D9F435-958F-B345-9A51-5A70CBB380D9}" sibTransId="{48745DDD-DE63-764A-A52C-0CBC79180A56}"/>
    <dgm:cxn modelId="{2390A0F5-8FD0-0B4C-9818-E0C6E46CFEC3}" type="presOf" srcId="{451F6846-B2E1-E84D-94AC-EB6BB9F3DE1F}" destId="{52893A47-427E-474E-95DC-39984E47378B}" srcOrd="0" destOrd="0" presId="urn:microsoft.com/office/officeart/2005/8/layout/funnel1"/>
    <dgm:cxn modelId="{9148B042-5644-D742-9FD6-BCD529301506}" type="presParOf" srcId="{2DF8AF2B-F907-5B43-8B46-1685270DCCF9}" destId="{EE36F43E-A721-8040-9DBF-EE48D00D6524}" srcOrd="0" destOrd="0" presId="urn:microsoft.com/office/officeart/2005/8/layout/funnel1"/>
    <dgm:cxn modelId="{9B9AE683-BE62-9F45-9046-B10299D52C50}" type="presParOf" srcId="{2DF8AF2B-F907-5B43-8B46-1685270DCCF9}" destId="{2778605E-45E3-9440-89F6-A4930C1D950A}" srcOrd="1" destOrd="0" presId="urn:microsoft.com/office/officeart/2005/8/layout/funnel1"/>
    <dgm:cxn modelId="{209895D1-45FD-114D-BAF7-800A48EEB702}" type="presParOf" srcId="{2DF8AF2B-F907-5B43-8B46-1685270DCCF9}" destId="{546948EA-034B-AD40-9195-1FC06698ED36}" srcOrd="2" destOrd="0" presId="urn:microsoft.com/office/officeart/2005/8/layout/funnel1"/>
    <dgm:cxn modelId="{7B5C4DDA-6B93-4A43-B14A-50DA5D33A7BA}" type="presParOf" srcId="{2DF8AF2B-F907-5B43-8B46-1685270DCCF9}" destId="{EC7CFC22-7456-D043-85A7-70694DDC390B}" srcOrd="3" destOrd="0" presId="urn:microsoft.com/office/officeart/2005/8/layout/funnel1"/>
    <dgm:cxn modelId="{FF340D70-27EB-D242-9A6F-454A1A5F71CF}" type="presParOf" srcId="{2DF8AF2B-F907-5B43-8B46-1685270DCCF9}" destId="{52893A47-427E-474E-95DC-39984E47378B}" srcOrd="4" destOrd="0" presId="urn:microsoft.com/office/officeart/2005/8/layout/funnel1"/>
    <dgm:cxn modelId="{DAFF072A-7D07-8743-80E1-C0BD1A7FE4A4}" type="presParOf" srcId="{2DF8AF2B-F907-5B43-8B46-1685270DCCF9}" destId="{1AB18F4E-D7A3-DC4B-9ABB-F373EFFAFA61}" srcOrd="5" destOrd="0" presId="urn:microsoft.com/office/officeart/2005/8/layout/funnel1"/>
    <dgm:cxn modelId="{401D37D4-EF06-204A-9612-D0F87E3FE3B4}" type="presParOf" srcId="{2DF8AF2B-F907-5B43-8B46-1685270DCCF9}" destId="{570459F9-7A2D-7A45-B0DC-A3749E23C875}"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46A460-10A9-4047-8E5F-EB24DB2D6851}" type="doc">
      <dgm:prSet loTypeId="urn:microsoft.com/office/officeart/2005/8/layout/radial4" loCatId="" qsTypeId="urn:microsoft.com/office/officeart/2005/8/quickstyle/simple1" qsCatId="simple" csTypeId="urn:microsoft.com/office/officeart/2005/8/colors/colorful3" csCatId="colorful" phldr="1"/>
      <dgm:spPr/>
      <dgm:t>
        <a:bodyPr/>
        <a:lstStyle/>
        <a:p>
          <a:endParaRPr lang="en-US"/>
        </a:p>
      </dgm:t>
    </dgm:pt>
    <dgm:pt modelId="{12F35FBA-9BB7-AB42-86DB-06BA402DDAFE}">
      <dgm:prSet phldrT="[Text]" custT="1"/>
      <dgm:spPr/>
      <dgm:t>
        <a:bodyPr/>
        <a:lstStyle/>
        <a:p>
          <a:r>
            <a:rPr lang="en-US" sz="1400"/>
            <a:t>Topic 0</a:t>
          </a:r>
        </a:p>
      </dgm:t>
    </dgm:pt>
    <dgm:pt modelId="{57CE9D5A-C23D-994F-85CB-CF677D679B38}" type="parTrans" cxnId="{CD4CB13F-2E03-EB4E-827C-6DCC3EE60DC9}">
      <dgm:prSet/>
      <dgm:spPr/>
      <dgm:t>
        <a:bodyPr/>
        <a:lstStyle/>
        <a:p>
          <a:endParaRPr lang="en-US"/>
        </a:p>
      </dgm:t>
    </dgm:pt>
    <dgm:pt modelId="{68A69A1F-F944-4140-8F5C-B4610D0249CB}" type="sibTrans" cxnId="{CD4CB13F-2E03-EB4E-827C-6DCC3EE60DC9}">
      <dgm:prSet/>
      <dgm:spPr/>
      <dgm:t>
        <a:bodyPr/>
        <a:lstStyle/>
        <a:p>
          <a:endParaRPr lang="en-US"/>
        </a:p>
      </dgm:t>
    </dgm:pt>
    <dgm:pt modelId="{4BBC440F-DF33-F34B-A17D-BD25AB5175B6}">
      <dgm:prSet phldrT="[Text]" custT="1"/>
      <dgm:spPr/>
      <dgm:t>
        <a:bodyPr/>
        <a:lstStyle/>
        <a:p>
          <a:r>
            <a:rPr lang="en-US" sz="1050"/>
            <a:t>immigration</a:t>
          </a:r>
        </a:p>
      </dgm:t>
    </dgm:pt>
    <dgm:pt modelId="{EDC4A245-F17F-6942-9DA4-4CC8DEF54D7C}" type="parTrans" cxnId="{828496BD-D4D0-364A-8CA0-3242654A18CC}">
      <dgm:prSet/>
      <dgm:spPr/>
      <dgm:t>
        <a:bodyPr/>
        <a:lstStyle/>
        <a:p>
          <a:endParaRPr lang="en-US"/>
        </a:p>
      </dgm:t>
    </dgm:pt>
    <dgm:pt modelId="{BE5281F6-ACC5-9E42-AC69-B3B012213C5B}" type="sibTrans" cxnId="{828496BD-D4D0-364A-8CA0-3242654A18CC}">
      <dgm:prSet/>
      <dgm:spPr/>
      <dgm:t>
        <a:bodyPr/>
        <a:lstStyle/>
        <a:p>
          <a:endParaRPr lang="en-US"/>
        </a:p>
      </dgm:t>
    </dgm:pt>
    <dgm:pt modelId="{D967213A-3728-5C48-A2BA-061944F4324B}">
      <dgm:prSet phldrT="[Text]" custT="1"/>
      <dgm:spPr/>
      <dgm:t>
        <a:bodyPr/>
        <a:lstStyle/>
        <a:p>
          <a:r>
            <a:rPr lang="en-US" sz="1050"/>
            <a:t>ministers</a:t>
          </a:r>
        </a:p>
      </dgm:t>
    </dgm:pt>
    <dgm:pt modelId="{8B71B6E5-0672-8545-9A81-B4FCF55F106C}" type="parTrans" cxnId="{9300BBDE-EB5D-5A40-8685-C73849E99764}">
      <dgm:prSet/>
      <dgm:spPr/>
      <dgm:t>
        <a:bodyPr/>
        <a:lstStyle/>
        <a:p>
          <a:endParaRPr lang="en-US"/>
        </a:p>
      </dgm:t>
    </dgm:pt>
    <dgm:pt modelId="{20BC3A2A-44EA-374E-A6A6-DDEEDAAA3681}" type="sibTrans" cxnId="{9300BBDE-EB5D-5A40-8685-C73849E99764}">
      <dgm:prSet/>
      <dgm:spPr/>
      <dgm:t>
        <a:bodyPr/>
        <a:lstStyle/>
        <a:p>
          <a:endParaRPr lang="en-US"/>
        </a:p>
      </dgm:t>
    </dgm:pt>
    <dgm:pt modelId="{0CB893E6-BC5E-A845-B775-2D574F7378EC}">
      <dgm:prSet phldrT="[Text]" custT="1"/>
      <dgm:spPr/>
      <dgm:t>
        <a:bodyPr/>
        <a:lstStyle/>
        <a:p>
          <a:r>
            <a:rPr lang="en-US" sz="1050"/>
            <a:t>for</a:t>
          </a:r>
        </a:p>
      </dgm:t>
    </dgm:pt>
    <dgm:pt modelId="{57ACBF9F-D74D-3E45-A8A0-181FF38BAEB0}" type="parTrans" cxnId="{6368DD30-B04B-5C48-9D3F-B43E114AD791}">
      <dgm:prSet/>
      <dgm:spPr/>
      <dgm:t>
        <a:bodyPr/>
        <a:lstStyle/>
        <a:p>
          <a:endParaRPr lang="en-US"/>
        </a:p>
      </dgm:t>
    </dgm:pt>
    <dgm:pt modelId="{F3EE4C82-26FA-574C-98C0-8548D205BBA1}" type="sibTrans" cxnId="{6368DD30-B04B-5C48-9D3F-B43E114AD791}">
      <dgm:prSet/>
      <dgm:spPr/>
      <dgm:t>
        <a:bodyPr/>
        <a:lstStyle/>
        <a:p>
          <a:endParaRPr lang="en-US"/>
        </a:p>
      </dgm:t>
    </dgm:pt>
    <dgm:pt modelId="{34675141-D7D8-B14D-B764-E62D3632780D}">
      <dgm:prSet phldrT="[Text]" custT="1"/>
      <dgm:spPr/>
      <dgm:t>
        <a:bodyPr/>
        <a:lstStyle/>
        <a:p>
          <a:r>
            <a:rPr lang="en-US" sz="1050"/>
            <a:t>affairs</a:t>
          </a:r>
        </a:p>
      </dgm:t>
    </dgm:pt>
    <dgm:pt modelId="{8AC2E180-FE36-EB40-ABA6-36373A75E632}" type="parTrans" cxnId="{E62B22CB-4357-6D42-AA01-D9836C98F9C4}">
      <dgm:prSet/>
      <dgm:spPr/>
      <dgm:t>
        <a:bodyPr/>
        <a:lstStyle/>
        <a:p>
          <a:endParaRPr lang="en-US"/>
        </a:p>
      </dgm:t>
    </dgm:pt>
    <dgm:pt modelId="{D5986888-6BD0-E043-9D2D-88E8BDEF1D18}" type="sibTrans" cxnId="{E62B22CB-4357-6D42-AA01-D9836C98F9C4}">
      <dgm:prSet/>
      <dgm:spPr/>
      <dgm:t>
        <a:bodyPr/>
        <a:lstStyle/>
        <a:p>
          <a:endParaRPr lang="en-US"/>
        </a:p>
      </dgm:t>
    </dgm:pt>
    <dgm:pt modelId="{BFFA8C8D-00A3-D844-B2BC-1F4420848692}">
      <dgm:prSet phldrT="[Text]" custT="1"/>
      <dgm:spPr/>
      <dgm:t>
        <a:bodyPr/>
        <a:lstStyle/>
        <a:p>
          <a:r>
            <a:rPr lang="en-US" sz="1050"/>
            <a:t>multicultural</a:t>
          </a:r>
        </a:p>
      </dgm:t>
    </dgm:pt>
    <dgm:pt modelId="{8BBAA821-EAA3-6442-B150-458FE7AB1E4D}" type="parTrans" cxnId="{359084A2-BD77-5C4D-B06C-FEB3AA07F677}">
      <dgm:prSet/>
      <dgm:spPr/>
      <dgm:t>
        <a:bodyPr/>
        <a:lstStyle/>
        <a:p>
          <a:endParaRPr lang="en-US"/>
        </a:p>
      </dgm:t>
    </dgm:pt>
    <dgm:pt modelId="{BC3CD010-DE88-AF48-942A-9C33EA9D7FA6}" type="sibTrans" cxnId="{359084A2-BD77-5C4D-B06C-FEB3AA07F677}">
      <dgm:prSet/>
      <dgm:spPr/>
      <dgm:t>
        <a:bodyPr/>
        <a:lstStyle/>
        <a:p>
          <a:endParaRPr lang="en-US"/>
        </a:p>
      </dgm:t>
    </dgm:pt>
    <dgm:pt modelId="{962781C6-3F4D-514F-9C3C-519021617E98}" type="pres">
      <dgm:prSet presAssocID="{1D46A460-10A9-4047-8E5F-EB24DB2D6851}" presName="cycle" presStyleCnt="0">
        <dgm:presLayoutVars>
          <dgm:chMax val="1"/>
          <dgm:dir/>
          <dgm:animLvl val="ctr"/>
          <dgm:resizeHandles val="exact"/>
        </dgm:presLayoutVars>
      </dgm:prSet>
      <dgm:spPr/>
    </dgm:pt>
    <dgm:pt modelId="{A11004E2-EC06-2344-8AAB-B4C04C00FF56}" type="pres">
      <dgm:prSet presAssocID="{12F35FBA-9BB7-AB42-86DB-06BA402DDAFE}" presName="centerShape" presStyleLbl="node0" presStyleIdx="0" presStyleCnt="1"/>
      <dgm:spPr/>
    </dgm:pt>
    <dgm:pt modelId="{5819776E-F49B-6746-B88D-DB90EB6B3C7B}" type="pres">
      <dgm:prSet presAssocID="{EDC4A245-F17F-6942-9DA4-4CC8DEF54D7C}" presName="parTrans" presStyleLbl="bgSibTrans2D1" presStyleIdx="0" presStyleCnt="5"/>
      <dgm:spPr/>
    </dgm:pt>
    <dgm:pt modelId="{EFA5D714-3143-F944-9996-35ED6CA1D968}" type="pres">
      <dgm:prSet presAssocID="{4BBC440F-DF33-F34B-A17D-BD25AB5175B6}" presName="node" presStyleLbl="node1" presStyleIdx="0" presStyleCnt="5">
        <dgm:presLayoutVars>
          <dgm:bulletEnabled val="1"/>
        </dgm:presLayoutVars>
      </dgm:prSet>
      <dgm:spPr/>
    </dgm:pt>
    <dgm:pt modelId="{1051A3F3-B5F6-F84F-9AE1-6431786A98F5}" type="pres">
      <dgm:prSet presAssocID="{8B71B6E5-0672-8545-9A81-B4FCF55F106C}" presName="parTrans" presStyleLbl="bgSibTrans2D1" presStyleIdx="1" presStyleCnt="5"/>
      <dgm:spPr/>
    </dgm:pt>
    <dgm:pt modelId="{068CD6C8-0011-A740-9958-54CCBD362CFB}" type="pres">
      <dgm:prSet presAssocID="{D967213A-3728-5C48-A2BA-061944F4324B}" presName="node" presStyleLbl="node1" presStyleIdx="1" presStyleCnt="5">
        <dgm:presLayoutVars>
          <dgm:bulletEnabled val="1"/>
        </dgm:presLayoutVars>
      </dgm:prSet>
      <dgm:spPr/>
    </dgm:pt>
    <dgm:pt modelId="{2A728326-6ED4-B74F-9190-013D69BC9020}" type="pres">
      <dgm:prSet presAssocID="{57ACBF9F-D74D-3E45-A8A0-181FF38BAEB0}" presName="parTrans" presStyleLbl="bgSibTrans2D1" presStyleIdx="2" presStyleCnt="5"/>
      <dgm:spPr/>
    </dgm:pt>
    <dgm:pt modelId="{A8A8BDEB-B555-BB44-9DAE-A2CCD0DBBB14}" type="pres">
      <dgm:prSet presAssocID="{0CB893E6-BC5E-A845-B775-2D574F7378EC}" presName="node" presStyleLbl="node1" presStyleIdx="2" presStyleCnt="5">
        <dgm:presLayoutVars>
          <dgm:bulletEnabled val="1"/>
        </dgm:presLayoutVars>
      </dgm:prSet>
      <dgm:spPr/>
    </dgm:pt>
    <dgm:pt modelId="{947776BD-9ACA-9F4F-A100-847683243D67}" type="pres">
      <dgm:prSet presAssocID="{8AC2E180-FE36-EB40-ABA6-36373A75E632}" presName="parTrans" presStyleLbl="bgSibTrans2D1" presStyleIdx="3" presStyleCnt="5"/>
      <dgm:spPr/>
    </dgm:pt>
    <dgm:pt modelId="{66D298E7-7C03-6245-955E-DCE57F270B50}" type="pres">
      <dgm:prSet presAssocID="{34675141-D7D8-B14D-B764-E62D3632780D}" presName="node" presStyleLbl="node1" presStyleIdx="3" presStyleCnt="5">
        <dgm:presLayoutVars>
          <dgm:bulletEnabled val="1"/>
        </dgm:presLayoutVars>
      </dgm:prSet>
      <dgm:spPr/>
    </dgm:pt>
    <dgm:pt modelId="{012462F0-57B4-4943-94C4-CE1934BE8974}" type="pres">
      <dgm:prSet presAssocID="{8BBAA821-EAA3-6442-B150-458FE7AB1E4D}" presName="parTrans" presStyleLbl="bgSibTrans2D1" presStyleIdx="4" presStyleCnt="5"/>
      <dgm:spPr/>
    </dgm:pt>
    <dgm:pt modelId="{6D897927-CD13-D646-A21F-52098CA0E68F}" type="pres">
      <dgm:prSet presAssocID="{BFFA8C8D-00A3-D844-B2BC-1F4420848692}" presName="node" presStyleLbl="node1" presStyleIdx="4" presStyleCnt="5">
        <dgm:presLayoutVars>
          <dgm:bulletEnabled val="1"/>
        </dgm:presLayoutVars>
      </dgm:prSet>
      <dgm:spPr/>
    </dgm:pt>
  </dgm:ptLst>
  <dgm:cxnLst>
    <dgm:cxn modelId="{50249809-E506-F544-996E-8B0BD2498058}" type="presOf" srcId="{D967213A-3728-5C48-A2BA-061944F4324B}" destId="{068CD6C8-0011-A740-9958-54CCBD362CFB}" srcOrd="0" destOrd="0" presId="urn:microsoft.com/office/officeart/2005/8/layout/radial4"/>
    <dgm:cxn modelId="{EB75831B-67A4-604E-A634-1DE7DF91894A}" type="presOf" srcId="{8AC2E180-FE36-EB40-ABA6-36373A75E632}" destId="{947776BD-9ACA-9F4F-A100-847683243D67}" srcOrd="0" destOrd="0" presId="urn:microsoft.com/office/officeart/2005/8/layout/radial4"/>
    <dgm:cxn modelId="{6368DD30-B04B-5C48-9D3F-B43E114AD791}" srcId="{12F35FBA-9BB7-AB42-86DB-06BA402DDAFE}" destId="{0CB893E6-BC5E-A845-B775-2D574F7378EC}" srcOrd="2" destOrd="0" parTransId="{57ACBF9F-D74D-3E45-A8A0-181FF38BAEB0}" sibTransId="{F3EE4C82-26FA-574C-98C0-8548D205BBA1}"/>
    <dgm:cxn modelId="{0B592C34-E04D-994B-8101-B9E5286D3100}" type="presOf" srcId="{BFFA8C8D-00A3-D844-B2BC-1F4420848692}" destId="{6D897927-CD13-D646-A21F-52098CA0E68F}" srcOrd="0" destOrd="0" presId="urn:microsoft.com/office/officeart/2005/8/layout/radial4"/>
    <dgm:cxn modelId="{CD4CB13F-2E03-EB4E-827C-6DCC3EE60DC9}" srcId="{1D46A460-10A9-4047-8E5F-EB24DB2D6851}" destId="{12F35FBA-9BB7-AB42-86DB-06BA402DDAFE}" srcOrd="0" destOrd="0" parTransId="{57CE9D5A-C23D-994F-85CB-CF677D679B38}" sibTransId="{68A69A1F-F944-4140-8F5C-B4610D0249CB}"/>
    <dgm:cxn modelId="{A8231B5C-8A37-8740-B50E-FBD3006910A9}" type="presOf" srcId="{8BBAA821-EAA3-6442-B150-458FE7AB1E4D}" destId="{012462F0-57B4-4943-94C4-CE1934BE8974}" srcOrd="0" destOrd="0" presId="urn:microsoft.com/office/officeart/2005/8/layout/radial4"/>
    <dgm:cxn modelId="{28A3EE4C-4122-BE4E-AF61-536668AE2BF3}" type="presOf" srcId="{EDC4A245-F17F-6942-9DA4-4CC8DEF54D7C}" destId="{5819776E-F49B-6746-B88D-DB90EB6B3C7B}" srcOrd="0" destOrd="0" presId="urn:microsoft.com/office/officeart/2005/8/layout/radial4"/>
    <dgm:cxn modelId="{17ACE971-F81B-5447-B003-B8086B4395B4}" type="presOf" srcId="{12F35FBA-9BB7-AB42-86DB-06BA402DDAFE}" destId="{A11004E2-EC06-2344-8AAB-B4C04C00FF56}" srcOrd="0" destOrd="0" presId="urn:microsoft.com/office/officeart/2005/8/layout/radial4"/>
    <dgm:cxn modelId="{ED98CC86-CC88-3149-A68F-1F1E1A39C3C6}" type="presOf" srcId="{4BBC440F-DF33-F34B-A17D-BD25AB5175B6}" destId="{EFA5D714-3143-F944-9996-35ED6CA1D968}" srcOrd="0" destOrd="0" presId="urn:microsoft.com/office/officeart/2005/8/layout/radial4"/>
    <dgm:cxn modelId="{359084A2-BD77-5C4D-B06C-FEB3AA07F677}" srcId="{12F35FBA-9BB7-AB42-86DB-06BA402DDAFE}" destId="{BFFA8C8D-00A3-D844-B2BC-1F4420848692}" srcOrd="4" destOrd="0" parTransId="{8BBAA821-EAA3-6442-B150-458FE7AB1E4D}" sibTransId="{BC3CD010-DE88-AF48-942A-9C33EA9D7FA6}"/>
    <dgm:cxn modelId="{156215B1-4EAC-7E46-9C6C-D37EAB0EC5A2}" type="presOf" srcId="{1D46A460-10A9-4047-8E5F-EB24DB2D6851}" destId="{962781C6-3F4D-514F-9C3C-519021617E98}" srcOrd="0" destOrd="0" presId="urn:microsoft.com/office/officeart/2005/8/layout/radial4"/>
    <dgm:cxn modelId="{B533B1B6-48FF-4D40-B530-B441F58D5EBC}" type="presOf" srcId="{8B71B6E5-0672-8545-9A81-B4FCF55F106C}" destId="{1051A3F3-B5F6-F84F-9AE1-6431786A98F5}" srcOrd="0" destOrd="0" presId="urn:microsoft.com/office/officeart/2005/8/layout/radial4"/>
    <dgm:cxn modelId="{828496BD-D4D0-364A-8CA0-3242654A18CC}" srcId="{12F35FBA-9BB7-AB42-86DB-06BA402DDAFE}" destId="{4BBC440F-DF33-F34B-A17D-BD25AB5175B6}" srcOrd="0" destOrd="0" parTransId="{EDC4A245-F17F-6942-9DA4-4CC8DEF54D7C}" sibTransId="{BE5281F6-ACC5-9E42-AC69-B3B012213C5B}"/>
    <dgm:cxn modelId="{E62B22CB-4357-6D42-AA01-D9836C98F9C4}" srcId="{12F35FBA-9BB7-AB42-86DB-06BA402DDAFE}" destId="{34675141-D7D8-B14D-B764-E62D3632780D}" srcOrd="3" destOrd="0" parTransId="{8AC2E180-FE36-EB40-ABA6-36373A75E632}" sibTransId="{D5986888-6BD0-E043-9D2D-88E8BDEF1D18}"/>
    <dgm:cxn modelId="{D4F2D4CE-D232-A743-8A7D-97FB7702DB00}" type="presOf" srcId="{34675141-D7D8-B14D-B764-E62D3632780D}" destId="{66D298E7-7C03-6245-955E-DCE57F270B50}" srcOrd="0" destOrd="0" presId="urn:microsoft.com/office/officeart/2005/8/layout/radial4"/>
    <dgm:cxn modelId="{17C8F0D6-9B1A-9449-A4B8-60D7544C643C}" type="presOf" srcId="{57ACBF9F-D74D-3E45-A8A0-181FF38BAEB0}" destId="{2A728326-6ED4-B74F-9190-013D69BC9020}" srcOrd="0" destOrd="0" presId="urn:microsoft.com/office/officeart/2005/8/layout/radial4"/>
    <dgm:cxn modelId="{9300BBDE-EB5D-5A40-8685-C73849E99764}" srcId="{12F35FBA-9BB7-AB42-86DB-06BA402DDAFE}" destId="{D967213A-3728-5C48-A2BA-061944F4324B}" srcOrd="1" destOrd="0" parTransId="{8B71B6E5-0672-8545-9A81-B4FCF55F106C}" sibTransId="{20BC3A2A-44EA-374E-A6A6-DDEEDAAA3681}"/>
    <dgm:cxn modelId="{3FB8F1E6-006D-4B48-BD36-B3457C4E9118}" type="presOf" srcId="{0CB893E6-BC5E-A845-B775-2D574F7378EC}" destId="{A8A8BDEB-B555-BB44-9DAE-A2CCD0DBBB14}" srcOrd="0" destOrd="0" presId="urn:microsoft.com/office/officeart/2005/8/layout/radial4"/>
    <dgm:cxn modelId="{6FF3B8B7-4EEE-7845-A5BE-D539130E1812}" type="presParOf" srcId="{962781C6-3F4D-514F-9C3C-519021617E98}" destId="{A11004E2-EC06-2344-8AAB-B4C04C00FF56}" srcOrd="0" destOrd="0" presId="urn:microsoft.com/office/officeart/2005/8/layout/radial4"/>
    <dgm:cxn modelId="{6421E065-1F39-5E47-9FB6-FFE30AC4F883}" type="presParOf" srcId="{962781C6-3F4D-514F-9C3C-519021617E98}" destId="{5819776E-F49B-6746-B88D-DB90EB6B3C7B}" srcOrd="1" destOrd="0" presId="urn:microsoft.com/office/officeart/2005/8/layout/radial4"/>
    <dgm:cxn modelId="{B4E22CF4-5A93-FB4B-BF1D-6866061D508A}" type="presParOf" srcId="{962781C6-3F4D-514F-9C3C-519021617E98}" destId="{EFA5D714-3143-F944-9996-35ED6CA1D968}" srcOrd="2" destOrd="0" presId="urn:microsoft.com/office/officeart/2005/8/layout/radial4"/>
    <dgm:cxn modelId="{50B353B0-BA7D-DB46-86BF-7F544EB9B2D5}" type="presParOf" srcId="{962781C6-3F4D-514F-9C3C-519021617E98}" destId="{1051A3F3-B5F6-F84F-9AE1-6431786A98F5}" srcOrd="3" destOrd="0" presId="urn:microsoft.com/office/officeart/2005/8/layout/radial4"/>
    <dgm:cxn modelId="{66D68CEE-FCD2-6343-A051-461851A1B3C4}" type="presParOf" srcId="{962781C6-3F4D-514F-9C3C-519021617E98}" destId="{068CD6C8-0011-A740-9958-54CCBD362CFB}" srcOrd="4" destOrd="0" presId="urn:microsoft.com/office/officeart/2005/8/layout/radial4"/>
    <dgm:cxn modelId="{D771107B-63D3-3440-A067-FFD01674C60E}" type="presParOf" srcId="{962781C6-3F4D-514F-9C3C-519021617E98}" destId="{2A728326-6ED4-B74F-9190-013D69BC9020}" srcOrd="5" destOrd="0" presId="urn:microsoft.com/office/officeart/2005/8/layout/radial4"/>
    <dgm:cxn modelId="{07A5BA78-4615-4344-BDBC-B32CABF36C9F}" type="presParOf" srcId="{962781C6-3F4D-514F-9C3C-519021617E98}" destId="{A8A8BDEB-B555-BB44-9DAE-A2CCD0DBBB14}" srcOrd="6" destOrd="0" presId="urn:microsoft.com/office/officeart/2005/8/layout/radial4"/>
    <dgm:cxn modelId="{A242EFC7-2C8F-F140-A638-B9DD3D93E460}" type="presParOf" srcId="{962781C6-3F4D-514F-9C3C-519021617E98}" destId="{947776BD-9ACA-9F4F-A100-847683243D67}" srcOrd="7" destOrd="0" presId="urn:microsoft.com/office/officeart/2005/8/layout/radial4"/>
    <dgm:cxn modelId="{D2B5222E-7B7F-2744-B151-CC6200816F39}" type="presParOf" srcId="{962781C6-3F4D-514F-9C3C-519021617E98}" destId="{66D298E7-7C03-6245-955E-DCE57F270B50}" srcOrd="8" destOrd="0" presId="urn:microsoft.com/office/officeart/2005/8/layout/radial4"/>
    <dgm:cxn modelId="{385E29CA-2D1E-FC4D-879A-92F2A2B9D41E}" type="presParOf" srcId="{962781C6-3F4D-514F-9C3C-519021617E98}" destId="{012462F0-57B4-4943-94C4-CE1934BE8974}" srcOrd="9" destOrd="0" presId="urn:microsoft.com/office/officeart/2005/8/layout/radial4"/>
    <dgm:cxn modelId="{28AE601C-9A15-1F41-92DB-406401855ACF}" type="presParOf" srcId="{962781C6-3F4D-514F-9C3C-519021617E98}" destId="{6D897927-CD13-D646-A21F-52098CA0E68F}"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46A460-10A9-4047-8E5F-EB24DB2D6851}" type="doc">
      <dgm:prSet loTypeId="urn:microsoft.com/office/officeart/2005/8/layout/radial4" loCatId="" qsTypeId="urn:microsoft.com/office/officeart/2005/8/quickstyle/simple1" qsCatId="simple" csTypeId="urn:microsoft.com/office/officeart/2005/8/colors/colorful3" csCatId="colorful" phldr="1"/>
      <dgm:spPr/>
      <dgm:t>
        <a:bodyPr/>
        <a:lstStyle/>
        <a:p>
          <a:endParaRPr lang="en-US"/>
        </a:p>
      </dgm:t>
    </dgm:pt>
    <dgm:pt modelId="{12F35FBA-9BB7-AB42-86DB-06BA402DDAFE}">
      <dgm:prSet phldrT="[Text]" custT="1"/>
      <dgm:spPr/>
      <dgm:t>
        <a:bodyPr/>
        <a:lstStyle/>
        <a:p>
          <a:r>
            <a:rPr lang="en-US" sz="1400"/>
            <a:t>Topic 1</a:t>
          </a:r>
        </a:p>
      </dgm:t>
    </dgm:pt>
    <dgm:pt modelId="{57CE9D5A-C23D-994F-85CB-CF677D679B38}" type="parTrans" cxnId="{CD4CB13F-2E03-EB4E-827C-6DCC3EE60DC9}">
      <dgm:prSet/>
      <dgm:spPr/>
      <dgm:t>
        <a:bodyPr/>
        <a:lstStyle/>
        <a:p>
          <a:endParaRPr lang="en-US"/>
        </a:p>
      </dgm:t>
    </dgm:pt>
    <dgm:pt modelId="{68A69A1F-F944-4140-8F5C-B4610D0249CB}" type="sibTrans" cxnId="{CD4CB13F-2E03-EB4E-827C-6DCC3EE60DC9}">
      <dgm:prSet/>
      <dgm:spPr/>
      <dgm:t>
        <a:bodyPr/>
        <a:lstStyle/>
        <a:p>
          <a:endParaRPr lang="en-US"/>
        </a:p>
      </dgm:t>
    </dgm:pt>
    <dgm:pt modelId="{4BBC440F-DF33-F34B-A17D-BD25AB5175B6}">
      <dgm:prSet phldrT="[Text]"/>
      <dgm:spPr/>
      <dgm:t>
        <a:bodyPr/>
        <a:lstStyle/>
        <a:p>
          <a:r>
            <a:rPr lang="en-US"/>
            <a:t>commissioner</a:t>
          </a:r>
        </a:p>
      </dgm:t>
    </dgm:pt>
    <dgm:pt modelId="{EDC4A245-F17F-6942-9DA4-4CC8DEF54D7C}" type="parTrans" cxnId="{828496BD-D4D0-364A-8CA0-3242654A18CC}">
      <dgm:prSet/>
      <dgm:spPr/>
      <dgm:t>
        <a:bodyPr/>
        <a:lstStyle/>
        <a:p>
          <a:endParaRPr lang="en-US"/>
        </a:p>
      </dgm:t>
    </dgm:pt>
    <dgm:pt modelId="{BE5281F6-ACC5-9E42-AC69-B3B012213C5B}" type="sibTrans" cxnId="{828496BD-D4D0-364A-8CA0-3242654A18CC}">
      <dgm:prSet/>
      <dgm:spPr/>
      <dgm:t>
        <a:bodyPr/>
        <a:lstStyle/>
        <a:p>
          <a:endParaRPr lang="en-US"/>
        </a:p>
      </dgm:t>
    </dgm:pt>
    <dgm:pt modelId="{D967213A-3728-5C48-A2BA-061944F4324B}">
      <dgm:prSet phldrT="[Text]"/>
      <dgm:spPr/>
      <dgm:t>
        <a:bodyPr/>
        <a:lstStyle/>
        <a:p>
          <a:r>
            <a:rPr lang="en-US"/>
            <a:t>taxation</a:t>
          </a:r>
        </a:p>
      </dgm:t>
    </dgm:pt>
    <dgm:pt modelId="{8B71B6E5-0672-8545-9A81-B4FCF55F106C}" type="parTrans" cxnId="{9300BBDE-EB5D-5A40-8685-C73849E99764}">
      <dgm:prSet/>
      <dgm:spPr/>
      <dgm:t>
        <a:bodyPr/>
        <a:lstStyle/>
        <a:p>
          <a:endParaRPr lang="en-US"/>
        </a:p>
      </dgm:t>
    </dgm:pt>
    <dgm:pt modelId="{20BC3A2A-44EA-374E-A6A6-DDEEDAAA3681}" type="sibTrans" cxnId="{9300BBDE-EB5D-5A40-8685-C73849E99764}">
      <dgm:prSet/>
      <dgm:spPr/>
      <dgm:t>
        <a:bodyPr/>
        <a:lstStyle/>
        <a:p>
          <a:endParaRPr lang="en-US"/>
        </a:p>
      </dgm:t>
    </dgm:pt>
    <dgm:pt modelId="{0CB893E6-BC5E-A845-B775-2D574F7378EC}">
      <dgm:prSet phldrT="[Text]"/>
      <dgm:spPr/>
      <dgm:t>
        <a:bodyPr/>
        <a:lstStyle/>
        <a:p>
          <a:r>
            <a:rPr lang="en-US"/>
            <a:t>of</a:t>
          </a:r>
        </a:p>
      </dgm:t>
    </dgm:pt>
    <dgm:pt modelId="{57ACBF9F-D74D-3E45-A8A0-181FF38BAEB0}" type="parTrans" cxnId="{6368DD30-B04B-5C48-9D3F-B43E114AD791}">
      <dgm:prSet/>
      <dgm:spPr/>
      <dgm:t>
        <a:bodyPr/>
        <a:lstStyle/>
        <a:p>
          <a:endParaRPr lang="en-US"/>
        </a:p>
      </dgm:t>
    </dgm:pt>
    <dgm:pt modelId="{F3EE4C82-26FA-574C-98C0-8548D205BBA1}" type="sibTrans" cxnId="{6368DD30-B04B-5C48-9D3F-B43E114AD791}">
      <dgm:prSet/>
      <dgm:spPr/>
      <dgm:t>
        <a:bodyPr/>
        <a:lstStyle/>
        <a:p>
          <a:endParaRPr lang="en-US"/>
        </a:p>
      </dgm:t>
    </dgm:pt>
    <dgm:pt modelId="{34675141-D7D8-B14D-B764-E62D3632780D}">
      <dgm:prSet phldrT="[Text]"/>
      <dgm:spPr/>
      <dgm:t>
        <a:bodyPr/>
        <a:lstStyle/>
        <a:p>
          <a:r>
            <a:rPr lang="en-US"/>
            <a:t>federal</a:t>
          </a:r>
        </a:p>
      </dgm:t>
    </dgm:pt>
    <dgm:pt modelId="{8AC2E180-FE36-EB40-ABA6-36373A75E632}" type="parTrans" cxnId="{E62B22CB-4357-6D42-AA01-D9836C98F9C4}">
      <dgm:prSet/>
      <dgm:spPr/>
      <dgm:t>
        <a:bodyPr/>
        <a:lstStyle/>
        <a:p>
          <a:endParaRPr lang="en-US"/>
        </a:p>
      </dgm:t>
    </dgm:pt>
    <dgm:pt modelId="{D5986888-6BD0-E043-9D2D-88E8BDEF1D18}" type="sibTrans" cxnId="{E62B22CB-4357-6D42-AA01-D9836C98F9C4}">
      <dgm:prSet/>
      <dgm:spPr/>
      <dgm:t>
        <a:bodyPr/>
        <a:lstStyle/>
        <a:p>
          <a:endParaRPr lang="en-US"/>
        </a:p>
      </dgm:t>
    </dgm:pt>
    <dgm:pt modelId="{BFFA8C8D-00A3-D844-B2BC-1F4420848692}">
      <dgm:prSet phldrT="[Text]"/>
      <dgm:spPr/>
      <dgm:t>
        <a:bodyPr/>
        <a:lstStyle/>
        <a:p>
          <a:r>
            <a:rPr lang="en-US"/>
            <a:t>secretary</a:t>
          </a:r>
        </a:p>
      </dgm:t>
    </dgm:pt>
    <dgm:pt modelId="{8BBAA821-EAA3-6442-B150-458FE7AB1E4D}" type="parTrans" cxnId="{359084A2-BD77-5C4D-B06C-FEB3AA07F677}">
      <dgm:prSet/>
      <dgm:spPr/>
      <dgm:t>
        <a:bodyPr/>
        <a:lstStyle/>
        <a:p>
          <a:endParaRPr lang="en-US"/>
        </a:p>
      </dgm:t>
    </dgm:pt>
    <dgm:pt modelId="{BC3CD010-DE88-AF48-942A-9C33EA9D7FA6}" type="sibTrans" cxnId="{359084A2-BD77-5C4D-B06C-FEB3AA07F677}">
      <dgm:prSet/>
      <dgm:spPr/>
      <dgm:t>
        <a:bodyPr/>
        <a:lstStyle/>
        <a:p>
          <a:endParaRPr lang="en-US"/>
        </a:p>
      </dgm:t>
    </dgm:pt>
    <dgm:pt modelId="{962781C6-3F4D-514F-9C3C-519021617E98}" type="pres">
      <dgm:prSet presAssocID="{1D46A460-10A9-4047-8E5F-EB24DB2D6851}" presName="cycle" presStyleCnt="0">
        <dgm:presLayoutVars>
          <dgm:chMax val="1"/>
          <dgm:dir/>
          <dgm:animLvl val="ctr"/>
          <dgm:resizeHandles val="exact"/>
        </dgm:presLayoutVars>
      </dgm:prSet>
      <dgm:spPr/>
    </dgm:pt>
    <dgm:pt modelId="{A11004E2-EC06-2344-8AAB-B4C04C00FF56}" type="pres">
      <dgm:prSet presAssocID="{12F35FBA-9BB7-AB42-86DB-06BA402DDAFE}" presName="centerShape" presStyleLbl="node0" presStyleIdx="0" presStyleCnt="1"/>
      <dgm:spPr/>
    </dgm:pt>
    <dgm:pt modelId="{5819776E-F49B-6746-B88D-DB90EB6B3C7B}" type="pres">
      <dgm:prSet presAssocID="{EDC4A245-F17F-6942-9DA4-4CC8DEF54D7C}" presName="parTrans" presStyleLbl="bgSibTrans2D1" presStyleIdx="0" presStyleCnt="5"/>
      <dgm:spPr/>
    </dgm:pt>
    <dgm:pt modelId="{EFA5D714-3143-F944-9996-35ED6CA1D968}" type="pres">
      <dgm:prSet presAssocID="{4BBC440F-DF33-F34B-A17D-BD25AB5175B6}" presName="node" presStyleLbl="node1" presStyleIdx="0" presStyleCnt="5">
        <dgm:presLayoutVars>
          <dgm:bulletEnabled val="1"/>
        </dgm:presLayoutVars>
      </dgm:prSet>
      <dgm:spPr/>
    </dgm:pt>
    <dgm:pt modelId="{1051A3F3-B5F6-F84F-9AE1-6431786A98F5}" type="pres">
      <dgm:prSet presAssocID="{8B71B6E5-0672-8545-9A81-B4FCF55F106C}" presName="parTrans" presStyleLbl="bgSibTrans2D1" presStyleIdx="1" presStyleCnt="5"/>
      <dgm:spPr/>
    </dgm:pt>
    <dgm:pt modelId="{068CD6C8-0011-A740-9958-54CCBD362CFB}" type="pres">
      <dgm:prSet presAssocID="{D967213A-3728-5C48-A2BA-061944F4324B}" presName="node" presStyleLbl="node1" presStyleIdx="1" presStyleCnt="5">
        <dgm:presLayoutVars>
          <dgm:bulletEnabled val="1"/>
        </dgm:presLayoutVars>
      </dgm:prSet>
      <dgm:spPr/>
    </dgm:pt>
    <dgm:pt modelId="{2A728326-6ED4-B74F-9190-013D69BC9020}" type="pres">
      <dgm:prSet presAssocID="{57ACBF9F-D74D-3E45-A8A0-181FF38BAEB0}" presName="parTrans" presStyleLbl="bgSibTrans2D1" presStyleIdx="2" presStyleCnt="5"/>
      <dgm:spPr/>
    </dgm:pt>
    <dgm:pt modelId="{A8A8BDEB-B555-BB44-9DAE-A2CCD0DBBB14}" type="pres">
      <dgm:prSet presAssocID="{0CB893E6-BC5E-A845-B775-2D574F7378EC}" presName="node" presStyleLbl="node1" presStyleIdx="2" presStyleCnt="5">
        <dgm:presLayoutVars>
          <dgm:bulletEnabled val="1"/>
        </dgm:presLayoutVars>
      </dgm:prSet>
      <dgm:spPr/>
    </dgm:pt>
    <dgm:pt modelId="{947776BD-9ACA-9F4F-A100-847683243D67}" type="pres">
      <dgm:prSet presAssocID="{8AC2E180-FE36-EB40-ABA6-36373A75E632}" presName="parTrans" presStyleLbl="bgSibTrans2D1" presStyleIdx="3" presStyleCnt="5"/>
      <dgm:spPr/>
    </dgm:pt>
    <dgm:pt modelId="{66D298E7-7C03-6245-955E-DCE57F270B50}" type="pres">
      <dgm:prSet presAssocID="{34675141-D7D8-B14D-B764-E62D3632780D}" presName="node" presStyleLbl="node1" presStyleIdx="3" presStyleCnt="5">
        <dgm:presLayoutVars>
          <dgm:bulletEnabled val="1"/>
        </dgm:presLayoutVars>
      </dgm:prSet>
      <dgm:spPr/>
    </dgm:pt>
    <dgm:pt modelId="{012462F0-57B4-4943-94C4-CE1934BE8974}" type="pres">
      <dgm:prSet presAssocID="{8BBAA821-EAA3-6442-B150-458FE7AB1E4D}" presName="parTrans" presStyleLbl="bgSibTrans2D1" presStyleIdx="4" presStyleCnt="5"/>
      <dgm:spPr/>
    </dgm:pt>
    <dgm:pt modelId="{6D897927-CD13-D646-A21F-52098CA0E68F}" type="pres">
      <dgm:prSet presAssocID="{BFFA8C8D-00A3-D844-B2BC-1F4420848692}" presName="node" presStyleLbl="node1" presStyleIdx="4" presStyleCnt="5">
        <dgm:presLayoutVars>
          <dgm:bulletEnabled val="1"/>
        </dgm:presLayoutVars>
      </dgm:prSet>
      <dgm:spPr/>
    </dgm:pt>
  </dgm:ptLst>
  <dgm:cxnLst>
    <dgm:cxn modelId="{50249809-E506-F544-996E-8B0BD2498058}" type="presOf" srcId="{D967213A-3728-5C48-A2BA-061944F4324B}" destId="{068CD6C8-0011-A740-9958-54CCBD362CFB}" srcOrd="0" destOrd="0" presId="urn:microsoft.com/office/officeart/2005/8/layout/radial4"/>
    <dgm:cxn modelId="{EB75831B-67A4-604E-A634-1DE7DF91894A}" type="presOf" srcId="{8AC2E180-FE36-EB40-ABA6-36373A75E632}" destId="{947776BD-9ACA-9F4F-A100-847683243D67}" srcOrd="0" destOrd="0" presId="urn:microsoft.com/office/officeart/2005/8/layout/radial4"/>
    <dgm:cxn modelId="{6368DD30-B04B-5C48-9D3F-B43E114AD791}" srcId="{12F35FBA-9BB7-AB42-86DB-06BA402DDAFE}" destId="{0CB893E6-BC5E-A845-B775-2D574F7378EC}" srcOrd="2" destOrd="0" parTransId="{57ACBF9F-D74D-3E45-A8A0-181FF38BAEB0}" sibTransId="{F3EE4C82-26FA-574C-98C0-8548D205BBA1}"/>
    <dgm:cxn modelId="{0B592C34-E04D-994B-8101-B9E5286D3100}" type="presOf" srcId="{BFFA8C8D-00A3-D844-B2BC-1F4420848692}" destId="{6D897927-CD13-D646-A21F-52098CA0E68F}" srcOrd="0" destOrd="0" presId="urn:microsoft.com/office/officeart/2005/8/layout/radial4"/>
    <dgm:cxn modelId="{CD4CB13F-2E03-EB4E-827C-6DCC3EE60DC9}" srcId="{1D46A460-10A9-4047-8E5F-EB24DB2D6851}" destId="{12F35FBA-9BB7-AB42-86DB-06BA402DDAFE}" srcOrd="0" destOrd="0" parTransId="{57CE9D5A-C23D-994F-85CB-CF677D679B38}" sibTransId="{68A69A1F-F944-4140-8F5C-B4610D0249CB}"/>
    <dgm:cxn modelId="{A8231B5C-8A37-8740-B50E-FBD3006910A9}" type="presOf" srcId="{8BBAA821-EAA3-6442-B150-458FE7AB1E4D}" destId="{012462F0-57B4-4943-94C4-CE1934BE8974}" srcOrd="0" destOrd="0" presId="urn:microsoft.com/office/officeart/2005/8/layout/radial4"/>
    <dgm:cxn modelId="{28A3EE4C-4122-BE4E-AF61-536668AE2BF3}" type="presOf" srcId="{EDC4A245-F17F-6942-9DA4-4CC8DEF54D7C}" destId="{5819776E-F49B-6746-B88D-DB90EB6B3C7B}" srcOrd="0" destOrd="0" presId="urn:microsoft.com/office/officeart/2005/8/layout/radial4"/>
    <dgm:cxn modelId="{17ACE971-F81B-5447-B003-B8086B4395B4}" type="presOf" srcId="{12F35FBA-9BB7-AB42-86DB-06BA402DDAFE}" destId="{A11004E2-EC06-2344-8AAB-B4C04C00FF56}" srcOrd="0" destOrd="0" presId="urn:microsoft.com/office/officeart/2005/8/layout/radial4"/>
    <dgm:cxn modelId="{ED98CC86-CC88-3149-A68F-1F1E1A39C3C6}" type="presOf" srcId="{4BBC440F-DF33-F34B-A17D-BD25AB5175B6}" destId="{EFA5D714-3143-F944-9996-35ED6CA1D968}" srcOrd="0" destOrd="0" presId="urn:microsoft.com/office/officeart/2005/8/layout/radial4"/>
    <dgm:cxn modelId="{359084A2-BD77-5C4D-B06C-FEB3AA07F677}" srcId="{12F35FBA-9BB7-AB42-86DB-06BA402DDAFE}" destId="{BFFA8C8D-00A3-D844-B2BC-1F4420848692}" srcOrd="4" destOrd="0" parTransId="{8BBAA821-EAA3-6442-B150-458FE7AB1E4D}" sibTransId="{BC3CD010-DE88-AF48-942A-9C33EA9D7FA6}"/>
    <dgm:cxn modelId="{156215B1-4EAC-7E46-9C6C-D37EAB0EC5A2}" type="presOf" srcId="{1D46A460-10A9-4047-8E5F-EB24DB2D6851}" destId="{962781C6-3F4D-514F-9C3C-519021617E98}" srcOrd="0" destOrd="0" presId="urn:microsoft.com/office/officeart/2005/8/layout/radial4"/>
    <dgm:cxn modelId="{B533B1B6-48FF-4D40-B530-B441F58D5EBC}" type="presOf" srcId="{8B71B6E5-0672-8545-9A81-B4FCF55F106C}" destId="{1051A3F3-B5F6-F84F-9AE1-6431786A98F5}" srcOrd="0" destOrd="0" presId="urn:microsoft.com/office/officeart/2005/8/layout/radial4"/>
    <dgm:cxn modelId="{828496BD-D4D0-364A-8CA0-3242654A18CC}" srcId="{12F35FBA-9BB7-AB42-86DB-06BA402DDAFE}" destId="{4BBC440F-DF33-F34B-A17D-BD25AB5175B6}" srcOrd="0" destOrd="0" parTransId="{EDC4A245-F17F-6942-9DA4-4CC8DEF54D7C}" sibTransId="{BE5281F6-ACC5-9E42-AC69-B3B012213C5B}"/>
    <dgm:cxn modelId="{E62B22CB-4357-6D42-AA01-D9836C98F9C4}" srcId="{12F35FBA-9BB7-AB42-86DB-06BA402DDAFE}" destId="{34675141-D7D8-B14D-B764-E62D3632780D}" srcOrd="3" destOrd="0" parTransId="{8AC2E180-FE36-EB40-ABA6-36373A75E632}" sibTransId="{D5986888-6BD0-E043-9D2D-88E8BDEF1D18}"/>
    <dgm:cxn modelId="{D4F2D4CE-D232-A743-8A7D-97FB7702DB00}" type="presOf" srcId="{34675141-D7D8-B14D-B764-E62D3632780D}" destId="{66D298E7-7C03-6245-955E-DCE57F270B50}" srcOrd="0" destOrd="0" presId="urn:microsoft.com/office/officeart/2005/8/layout/radial4"/>
    <dgm:cxn modelId="{17C8F0D6-9B1A-9449-A4B8-60D7544C643C}" type="presOf" srcId="{57ACBF9F-D74D-3E45-A8A0-181FF38BAEB0}" destId="{2A728326-6ED4-B74F-9190-013D69BC9020}" srcOrd="0" destOrd="0" presId="urn:microsoft.com/office/officeart/2005/8/layout/radial4"/>
    <dgm:cxn modelId="{9300BBDE-EB5D-5A40-8685-C73849E99764}" srcId="{12F35FBA-9BB7-AB42-86DB-06BA402DDAFE}" destId="{D967213A-3728-5C48-A2BA-061944F4324B}" srcOrd="1" destOrd="0" parTransId="{8B71B6E5-0672-8545-9A81-B4FCF55F106C}" sibTransId="{20BC3A2A-44EA-374E-A6A6-DDEEDAAA3681}"/>
    <dgm:cxn modelId="{3FB8F1E6-006D-4B48-BD36-B3457C4E9118}" type="presOf" srcId="{0CB893E6-BC5E-A845-B775-2D574F7378EC}" destId="{A8A8BDEB-B555-BB44-9DAE-A2CCD0DBBB14}" srcOrd="0" destOrd="0" presId="urn:microsoft.com/office/officeart/2005/8/layout/radial4"/>
    <dgm:cxn modelId="{6FF3B8B7-4EEE-7845-A5BE-D539130E1812}" type="presParOf" srcId="{962781C6-3F4D-514F-9C3C-519021617E98}" destId="{A11004E2-EC06-2344-8AAB-B4C04C00FF56}" srcOrd="0" destOrd="0" presId="urn:microsoft.com/office/officeart/2005/8/layout/radial4"/>
    <dgm:cxn modelId="{6421E065-1F39-5E47-9FB6-FFE30AC4F883}" type="presParOf" srcId="{962781C6-3F4D-514F-9C3C-519021617E98}" destId="{5819776E-F49B-6746-B88D-DB90EB6B3C7B}" srcOrd="1" destOrd="0" presId="urn:microsoft.com/office/officeart/2005/8/layout/radial4"/>
    <dgm:cxn modelId="{B4E22CF4-5A93-FB4B-BF1D-6866061D508A}" type="presParOf" srcId="{962781C6-3F4D-514F-9C3C-519021617E98}" destId="{EFA5D714-3143-F944-9996-35ED6CA1D968}" srcOrd="2" destOrd="0" presId="urn:microsoft.com/office/officeart/2005/8/layout/radial4"/>
    <dgm:cxn modelId="{50B353B0-BA7D-DB46-86BF-7F544EB9B2D5}" type="presParOf" srcId="{962781C6-3F4D-514F-9C3C-519021617E98}" destId="{1051A3F3-B5F6-F84F-9AE1-6431786A98F5}" srcOrd="3" destOrd="0" presId="urn:microsoft.com/office/officeart/2005/8/layout/radial4"/>
    <dgm:cxn modelId="{66D68CEE-FCD2-6343-A051-461851A1B3C4}" type="presParOf" srcId="{962781C6-3F4D-514F-9C3C-519021617E98}" destId="{068CD6C8-0011-A740-9958-54CCBD362CFB}" srcOrd="4" destOrd="0" presId="urn:microsoft.com/office/officeart/2005/8/layout/radial4"/>
    <dgm:cxn modelId="{D771107B-63D3-3440-A067-FFD01674C60E}" type="presParOf" srcId="{962781C6-3F4D-514F-9C3C-519021617E98}" destId="{2A728326-6ED4-B74F-9190-013D69BC9020}" srcOrd="5" destOrd="0" presId="urn:microsoft.com/office/officeart/2005/8/layout/radial4"/>
    <dgm:cxn modelId="{07A5BA78-4615-4344-BDBC-B32CABF36C9F}" type="presParOf" srcId="{962781C6-3F4D-514F-9C3C-519021617E98}" destId="{A8A8BDEB-B555-BB44-9DAE-A2CCD0DBBB14}" srcOrd="6" destOrd="0" presId="urn:microsoft.com/office/officeart/2005/8/layout/radial4"/>
    <dgm:cxn modelId="{A242EFC7-2C8F-F140-A638-B9DD3D93E460}" type="presParOf" srcId="{962781C6-3F4D-514F-9C3C-519021617E98}" destId="{947776BD-9ACA-9F4F-A100-847683243D67}" srcOrd="7" destOrd="0" presId="urn:microsoft.com/office/officeart/2005/8/layout/radial4"/>
    <dgm:cxn modelId="{D2B5222E-7B7F-2744-B151-CC6200816F39}" type="presParOf" srcId="{962781C6-3F4D-514F-9C3C-519021617E98}" destId="{66D298E7-7C03-6245-955E-DCE57F270B50}" srcOrd="8" destOrd="0" presId="urn:microsoft.com/office/officeart/2005/8/layout/radial4"/>
    <dgm:cxn modelId="{385E29CA-2D1E-FC4D-879A-92F2A2B9D41E}" type="presParOf" srcId="{962781C6-3F4D-514F-9C3C-519021617E98}" destId="{012462F0-57B4-4943-94C4-CE1934BE8974}" srcOrd="9" destOrd="0" presId="urn:microsoft.com/office/officeart/2005/8/layout/radial4"/>
    <dgm:cxn modelId="{28AE601C-9A15-1F41-92DB-406401855ACF}" type="presParOf" srcId="{962781C6-3F4D-514F-9C3C-519021617E98}" destId="{6D897927-CD13-D646-A21F-52098CA0E68F}" srcOrd="10" destOrd="0" presId="urn:microsoft.com/office/officeart/2005/8/layout/radial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46A460-10A9-4047-8E5F-EB24DB2D6851}" type="doc">
      <dgm:prSet loTypeId="urn:microsoft.com/office/officeart/2005/8/layout/radial4" loCatId="" qsTypeId="urn:microsoft.com/office/officeart/2005/8/quickstyle/simple1" qsCatId="simple" csTypeId="urn:microsoft.com/office/officeart/2005/8/colors/colorful3" csCatId="colorful" phldr="1"/>
      <dgm:spPr/>
      <dgm:t>
        <a:bodyPr/>
        <a:lstStyle/>
        <a:p>
          <a:endParaRPr lang="en-US"/>
        </a:p>
      </dgm:t>
    </dgm:pt>
    <dgm:pt modelId="{12F35FBA-9BB7-AB42-86DB-06BA402DDAFE}">
      <dgm:prSet phldrT="[Text]" custT="1"/>
      <dgm:spPr/>
      <dgm:t>
        <a:bodyPr/>
        <a:lstStyle/>
        <a:p>
          <a:r>
            <a:rPr lang="en-US" sz="1400"/>
            <a:t>Topic 2</a:t>
          </a:r>
        </a:p>
      </dgm:t>
    </dgm:pt>
    <dgm:pt modelId="{57CE9D5A-C23D-994F-85CB-CF677D679B38}" type="parTrans" cxnId="{CD4CB13F-2E03-EB4E-827C-6DCC3EE60DC9}">
      <dgm:prSet/>
      <dgm:spPr/>
      <dgm:t>
        <a:bodyPr/>
        <a:lstStyle/>
        <a:p>
          <a:endParaRPr lang="en-US"/>
        </a:p>
      </dgm:t>
    </dgm:pt>
    <dgm:pt modelId="{68A69A1F-F944-4140-8F5C-B4610D0249CB}" type="sibTrans" cxnId="{CD4CB13F-2E03-EB4E-827C-6DCC3EE60DC9}">
      <dgm:prSet/>
      <dgm:spPr/>
      <dgm:t>
        <a:bodyPr/>
        <a:lstStyle/>
        <a:p>
          <a:endParaRPr lang="en-US"/>
        </a:p>
      </dgm:t>
    </dgm:pt>
    <dgm:pt modelId="{4BBC440F-DF33-F34B-A17D-BD25AB5175B6}">
      <dgm:prSet phldrT="[Text]"/>
      <dgm:spPr/>
      <dgm:t>
        <a:bodyPr/>
        <a:lstStyle/>
        <a:p>
          <a:r>
            <a:rPr lang="en-US"/>
            <a:t>bank</a:t>
          </a:r>
        </a:p>
      </dgm:t>
    </dgm:pt>
    <dgm:pt modelId="{EDC4A245-F17F-6942-9DA4-4CC8DEF54D7C}" type="parTrans" cxnId="{828496BD-D4D0-364A-8CA0-3242654A18CC}">
      <dgm:prSet/>
      <dgm:spPr/>
      <dgm:t>
        <a:bodyPr/>
        <a:lstStyle/>
        <a:p>
          <a:endParaRPr lang="en-US"/>
        </a:p>
      </dgm:t>
    </dgm:pt>
    <dgm:pt modelId="{BE5281F6-ACC5-9E42-AC69-B3B012213C5B}" type="sibTrans" cxnId="{828496BD-D4D0-364A-8CA0-3242654A18CC}">
      <dgm:prSet/>
      <dgm:spPr/>
      <dgm:t>
        <a:bodyPr/>
        <a:lstStyle/>
        <a:p>
          <a:endParaRPr lang="en-US"/>
        </a:p>
      </dgm:t>
    </dgm:pt>
    <dgm:pt modelId="{D967213A-3728-5C48-A2BA-061944F4324B}">
      <dgm:prSet phldrT="[Text]"/>
      <dgm:spPr/>
      <dgm:t>
        <a:bodyPr/>
        <a:lstStyle/>
        <a:p>
          <a:r>
            <a:rPr lang="en-US"/>
            <a:t>banking</a:t>
          </a:r>
        </a:p>
      </dgm:t>
    </dgm:pt>
    <dgm:pt modelId="{8B71B6E5-0672-8545-9A81-B4FCF55F106C}" type="parTrans" cxnId="{9300BBDE-EB5D-5A40-8685-C73849E99764}">
      <dgm:prSet/>
      <dgm:spPr/>
      <dgm:t>
        <a:bodyPr/>
        <a:lstStyle/>
        <a:p>
          <a:endParaRPr lang="en-US"/>
        </a:p>
      </dgm:t>
    </dgm:pt>
    <dgm:pt modelId="{20BC3A2A-44EA-374E-A6A6-DDEEDAAA3681}" type="sibTrans" cxnId="{9300BBDE-EB5D-5A40-8685-C73849E99764}">
      <dgm:prSet/>
      <dgm:spPr/>
      <dgm:t>
        <a:bodyPr/>
        <a:lstStyle/>
        <a:p>
          <a:endParaRPr lang="en-US"/>
        </a:p>
      </dgm:t>
    </dgm:pt>
    <dgm:pt modelId="{0CB893E6-BC5E-A845-B775-2D574F7378EC}">
      <dgm:prSet phldrT="[Text]"/>
      <dgm:spPr/>
      <dgm:t>
        <a:bodyPr/>
        <a:lstStyle/>
        <a:p>
          <a:r>
            <a:rPr lang="en-US" err="1"/>
            <a:t>westpac</a:t>
          </a:r>
          <a:endParaRPr lang="en-US"/>
        </a:p>
      </dgm:t>
    </dgm:pt>
    <dgm:pt modelId="{57ACBF9F-D74D-3E45-A8A0-181FF38BAEB0}" type="parTrans" cxnId="{6368DD30-B04B-5C48-9D3F-B43E114AD791}">
      <dgm:prSet/>
      <dgm:spPr/>
      <dgm:t>
        <a:bodyPr/>
        <a:lstStyle/>
        <a:p>
          <a:endParaRPr lang="en-US"/>
        </a:p>
      </dgm:t>
    </dgm:pt>
    <dgm:pt modelId="{F3EE4C82-26FA-574C-98C0-8548D205BBA1}" type="sibTrans" cxnId="{6368DD30-B04B-5C48-9D3F-B43E114AD791}">
      <dgm:prSet/>
      <dgm:spPr/>
      <dgm:t>
        <a:bodyPr/>
        <a:lstStyle/>
        <a:p>
          <a:endParaRPr lang="en-US"/>
        </a:p>
      </dgm:t>
    </dgm:pt>
    <dgm:pt modelId="{34675141-D7D8-B14D-B764-E62D3632780D}">
      <dgm:prSet phldrT="[Text]"/>
      <dgm:spPr/>
      <dgm:t>
        <a:bodyPr/>
        <a:lstStyle/>
        <a:p>
          <a:r>
            <a:rPr lang="en-US"/>
            <a:t>affairs</a:t>
          </a:r>
        </a:p>
      </dgm:t>
    </dgm:pt>
    <dgm:pt modelId="{8AC2E180-FE36-EB40-ABA6-36373A75E632}" type="parTrans" cxnId="{E62B22CB-4357-6D42-AA01-D9836C98F9C4}">
      <dgm:prSet/>
      <dgm:spPr/>
      <dgm:t>
        <a:bodyPr/>
        <a:lstStyle/>
        <a:p>
          <a:endParaRPr lang="en-US"/>
        </a:p>
      </dgm:t>
    </dgm:pt>
    <dgm:pt modelId="{D5986888-6BD0-E043-9D2D-88E8BDEF1D18}" type="sibTrans" cxnId="{E62B22CB-4357-6D42-AA01-D9836C98F9C4}">
      <dgm:prSet/>
      <dgm:spPr/>
      <dgm:t>
        <a:bodyPr/>
        <a:lstStyle/>
        <a:p>
          <a:endParaRPr lang="en-US"/>
        </a:p>
      </dgm:t>
    </dgm:pt>
    <dgm:pt modelId="{BFFA8C8D-00A3-D844-B2BC-1F4420848692}">
      <dgm:prSet phldrT="[Text]"/>
      <dgm:spPr/>
      <dgm:t>
        <a:bodyPr/>
        <a:lstStyle/>
        <a:p>
          <a:r>
            <a:rPr lang="en-US"/>
            <a:t>finance</a:t>
          </a:r>
        </a:p>
      </dgm:t>
    </dgm:pt>
    <dgm:pt modelId="{8BBAA821-EAA3-6442-B150-458FE7AB1E4D}" type="parTrans" cxnId="{359084A2-BD77-5C4D-B06C-FEB3AA07F677}">
      <dgm:prSet/>
      <dgm:spPr/>
      <dgm:t>
        <a:bodyPr/>
        <a:lstStyle/>
        <a:p>
          <a:endParaRPr lang="en-US"/>
        </a:p>
      </dgm:t>
    </dgm:pt>
    <dgm:pt modelId="{BC3CD010-DE88-AF48-942A-9C33EA9D7FA6}" type="sibTrans" cxnId="{359084A2-BD77-5C4D-B06C-FEB3AA07F677}">
      <dgm:prSet/>
      <dgm:spPr/>
      <dgm:t>
        <a:bodyPr/>
        <a:lstStyle/>
        <a:p>
          <a:endParaRPr lang="en-US"/>
        </a:p>
      </dgm:t>
    </dgm:pt>
    <dgm:pt modelId="{962781C6-3F4D-514F-9C3C-519021617E98}" type="pres">
      <dgm:prSet presAssocID="{1D46A460-10A9-4047-8E5F-EB24DB2D6851}" presName="cycle" presStyleCnt="0">
        <dgm:presLayoutVars>
          <dgm:chMax val="1"/>
          <dgm:dir/>
          <dgm:animLvl val="ctr"/>
          <dgm:resizeHandles val="exact"/>
        </dgm:presLayoutVars>
      </dgm:prSet>
      <dgm:spPr/>
    </dgm:pt>
    <dgm:pt modelId="{A11004E2-EC06-2344-8AAB-B4C04C00FF56}" type="pres">
      <dgm:prSet presAssocID="{12F35FBA-9BB7-AB42-86DB-06BA402DDAFE}" presName="centerShape" presStyleLbl="node0" presStyleIdx="0" presStyleCnt="1"/>
      <dgm:spPr/>
    </dgm:pt>
    <dgm:pt modelId="{5819776E-F49B-6746-B88D-DB90EB6B3C7B}" type="pres">
      <dgm:prSet presAssocID="{EDC4A245-F17F-6942-9DA4-4CC8DEF54D7C}" presName="parTrans" presStyleLbl="bgSibTrans2D1" presStyleIdx="0" presStyleCnt="5"/>
      <dgm:spPr/>
    </dgm:pt>
    <dgm:pt modelId="{EFA5D714-3143-F944-9996-35ED6CA1D968}" type="pres">
      <dgm:prSet presAssocID="{4BBC440F-DF33-F34B-A17D-BD25AB5175B6}" presName="node" presStyleLbl="node1" presStyleIdx="0" presStyleCnt="5">
        <dgm:presLayoutVars>
          <dgm:bulletEnabled val="1"/>
        </dgm:presLayoutVars>
      </dgm:prSet>
      <dgm:spPr/>
    </dgm:pt>
    <dgm:pt modelId="{1051A3F3-B5F6-F84F-9AE1-6431786A98F5}" type="pres">
      <dgm:prSet presAssocID="{8B71B6E5-0672-8545-9A81-B4FCF55F106C}" presName="parTrans" presStyleLbl="bgSibTrans2D1" presStyleIdx="1" presStyleCnt="5"/>
      <dgm:spPr/>
    </dgm:pt>
    <dgm:pt modelId="{068CD6C8-0011-A740-9958-54CCBD362CFB}" type="pres">
      <dgm:prSet presAssocID="{D967213A-3728-5C48-A2BA-061944F4324B}" presName="node" presStyleLbl="node1" presStyleIdx="1" presStyleCnt="5">
        <dgm:presLayoutVars>
          <dgm:bulletEnabled val="1"/>
        </dgm:presLayoutVars>
      </dgm:prSet>
      <dgm:spPr/>
    </dgm:pt>
    <dgm:pt modelId="{2A728326-6ED4-B74F-9190-013D69BC9020}" type="pres">
      <dgm:prSet presAssocID="{57ACBF9F-D74D-3E45-A8A0-181FF38BAEB0}" presName="parTrans" presStyleLbl="bgSibTrans2D1" presStyleIdx="2" presStyleCnt="5"/>
      <dgm:spPr/>
    </dgm:pt>
    <dgm:pt modelId="{A8A8BDEB-B555-BB44-9DAE-A2CCD0DBBB14}" type="pres">
      <dgm:prSet presAssocID="{0CB893E6-BC5E-A845-B775-2D574F7378EC}" presName="node" presStyleLbl="node1" presStyleIdx="2" presStyleCnt="5">
        <dgm:presLayoutVars>
          <dgm:bulletEnabled val="1"/>
        </dgm:presLayoutVars>
      </dgm:prSet>
      <dgm:spPr/>
    </dgm:pt>
    <dgm:pt modelId="{947776BD-9ACA-9F4F-A100-847683243D67}" type="pres">
      <dgm:prSet presAssocID="{8AC2E180-FE36-EB40-ABA6-36373A75E632}" presName="parTrans" presStyleLbl="bgSibTrans2D1" presStyleIdx="3" presStyleCnt="5"/>
      <dgm:spPr/>
    </dgm:pt>
    <dgm:pt modelId="{66D298E7-7C03-6245-955E-DCE57F270B50}" type="pres">
      <dgm:prSet presAssocID="{34675141-D7D8-B14D-B764-E62D3632780D}" presName="node" presStyleLbl="node1" presStyleIdx="3" presStyleCnt="5">
        <dgm:presLayoutVars>
          <dgm:bulletEnabled val="1"/>
        </dgm:presLayoutVars>
      </dgm:prSet>
      <dgm:spPr/>
    </dgm:pt>
    <dgm:pt modelId="{012462F0-57B4-4943-94C4-CE1934BE8974}" type="pres">
      <dgm:prSet presAssocID="{8BBAA821-EAA3-6442-B150-458FE7AB1E4D}" presName="parTrans" presStyleLbl="bgSibTrans2D1" presStyleIdx="4" presStyleCnt="5"/>
      <dgm:spPr/>
    </dgm:pt>
    <dgm:pt modelId="{6D897927-CD13-D646-A21F-52098CA0E68F}" type="pres">
      <dgm:prSet presAssocID="{BFFA8C8D-00A3-D844-B2BC-1F4420848692}" presName="node" presStyleLbl="node1" presStyleIdx="4" presStyleCnt="5">
        <dgm:presLayoutVars>
          <dgm:bulletEnabled val="1"/>
        </dgm:presLayoutVars>
      </dgm:prSet>
      <dgm:spPr/>
    </dgm:pt>
  </dgm:ptLst>
  <dgm:cxnLst>
    <dgm:cxn modelId="{50249809-E506-F544-996E-8B0BD2498058}" type="presOf" srcId="{D967213A-3728-5C48-A2BA-061944F4324B}" destId="{068CD6C8-0011-A740-9958-54CCBD362CFB}" srcOrd="0" destOrd="0" presId="urn:microsoft.com/office/officeart/2005/8/layout/radial4"/>
    <dgm:cxn modelId="{EB75831B-67A4-604E-A634-1DE7DF91894A}" type="presOf" srcId="{8AC2E180-FE36-EB40-ABA6-36373A75E632}" destId="{947776BD-9ACA-9F4F-A100-847683243D67}" srcOrd="0" destOrd="0" presId="urn:microsoft.com/office/officeart/2005/8/layout/radial4"/>
    <dgm:cxn modelId="{6368DD30-B04B-5C48-9D3F-B43E114AD791}" srcId="{12F35FBA-9BB7-AB42-86DB-06BA402DDAFE}" destId="{0CB893E6-BC5E-A845-B775-2D574F7378EC}" srcOrd="2" destOrd="0" parTransId="{57ACBF9F-D74D-3E45-A8A0-181FF38BAEB0}" sibTransId="{F3EE4C82-26FA-574C-98C0-8548D205BBA1}"/>
    <dgm:cxn modelId="{0B592C34-E04D-994B-8101-B9E5286D3100}" type="presOf" srcId="{BFFA8C8D-00A3-D844-B2BC-1F4420848692}" destId="{6D897927-CD13-D646-A21F-52098CA0E68F}" srcOrd="0" destOrd="0" presId="urn:microsoft.com/office/officeart/2005/8/layout/radial4"/>
    <dgm:cxn modelId="{CD4CB13F-2E03-EB4E-827C-6DCC3EE60DC9}" srcId="{1D46A460-10A9-4047-8E5F-EB24DB2D6851}" destId="{12F35FBA-9BB7-AB42-86DB-06BA402DDAFE}" srcOrd="0" destOrd="0" parTransId="{57CE9D5A-C23D-994F-85CB-CF677D679B38}" sibTransId="{68A69A1F-F944-4140-8F5C-B4610D0249CB}"/>
    <dgm:cxn modelId="{A8231B5C-8A37-8740-B50E-FBD3006910A9}" type="presOf" srcId="{8BBAA821-EAA3-6442-B150-458FE7AB1E4D}" destId="{012462F0-57B4-4943-94C4-CE1934BE8974}" srcOrd="0" destOrd="0" presId="urn:microsoft.com/office/officeart/2005/8/layout/radial4"/>
    <dgm:cxn modelId="{28A3EE4C-4122-BE4E-AF61-536668AE2BF3}" type="presOf" srcId="{EDC4A245-F17F-6942-9DA4-4CC8DEF54D7C}" destId="{5819776E-F49B-6746-B88D-DB90EB6B3C7B}" srcOrd="0" destOrd="0" presId="urn:microsoft.com/office/officeart/2005/8/layout/radial4"/>
    <dgm:cxn modelId="{17ACE971-F81B-5447-B003-B8086B4395B4}" type="presOf" srcId="{12F35FBA-9BB7-AB42-86DB-06BA402DDAFE}" destId="{A11004E2-EC06-2344-8AAB-B4C04C00FF56}" srcOrd="0" destOrd="0" presId="urn:microsoft.com/office/officeart/2005/8/layout/radial4"/>
    <dgm:cxn modelId="{ED98CC86-CC88-3149-A68F-1F1E1A39C3C6}" type="presOf" srcId="{4BBC440F-DF33-F34B-A17D-BD25AB5175B6}" destId="{EFA5D714-3143-F944-9996-35ED6CA1D968}" srcOrd="0" destOrd="0" presId="urn:microsoft.com/office/officeart/2005/8/layout/radial4"/>
    <dgm:cxn modelId="{359084A2-BD77-5C4D-B06C-FEB3AA07F677}" srcId="{12F35FBA-9BB7-AB42-86DB-06BA402DDAFE}" destId="{BFFA8C8D-00A3-D844-B2BC-1F4420848692}" srcOrd="4" destOrd="0" parTransId="{8BBAA821-EAA3-6442-B150-458FE7AB1E4D}" sibTransId="{BC3CD010-DE88-AF48-942A-9C33EA9D7FA6}"/>
    <dgm:cxn modelId="{156215B1-4EAC-7E46-9C6C-D37EAB0EC5A2}" type="presOf" srcId="{1D46A460-10A9-4047-8E5F-EB24DB2D6851}" destId="{962781C6-3F4D-514F-9C3C-519021617E98}" srcOrd="0" destOrd="0" presId="urn:microsoft.com/office/officeart/2005/8/layout/radial4"/>
    <dgm:cxn modelId="{B533B1B6-48FF-4D40-B530-B441F58D5EBC}" type="presOf" srcId="{8B71B6E5-0672-8545-9A81-B4FCF55F106C}" destId="{1051A3F3-B5F6-F84F-9AE1-6431786A98F5}" srcOrd="0" destOrd="0" presId="urn:microsoft.com/office/officeart/2005/8/layout/radial4"/>
    <dgm:cxn modelId="{828496BD-D4D0-364A-8CA0-3242654A18CC}" srcId="{12F35FBA-9BB7-AB42-86DB-06BA402DDAFE}" destId="{4BBC440F-DF33-F34B-A17D-BD25AB5175B6}" srcOrd="0" destOrd="0" parTransId="{EDC4A245-F17F-6942-9DA4-4CC8DEF54D7C}" sibTransId="{BE5281F6-ACC5-9E42-AC69-B3B012213C5B}"/>
    <dgm:cxn modelId="{E62B22CB-4357-6D42-AA01-D9836C98F9C4}" srcId="{12F35FBA-9BB7-AB42-86DB-06BA402DDAFE}" destId="{34675141-D7D8-B14D-B764-E62D3632780D}" srcOrd="3" destOrd="0" parTransId="{8AC2E180-FE36-EB40-ABA6-36373A75E632}" sibTransId="{D5986888-6BD0-E043-9D2D-88E8BDEF1D18}"/>
    <dgm:cxn modelId="{D4F2D4CE-D232-A743-8A7D-97FB7702DB00}" type="presOf" srcId="{34675141-D7D8-B14D-B764-E62D3632780D}" destId="{66D298E7-7C03-6245-955E-DCE57F270B50}" srcOrd="0" destOrd="0" presId="urn:microsoft.com/office/officeart/2005/8/layout/radial4"/>
    <dgm:cxn modelId="{17C8F0D6-9B1A-9449-A4B8-60D7544C643C}" type="presOf" srcId="{57ACBF9F-D74D-3E45-A8A0-181FF38BAEB0}" destId="{2A728326-6ED4-B74F-9190-013D69BC9020}" srcOrd="0" destOrd="0" presId="urn:microsoft.com/office/officeart/2005/8/layout/radial4"/>
    <dgm:cxn modelId="{9300BBDE-EB5D-5A40-8685-C73849E99764}" srcId="{12F35FBA-9BB7-AB42-86DB-06BA402DDAFE}" destId="{D967213A-3728-5C48-A2BA-061944F4324B}" srcOrd="1" destOrd="0" parTransId="{8B71B6E5-0672-8545-9A81-B4FCF55F106C}" sibTransId="{20BC3A2A-44EA-374E-A6A6-DDEEDAAA3681}"/>
    <dgm:cxn modelId="{3FB8F1E6-006D-4B48-BD36-B3457C4E9118}" type="presOf" srcId="{0CB893E6-BC5E-A845-B775-2D574F7378EC}" destId="{A8A8BDEB-B555-BB44-9DAE-A2CCD0DBBB14}" srcOrd="0" destOrd="0" presId="urn:microsoft.com/office/officeart/2005/8/layout/radial4"/>
    <dgm:cxn modelId="{6FF3B8B7-4EEE-7845-A5BE-D539130E1812}" type="presParOf" srcId="{962781C6-3F4D-514F-9C3C-519021617E98}" destId="{A11004E2-EC06-2344-8AAB-B4C04C00FF56}" srcOrd="0" destOrd="0" presId="urn:microsoft.com/office/officeart/2005/8/layout/radial4"/>
    <dgm:cxn modelId="{6421E065-1F39-5E47-9FB6-FFE30AC4F883}" type="presParOf" srcId="{962781C6-3F4D-514F-9C3C-519021617E98}" destId="{5819776E-F49B-6746-B88D-DB90EB6B3C7B}" srcOrd="1" destOrd="0" presId="urn:microsoft.com/office/officeart/2005/8/layout/radial4"/>
    <dgm:cxn modelId="{B4E22CF4-5A93-FB4B-BF1D-6866061D508A}" type="presParOf" srcId="{962781C6-3F4D-514F-9C3C-519021617E98}" destId="{EFA5D714-3143-F944-9996-35ED6CA1D968}" srcOrd="2" destOrd="0" presId="urn:microsoft.com/office/officeart/2005/8/layout/radial4"/>
    <dgm:cxn modelId="{50B353B0-BA7D-DB46-86BF-7F544EB9B2D5}" type="presParOf" srcId="{962781C6-3F4D-514F-9C3C-519021617E98}" destId="{1051A3F3-B5F6-F84F-9AE1-6431786A98F5}" srcOrd="3" destOrd="0" presId="urn:microsoft.com/office/officeart/2005/8/layout/radial4"/>
    <dgm:cxn modelId="{66D68CEE-FCD2-6343-A051-461851A1B3C4}" type="presParOf" srcId="{962781C6-3F4D-514F-9C3C-519021617E98}" destId="{068CD6C8-0011-A740-9958-54CCBD362CFB}" srcOrd="4" destOrd="0" presId="urn:microsoft.com/office/officeart/2005/8/layout/radial4"/>
    <dgm:cxn modelId="{D771107B-63D3-3440-A067-FFD01674C60E}" type="presParOf" srcId="{962781C6-3F4D-514F-9C3C-519021617E98}" destId="{2A728326-6ED4-B74F-9190-013D69BC9020}" srcOrd="5" destOrd="0" presId="urn:microsoft.com/office/officeart/2005/8/layout/radial4"/>
    <dgm:cxn modelId="{07A5BA78-4615-4344-BDBC-B32CABF36C9F}" type="presParOf" srcId="{962781C6-3F4D-514F-9C3C-519021617E98}" destId="{A8A8BDEB-B555-BB44-9DAE-A2CCD0DBBB14}" srcOrd="6" destOrd="0" presId="urn:microsoft.com/office/officeart/2005/8/layout/radial4"/>
    <dgm:cxn modelId="{A242EFC7-2C8F-F140-A638-B9DD3D93E460}" type="presParOf" srcId="{962781C6-3F4D-514F-9C3C-519021617E98}" destId="{947776BD-9ACA-9F4F-A100-847683243D67}" srcOrd="7" destOrd="0" presId="urn:microsoft.com/office/officeart/2005/8/layout/radial4"/>
    <dgm:cxn modelId="{D2B5222E-7B7F-2744-B151-CC6200816F39}" type="presParOf" srcId="{962781C6-3F4D-514F-9C3C-519021617E98}" destId="{66D298E7-7C03-6245-955E-DCE57F270B50}" srcOrd="8" destOrd="0" presId="urn:microsoft.com/office/officeart/2005/8/layout/radial4"/>
    <dgm:cxn modelId="{385E29CA-2D1E-FC4D-879A-92F2A2B9D41E}" type="presParOf" srcId="{962781C6-3F4D-514F-9C3C-519021617E98}" destId="{012462F0-57B4-4943-94C4-CE1934BE8974}" srcOrd="9" destOrd="0" presId="urn:microsoft.com/office/officeart/2005/8/layout/radial4"/>
    <dgm:cxn modelId="{28AE601C-9A15-1F41-92DB-406401855ACF}" type="presParOf" srcId="{962781C6-3F4D-514F-9C3C-519021617E98}" destId="{6D897927-CD13-D646-A21F-52098CA0E68F}" srcOrd="10" destOrd="0" presId="urn:microsoft.com/office/officeart/2005/8/layout/radial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46A460-10A9-4047-8E5F-EB24DB2D6851}" type="doc">
      <dgm:prSet loTypeId="urn:microsoft.com/office/officeart/2005/8/layout/radial4" loCatId="" qsTypeId="urn:microsoft.com/office/officeart/2005/8/quickstyle/simple1" qsCatId="simple" csTypeId="urn:microsoft.com/office/officeart/2005/8/colors/colorful3" csCatId="colorful" phldr="1"/>
      <dgm:spPr/>
      <dgm:t>
        <a:bodyPr/>
        <a:lstStyle/>
        <a:p>
          <a:endParaRPr lang="en-US"/>
        </a:p>
      </dgm:t>
    </dgm:pt>
    <dgm:pt modelId="{12F35FBA-9BB7-AB42-86DB-06BA402DDAFE}">
      <dgm:prSet phldrT="[Text]" custT="1"/>
      <dgm:spPr/>
      <dgm:t>
        <a:bodyPr/>
        <a:lstStyle/>
        <a:p>
          <a:r>
            <a:rPr lang="en-US" sz="1400"/>
            <a:t>Topic 3</a:t>
          </a:r>
        </a:p>
      </dgm:t>
    </dgm:pt>
    <dgm:pt modelId="{57CE9D5A-C23D-994F-85CB-CF677D679B38}" type="parTrans" cxnId="{CD4CB13F-2E03-EB4E-827C-6DCC3EE60DC9}">
      <dgm:prSet/>
      <dgm:spPr/>
      <dgm:t>
        <a:bodyPr/>
        <a:lstStyle/>
        <a:p>
          <a:endParaRPr lang="en-US"/>
        </a:p>
      </dgm:t>
    </dgm:pt>
    <dgm:pt modelId="{68A69A1F-F944-4140-8F5C-B4610D0249CB}" type="sibTrans" cxnId="{CD4CB13F-2E03-EB4E-827C-6DCC3EE60DC9}">
      <dgm:prSet/>
      <dgm:spPr/>
      <dgm:t>
        <a:bodyPr/>
        <a:lstStyle/>
        <a:p>
          <a:endParaRPr lang="en-US"/>
        </a:p>
      </dgm:t>
    </dgm:pt>
    <dgm:pt modelId="{4BBC440F-DF33-F34B-A17D-BD25AB5175B6}">
      <dgm:prSet phldrT="[Text]"/>
      <dgm:spPr/>
      <dgm:t>
        <a:bodyPr/>
        <a:lstStyle/>
        <a:p>
          <a:r>
            <a:rPr lang="en-US"/>
            <a:t>mills</a:t>
          </a:r>
        </a:p>
      </dgm:t>
    </dgm:pt>
    <dgm:pt modelId="{EDC4A245-F17F-6942-9DA4-4CC8DEF54D7C}" type="parTrans" cxnId="{828496BD-D4D0-364A-8CA0-3242654A18CC}">
      <dgm:prSet/>
      <dgm:spPr/>
      <dgm:t>
        <a:bodyPr/>
        <a:lstStyle/>
        <a:p>
          <a:endParaRPr lang="en-US"/>
        </a:p>
      </dgm:t>
    </dgm:pt>
    <dgm:pt modelId="{BE5281F6-ACC5-9E42-AC69-B3B012213C5B}" type="sibTrans" cxnId="{828496BD-D4D0-364A-8CA0-3242654A18CC}">
      <dgm:prSet/>
      <dgm:spPr/>
      <dgm:t>
        <a:bodyPr/>
        <a:lstStyle/>
        <a:p>
          <a:endParaRPr lang="en-US"/>
        </a:p>
      </dgm:t>
    </dgm:pt>
    <dgm:pt modelId="{D967213A-3728-5C48-A2BA-061944F4324B}">
      <dgm:prSet phldrT="[Text]"/>
      <dgm:spPr/>
      <dgm:t>
        <a:bodyPr/>
        <a:lstStyle/>
        <a:p>
          <a:r>
            <a:rPr lang="en-US"/>
            <a:t>co</a:t>
          </a:r>
        </a:p>
      </dgm:t>
    </dgm:pt>
    <dgm:pt modelId="{8B71B6E5-0672-8545-9A81-B4FCF55F106C}" type="parTrans" cxnId="{9300BBDE-EB5D-5A40-8685-C73849E99764}">
      <dgm:prSet/>
      <dgm:spPr/>
      <dgm:t>
        <a:bodyPr/>
        <a:lstStyle/>
        <a:p>
          <a:endParaRPr lang="en-US"/>
        </a:p>
      </dgm:t>
    </dgm:pt>
    <dgm:pt modelId="{20BC3A2A-44EA-374E-A6A6-DDEEDAAA3681}" type="sibTrans" cxnId="{9300BBDE-EB5D-5A40-8685-C73849E99764}">
      <dgm:prSet/>
      <dgm:spPr/>
      <dgm:t>
        <a:bodyPr/>
        <a:lstStyle/>
        <a:p>
          <a:endParaRPr lang="en-US"/>
        </a:p>
      </dgm:t>
    </dgm:pt>
    <dgm:pt modelId="{0CB893E6-BC5E-A845-B775-2D574F7378EC}">
      <dgm:prSet phldrT="[Text]"/>
      <dgm:spPr/>
      <dgm:t>
        <a:bodyPr/>
        <a:lstStyle/>
        <a:p>
          <a:r>
            <a:rPr lang="en-US" err="1"/>
            <a:t>woollen</a:t>
          </a:r>
          <a:endParaRPr lang="en-US"/>
        </a:p>
      </dgm:t>
    </dgm:pt>
    <dgm:pt modelId="{57ACBF9F-D74D-3E45-A8A0-181FF38BAEB0}" type="parTrans" cxnId="{6368DD30-B04B-5C48-9D3F-B43E114AD791}">
      <dgm:prSet/>
      <dgm:spPr/>
      <dgm:t>
        <a:bodyPr/>
        <a:lstStyle/>
        <a:p>
          <a:endParaRPr lang="en-US"/>
        </a:p>
      </dgm:t>
    </dgm:pt>
    <dgm:pt modelId="{F3EE4C82-26FA-574C-98C0-8548D205BBA1}" type="sibTrans" cxnId="{6368DD30-B04B-5C48-9D3F-B43E114AD791}">
      <dgm:prSet/>
      <dgm:spPr/>
      <dgm:t>
        <a:bodyPr/>
        <a:lstStyle/>
        <a:p>
          <a:endParaRPr lang="en-US"/>
        </a:p>
      </dgm:t>
    </dgm:pt>
    <dgm:pt modelId="{34675141-D7D8-B14D-B764-E62D3632780D}">
      <dgm:prSet phldrT="[Text]"/>
      <dgm:spPr/>
      <dgm:t>
        <a:bodyPr/>
        <a:lstStyle/>
        <a:p>
          <a:r>
            <a:rPr lang="en-US"/>
            <a:t>engineering</a:t>
          </a:r>
        </a:p>
      </dgm:t>
    </dgm:pt>
    <dgm:pt modelId="{8AC2E180-FE36-EB40-ABA6-36373A75E632}" type="parTrans" cxnId="{E62B22CB-4357-6D42-AA01-D9836C98F9C4}">
      <dgm:prSet/>
      <dgm:spPr/>
      <dgm:t>
        <a:bodyPr/>
        <a:lstStyle/>
        <a:p>
          <a:endParaRPr lang="en-US"/>
        </a:p>
      </dgm:t>
    </dgm:pt>
    <dgm:pt modelId="{D5986888-6BD0-E043-9D2D-88E8BDEF1D18}" type="sibTrans" cxnId="{E62B22CB-4357-6D42-AA01-D9836C98F9C4}">
      <dgm:prSet/>
      <dgm:spPr/>
      <dgm:t>
        <a:bodyPr/>
        <a:lstStyle/>
        <a:p>
          <a:endParaRPr lang="en-US"/>
        </a:p>
      </dgm:t>
    </dgm:pt>
    <dgm:pt modelId="{BFFA8C8D-00A3-D844-B2BC-1F4420848692}">
      <dgm:prSet phldrT="[Text]"/>
      <dgm:spPr/>
      <dgm:t>
        <a:bodyPr/>
        <a:lstStyle/>
        <a:p>
          <a:r>
            <a:rPr lang="en-US"/>
            <a:t>manufacturing</a:t>
          </a:r>
        </a:p>
      </dgm:t>
    </dgm:pt>
    <dgm:pt modelId="{8BBAA821-EAA3-6442-B150-458FE7AB1E4D}" type="parTrans" cxnId="{359084A2-BD77-5C4D-B06C-FEB3AA07F677}">
      <dgm:prSet/>
      <dgm:spPr/>
      <dgm:t>
        <a:bodyPr/>
        <a:lstStyle/>
        <a:p>
          <a:endParaRPr lang="en-US"/>
        </a:p>
      </dgm:t>
    </dgm:pt>
    <dgm:pt modelId="{BC3CD010-DE88-AF48-942A-9C33EA9D7FA6}" type="sibTrans" cxnId="{359084A2-BD77-5C4D-B06C-FEB3AA07F677}">
      <dgm:prSet/>
      <dgm:spPr/>
      <dgm:t>
        <a:bodyPr/>
        <a:lstStyle/>
        <a:p>
          <a:endParaRPr lang="en-US"/>
        </a:p>
      </dgm:t>
    </dgm:pt>
    <dgm:pt modelId="{962781C6-3F4D-514F-9C3C-519021617E98}" type="pres">
      <dgm:prSet presAssocID="{1D46A460-10A9-4047-8E5F-EB24DB2D6851}" presName="cycle" presStyleCnt="0">
        <dgm:presLayoutVars>
          <dgm:chMax val="1"/>
          <dgm:dir/>
          <dgm:animLvl val="ctr"/>
          <dgm:resizeHandles val="exact"/>
        </dgm:presLayoutVars>
      </dgm:prSet>
      <dgm:spPr/>
    </dgm:pt>
    <dgm:pt modelId="{A11004E2-EC06-2344-8AAB-B4C04C00FF56}" type="pres">
      <dgm:prSet presAssocID="{12F35FBA-9BB7-AB42-86DB-06BA402DDAFE}" presName="centerShape" presStyleLbl="node0" presStyleIdx="0" presStyleCnt="1"/>
      <dgm:spPr/>
    </dgm:pt>
    <dgm:pt modelId="{5819776E-F49B-6746-B88D-DB90EB6B3C7B}" type="pres">
      <dgm:prSet presAssocID="{EDC4A245-F17F-6942-9DA4-4CC8DEF54D7C}" presName="parTrans" presStyleLbl="bgSibTrans2D1" presStyleIdx="0" presStyleCnt="5"/>
      <dgm:spPr/>
    </dgm:pt>
    <dgm:pt modelId="{EFA5D714-3143-F944-9996-35ED6CA1D968}" type="pres">
      <dgm:prSet presAssocID="{4BBC440F-DF33-F34B-A17D-BD25AB5175B6}" presName="node" presStyleLbl="node1" presStyleIdx="0" presStyleCnt="5">
        <dgm:presLayoutVars>
          <dgm:bulletEnabled val="1"/>
        </dgm:presLayoutVars>
      </dgm:prSet>
      <dgm:spPr/>
    </dgm:pt>
    <dgm:pt modelId="{1051A3F3-B5F6-F84F-9AE1-6431786A98F5}" type="pres">
      <dgm:prSet presAssocID="{8B71B6E5-0672-8545-9A81-B4FCF55F106C}" presName="parTrans" presStyleLbl="bgSibTrans2D1" presStyleIdx="1" presStyleCnt="5"/>
      <dgm:spPr/>
    </dgm:pt>
    <dgm:pt modelId="{068CD6C8-0011-A740-9958-54CCBD362CFB}" type="pres">
      <dgm:prSet presAssocID="{D967213A-3728-5C48-A2BA-061944F4324B}" presName="node" presStyleLbl="node1" presStyleIdx="1" presStyleCnt="5">
        <dgm:presLayoutVars>
          <dgm:bulletEnabled val="1"/>
        </dgm:presLayoutVars>
      </dgm:prSet>
      <dgm:spPr/>
    </dgm:pt>
    <dgm:pt modelId="{2A728326-6ED4-B74F-9190-013D69BC9020}" type="pres">
      <dgm:prSet presAssocID="{57ACBF9F-D74D-3E45-A8A0-181FF38BAEB0}" presName="parTrans" presStyleLbl="bgSibTrans2D1" presStyleIdx="2" presStyleCnt="5"/>
      <dgm:spPr/>
    </dgm:pt>
    <dgm:pt modelId="{A8A8BDEB-B555-BB44-9DAE-A2CCD0DBBB14}" type="pres">
      <dgm:prSet presAssocID="{0CB893E6-BC5E-A845-B775-2D574F7378EC}" presName="node" presStyleLbl="node1" presStyleIdx="2" presStyleCnt="5">
        <dgm:presLayoutVars>
          <dgm:bulletEnabled val="1"/>
        </dgm:presLayoutVars>
      </dgm:prSet>
      <dgm:spPr/>
    </dgm:pt>
    <dgm:pt modelId="{947776BD-9ACA-9F4F-A100-847683243D67}" type="pres">
      <dgm:prSet presAssocID="{8AC2E180-FE36-EB40-ABA6-36373A75E632}" presName="parTrans" presStyleLbl="bgSibTrans2D1" presStyleIdx="3" presStyleCnt="5"/>
      <dgm:spPr/>
    </dgm:pt>
    <dgm:pt modelId="{66D298E7-7C03-6245-955E-DCE57F270B50}" type="pres">
      <dgm:prSet presAssocID="{34675141-D7D8-B14D-B764-E62D3632780D}" presName="node" presStyleLbl="node1" presStyleIdx="3" presStyleCnt="5">
        <dgm:presLayoutVars>
          <dgm:bulletEnabled val="1"/>
        </dgm:presLayoutVars>
      </dgm:prSet>
      <dgm:spPr/>
    </dgm:pt>
    <dgm:pt modelId="{012462F0-57B4-4943-94C4-CE1934BE8974}" type="pres">
      <dgm:prSet presAssocID="{8BBAA821-EAA3-6442-B150-458FE7AB1E4D}" presName="parTrans" presStyleLbl="bgSibTrans2D1" presStyleIdx="4" presStyleCnt="5"/>
      <dgm:spPr/>
    </dgm:pt>
    <dgm:pt modelId="{6D897927-CD13-D646-A21F-52098CA0E68F}" type="pres">
      <dgm:prSet presAssocID="{BFFA8C8D-00A3-D844-B2BC-1F4420848692}" presName="node" presStyleLbl="node1" presStyleIdx="4" presStyleCnt="5">
        <dgm:presLayoutVars>
          <dgm:bulletEnabled val="1"/>
        </dgm:presLayoutVars>
      </dgm:prSet>
      <dgm:spPr/>
    </dgm:pt>
  </dgm:ptLst>
  <dgm:cxnLst>
    <dgm:cxn modelId="{50249809-E506-F544-996E-8B0BD2498058}" type="presOf" srcId="{D967213A-3728-5C48-A2BA-061944F4324B}" destId="{068CD6C8-0011-A740-9958-54CCBD362CFB}" srcOrd="0" destOrd="0" presId="urn:microsoft.com/office/officeart/2005/8/layout/radial4"/>
    <dgm:cxn modelId="{EB75831B-67A4-604E-A634-1DE7DF91894A}" type="presOf" srcId="{8AC2E180-FE36-EB40-ABA6-36373A75E632}" destId="{947776BD-9ACA-9F4F-A100-847683243D67}" srcOrd="0" destOrd="0" presId="urn:microsoft.com/office/officeart/2005/8/layout/radial4"/>
    <dgm:cxn modelId="{6368DD30-B04B-5C48-9D3F-B43E114AD791}" srcId="{12F35FBA-9BB7-AB42-86DB-06BA402DDAFE}" destId="{0CB893E6-BC5E-A845-B775-2D574F7378EC}" srcOrd="2" destOrd="0" parTransId="{57ACBF9F-D74D-3E45-A8A0-181FF38BAEB0}" sibTransId="{F3EE4C82-26FA-574C-98C0-8548D205BBA1}"/>
    <dgm:cxn modelId="{0B592C34-E04D-994B-8101-B9E5286D3100}" type="presOf" srcId="{BFFA8C8D-00A3-D844-B2BC-1F4420848692}" destId="{6D897927-CD13-D646-A21F-52098CA0E68F}" srcOrd="0" destOrd="0" presId="urn:microsoft.com/office/officeart/2005/8/layout/radial4"/>
    <dgm:cxn modelId="{CD4CB13F-2E03-EB4E-827C-6DCC3EE60DC9}" srcId="{1D46A460-10A9-4047-8E5F-EB24DB2D6851}" destId="{12F35FBA-9BB7-AB42-86DB-06BA402DDAFE}" srcOrd="0" destOrd="0" parTransId="{57CE9D5A-C23D-994F-85CB-CF677D679B38}" sibTransId="{68A69A1F-F944-4140-8F5C-B4610D0249CB}"/>
    <dgm:cxn modelId="{A8231B5C-8A37-8740-B50E-FBD3006910A9}" type="presOf" srcId="{8BBAA821-EAA3-6442-B150-458FE7AB1E4D}" destId="{012462F0-57B4-4943-94C4-CE1934BE8974}" srcOrd="0" destOrd="0" presId="urn:microsoft.com/office/officeart/2005/8/layout/radial4"/>
    <dgm:cxn modelId="{28A3EE4C-4122-BE4E-AF61-536668AE2BF3}" type="presOf" srcId="{EDC4A245-F17F-6942-9DA4-4CC8DEF54D7C}" destId="{5819776E-F49B-6746-B88D-DB90EB6B3C7B}" srcOrd="0" destOrd="0" presId="urn:microsoft.com/office/officeart/2005/8/layout/radial4"/>
    <dgm:cxn modelId="{17ACE971-F81B-5447-B003-B8086B4395B4}" type="presOf" srcId="{12F35FBA-9BB7-AB42-86DB-06BA402DDAFE}" destId="{A11004E2-EC06-2344-8AAB-B4C04C00FF56}" srcOrd="0" destOrd="0" presId="urn:microsoft.com/office/officeart/2005/8/layout/radial4"/>
    <dgm:cxn modelId="{ED98CC86-CC88-3149-A68F-1F1E1A39C3C6}" type="presOf" srcId="{4BBC440F-DF33-F34B-A17D-BD25AB5175B6}" destId="{EFA5D714-3143-F944-9996-35ED6CA1D968}" srcOrd="0" destOrd="0" presId="urn:microsoft.com/office/officeart/2005/8/layout/radial4"/>
    <dgm:cxn modelId="{359084A2-BD77-5C4D-B06C-FEB3AA07F677}" srcId="{12F35FBA-9BB7-AB42-86DB-06BA402DDAFE}" destId="{BFFA8C8D-00A3-D844-B2BC-1F4420848692}" srcOrd="4" destOrd="0" parTransId="{8BBAA821-EAA3-6442-B150-458FE7AB1E4D}" sibTransId="{BC3CD010-DE88-AF48-942A-9C33EA9D7FA6}"/>
    <dgm:cxn modelId="{156215B1-4EAC-7E46-9C6C-D37EAB0EC5A2}" type="presOf" srcId="{1D46A460-10A9-4047-8E5F-EB24DB2D6851}" destId="{962781C6-3F4D-514F-9C3C-519021617E98}" srcOrd="0" destOrd="0" presId="urn:microsoft.com/office/officeart/2005/8/layout/radial4"/>
    <dgm:cxn modelId="{B533B1B6-48FF-4D40-B530-B441F58D5EBC}" type="presOf" srcId="{8B71B6E5-0672-8545-9A81-B4FCF55F106C}" destId="{1051A3F3-B5F6-F84F-9AE1-6431786A98F5}" srcOrd="0" destOrd="0" presId="urn:microsoft.com/office/officeart/2005/8/layout/radial4"/>
    <dgm:cxn modelId="{828496BD-D4D0-364A-8CA0-3242654A18CC}" srcId="{12F35FBA-9BB7-AB42-86DB-06BA402DDAFE}" destId="{4BBC440F-DF33-F34B-A17D-BD25AB5175B6}" srcOrd="0" destOrd="0" parTransId="{EDC4A245-F17F-6942-9DA4-4CC8DEF54D7C}" sibTransId="{BE5281F6-ACC5-9E42-AC69-B3B012213C5B}"/>
    <dgm:cxn modelId="{E62B22CB-4357-6D42-AA01-D9836C98F9C4}" srcId="{12F35FBA-9BB7-AB42-86DB-06BA402DDAFE}" destId="{34675141-D7D8-B14D-B764-E62D3632780D}" srcOrd="3" destOrd="0" parTransId="{8AC2E180-FE36-EB40-ABA6-36373A75E632}" sibTransId="{D5986888-6BD0-E043-9D2D-88E8BDEF1D18}"/>
    <dgm:cxn modelId="{D4F2D4CE-D232-A743-8A7D-97FB7702DB00}" type="presOf" srcId="{34675141-D7D8-B14D-B764-E62D3632780D}" destId="{66D298E7-7C03-6245-955E-DCE57F270B50}" srcOrd="0" destOrd="0" presId="urn:microsoft.com/office/officeart/2005/8/layout/radial4"/>
    <dgm:cxn modelId="{17C8F0D6-9B1A-9449-A4B8-60D7544C643C}" type="presOf" srcId="{57ACBF9F-D74D-3E45-A8A0-181FF38BAEB0}" destId="{2A728326-6ED4-B74F-9190-013D69BC9020}" srcOrd="0" destOrd="0" presId="urn:microsoft.com/office/officeart/2005/8/layout/radial4"/>
    <dgm:cxn modelId="{9300BBDE-EB5D-5A40-8685-C73849E99764}" srcId="{12F35FBA-9BB7-AB42-86DB-06BA402DDAFE}" destId="{D967213A-3728-5C48-A2BA-061944F4324B}" srcOrd="1" destOrd="0" parTransId="{8B71B6E5-0672-8545-9A81-B4FCF55F106C}" sibTransId="{20BC3A2A-44EA-374E-A6A6-DDEEDAAA3681}"/>
    <dgm:cxn modelId="{3FB8F1E6-006D-4B48-BD36-B3457C4E9118}" type="presOf" srcId="{0CB893E6-BC5E-A845-B775-2D574F7378EC}" destId="{A8A8BDEB-B555-BB44-9DAE-A2CCD0DBBB14}" srcOrd="0" destOrd="0" presId="urn:microsoft.com/office/officeart/2005/8/layout/radial4"/>
    <dgm:cxn modelId="{6FF3B8B7-4EEE-7845-A5BE-D539130E1812}" type="presParOf" srcId="{962781C6-3F4D-514F-9C3C-519021617E98}" destId="{A11004E2-EC06-2344-8AAB-B4C04C00FF56}" srcOrd="0" destOrd="0" presId="urn:microsoft.com/office/officeart/2005/8/layout/radial4"/>
    <dgm:cxn modelId="{6421E065-1F39-5E47-9FB6-FFE30AC4F883}" type="presParOf" srcId="{962781C6-3F4D-514F-9C3C-519021617E98}" destId="{5819776E-F49B-6746-B88D-DB90EB6B3C7B}" srcOrd="1" destOrd="0" presId="urn:microsoft.com/office/officeart/2005/8/layout/radial4"/>
    <dgm:cxn modelId="{B4E22CF4-5A93-FB4B-BF1D-6866061D508A}" type="presParOf" srcId="{962781C6-3F4D-514F-9C3C-519021617E98}" destId="{EFA5D714-3143-F944-9996-35ED6CA1D968}" srcOrd="2" destOrd="0" presId="urn:microsoft.com/office/officeart/2005/8/layout/radial4"/>
    <dgm:cxn modelId="{50B353B0-BA7D-DB46-86BF-7F544EB9B2D5}" type="presParOf" srcId="{962781C6-3F4D-514F-9C3C-519021617E98}" destId="{1051A3F3-B5F6-F84F-9AE1-6431786A98F5}" srcOrd="3" destOrd="0" presId="urn:microsoft.com/office/officeart/2005/8/layout/radial4"/>
    <dgm:cxn modelId="{66D68CEE-FCD2-6343-A051-461851A1B3C4}" type="presParOf" srcId="{962781C6-3F4D-514F-9C3C-519021617E98}" destId="{068CD6C8-0011-A740-9958-54CCBD362CFB}" srcOrd="4" destOrd="0" presId="urn:microsoft.com/office/officeart/2005/8/layout/radial4"/>
    <dgm:cxn modelId="{D771107B-63D3-3440-A067-FFD01674C60E}" type="presParOf" srcId="{962781C6-3F4D-514F-9C3C-519021617E98}" destId="{2A728326-6ED4-B74F-9190-013D69BC9020}" srcOrd="5" destOrd="0" presId="urn:microsoft.com/office/officeart/2005/8/layout/radial4"/>
    <dgm:cxn modelId="{07A5BA78-4615-4344-BDBC-B32CABF36C9F}" type="presParOf" srcId="{962781C6-3F4D-514F-9C3C-519021617E98}" destId="{A8A8BDEB-B555-BB44-9DAE-A2CCD0DBBB14}" srcOrd="6" destOrd="0" presId="urn:microsoft.com/office/officeart/2005/8/layout/radial4"/>
    <dgm:cxn modelId="{A242EFC7-2C8F-F140-A638-B9DD3D93E460}" type="presParOf" srcId="{962781C6-3F4D-514F-9C3C-519021617E98}" destId="{947776BD-9ACA-9F4F-A100-847683243D67}" srcOrd="7" destOrd="0" presId="urn:microsoft.com/office/officeart/2005/8/layout/radial4"/>
    <dgm:cxn modelId="{D2B5222E-7B7F-2744-B151-CC6200816F39}" type="presParOf" srcId="{962781C6-3F4D-514F-9C3C-519021617E98}" destId="{66D298E7-7C03-6245-955E-DCE57F270B50}" srcOrd="8" destOrd="0" presId="urn:microsoft.com/office/officeart/2005/8/layout/radial4"/>
    <dgm:cxn modelId="{385E29CA-2D1E-FC4D-879A-92F2A2B9D41E}" type="presParOf" srcId="{962781C6-3F4D-514F-9C3C-519021617E98}" destId="{012462F0-57B4-4943-94C4-CE1934BE8974}" srcOrd="9" destOrd="0" presId="urn:microsoft.com/office/officeart/2005/8/layout/radial4"/>
    <dgm:cxn modelId="{28AE601C-9A15-1F41-92DB-406401855ACF}" type="presParOf" srcId="{962781C6-3F4D-514F-9C3C-519021617E98}" destId="{6D897927-CD13-D646-A21F-52098CA0E68F}" srcOrd="10" destOrd="0" presId="urn:microsoft.com/office/officeart/2005/8/layout/radial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46A460-10A9-4047-8E5F-EB24DB2D6851}" type="doc">
      <dgm:prSet loTypeId="urn:microsoft.com/office/officeart/2005/8/layout/radial4" loCatId="" qsTypeId="urn:microsoft.com/office/officeart/2005/8/quickstyle/simple1" qsCatId="simple" csTypeId="urn:microsoft.com/office/officeart/2005/8/colors/colorful3" csCatId="colorful" phldr="1"/>
      <dgm:spPr/>
      <dgm:t>
        <a:bodyPr/>
        <a:lstStyle/>
        <a:p>
          <a:endParaRPr lang="en-US"/>
        </a:p>
      </dgm:t>
    </dgm:pt>
    <dgm:pt modelId="{12F35FBA-9BB7-AB42-86DB-06BA402DDAFE}">
      <dgm:prSet phldrT="[Text]" custT="1"/>
      <dgm:spPr/>
      <dgm:t>
        <a:bodyPr/>
        <a:lstStyle/>
        <a:p>
          <a:r>
            <a:rPr lang="en-US" sz="1400"/>
            <a:t>Topic 4</a:t>
          </a:r>
        </a:p>
      </dgm:t>
    </dgm:pt>
    <dgm:pt modelId="{57CE9D5A-C23D-994F-85CB-CF677D679B38}" type="parTrans" cxnId="{CD4CB13F-2E03-EB4E-827C-6DCC3EE60DC9}">
      <dgm:prSet/>
      <dgm:spPr/>
      <dgm:t>
        <a:bodyPr/>
        <a:lstStyle/>
        <a:p>
          <a:endParaRPr lang="en-US"/>
        </a:p>
      </dgm:t>
    </dgm:pt>
    <dgm:pt modelId="{68A69A1F-F944-4140-8F5C-B4610D0249CB}" type="sibTrans" cxnId="{CD4CB13F-2E03-EB4E-827C-6DCC3EE60DC9}">
      <dgm:prSet/>
      <dgm:spPr/>
      <dgm:t>
        <a:bodyPr/>
        <a:lstStyle/>
        <a:p>
          <a:endParaRPr lang="en-US"/>
        </a:p>
      </dgm:t>
    </dgm:pt>
    <dgm:pt modelId="{4BBC440F-DF33-F34B-A17D-BD25AB5175B6}">
      <dgm:prSet phldrT="[Text]"/>
      <dgm:spPr/>
      <dgm:t>
        <a:bodyPr/>
        <a:lstStyle/>
        <a:p>
          <a:r>
            <a:rPr lang="en-US"/>
            <a:t>consumer</a:t>
          </a:r>
        </a:p>
      </dgm:t>
    </dgm:pt>
    <dgm:pt modelId="{EDC4A245-F17F-6942-9DA4-4CC8DEF54D7C}" type="parTrans" cxnId="{828496BD-D4D0-364A-8CA0-3242654A18CC}">
      <dgm:prSet/>
      <dgm:spPr/>
      <dgm:t>
        <a:bodyPr/>
        <a:lstStyle/>
        <a:p>
          <a:endParaRPr lang="en-US"/>
        </a:p>
      </dgm:t>
    </dgm:pt>
    <dgm:pt modelId="{BE5281F6-ACC5-9E42-AC69-B3B012213C5B}" type="sibTrans" cxnId="{828496BD-D4D0-364A-8CA0-3242654A18CC}">
      <dgm:prSet/>
      <dgm:spPr/>
      <dgm:t>
        <a:bodyPr/>
        <a:lstStyle/>
        <a:p>
          <a:endParaRPr lang="en-US"/>
        </a:p>
      </dgm:t>
    </dgm:pt>
    <dgm:pt modelId="{D967213A-3728-5C48-A2BA-061944F4324B}">
      <dgm:prSet phldrT="[Text]"/>
      <dgm:spPr/>
      <dgm:t>
        <a:bodyPr/>
        <a:lstStyle/>
        <a:p>
          <a:r>
            <a:rPr lang="en-US"/>
            <a:t>customer</a:t>
          </a:r>
        </a:p>
      </dgm:t>
    </dgm:pt>
    <dgm:pt modelId="{8B71B6E5-0672-8545-9A81-B4FCF55F106C}" type="parTrans" cxnId="{9300BBDE-EB5D-5A40-8685-C73849E99764}">
      <dgm:prSet/>
      <dgm:spPr/>
      <dgm:t>
        <a:bodyPr/>
        <a:lstStyle/>
        <a:p>
          <a:endParaRPr lang="en-US"/>
        </a:p>
      </dgm:t>
    </dgm:pt>
    <dgm:pt modelId="{20BC3A2A-44EA-374E-A6A6-DDEEDAAA3681}" type="sibTrans" cxnId="{9300BBDE-EB5D-5A40-8685-C73849E99764}">
      <dgm:prSet/>
      <dgm:spPr/>
      <dgm:t>
        <a:bodyPr/>
        <a:lstStyle/>
        <a:p>
          <a:endParaRPr lang="en-US"/>
        </a:p>
      </dgm:t>
    </dgm:pt>
    <dgm:pt modelId="{0CB893E6-BC5E-A845-B775-2D574F7378EC}">
      <dgm:prSet phldrT="[Text]"/>
      <dgm:spPr/>
      <dgm:t>
        <a:bodyPr/>
        <a:lstStyle/>
        <a:p>
          <a:r>
            <a:rPr lang="en-US" err="1"/>
            <a:t>australian</a:t>
          </a:r>
          <a:endParaRPr lang="en-US"/>
        </a:p>
      </dgm:t>
    </dgm:pt>
    <dgm:pt modelId="{57ACBF9F-D74D-3E45-A8A0-181FF38BAEB0}" type="parTrans" cxnId="{6368DD30-B04B-5C48-9D3F-B43E114AD791}">
      <dgm:prSet/>
      <dgm:spPr/>
      <dgm:t>
        <a:bodyPr/>
        <a:lstStyle/>
        <a:p>
          <a:endParaRPr lang="en-US"/>
        </a:p>
      </dgm:t>
    </dgm:pt>
    <dgm:pt modelId="{F3EE4C82-26FA-574C-98C0-8548D205BBA1}" type="sibTrans" cxnId="{6368DD30-B04B-5C48-9D3F-B43E114AD791}">
      <dgm:prSet/>
      <dgm:spPr/>
      <dgm:t>
        <a:bodyPr/>
        <a:lstStyle/>
        <a:p>
          <a:endParaRPr lang="en-US"/>
        </a:p>
      </dgm:t>
    </dgm:pt>
    <dgm:pt modelId="{34675141-D7D8-B14D-B764-E62D3632780D}">
      <dgm:prSet phldrT="[Text]"/>
      <dgm:spPr/>
      <dgm:t>
        <a:bodyPr/>
        <a:lstStyle/>
        <a:p>
          <a:r>
            <a:rPr lang="en-US"/>
            <a:t>commission</a:t>
          </a:r>
        </a:p>
      </dgm:t>
    </dgm:pt>
    <dgm:pt modelId="{8AC2E180-FE36-EB40-ABA6-36373A75E632}" type="parTrans" cxnId="{E62B22CB-4357-6D42-AA01-D9836C98F9C4}">
      <dgm:prSet/>
      <dgm:spPr/>
      <dgm:t>
        <a:bodyPr/>
        <a:lstStyle/>
        <a:p>
          <a:endParaRPr lang="en-US"/>
        </a:p>
      </dgm:t>
    </dgm:pt>
    <dgm:pt modelId="{D5986888-6BD0-E043-9D2D-88E8BDEF1D18}" type="sibTrans" cxnId="{E62B22CB-4357-6D42-AA01-D9836C98F9C4}">
      <dgm:prSet/>
      <dgm:spPr/>
      <dgm:t>
        <a:bodyPr/>
        <a:lstStyle/>
        <a:p>
          <a:endParaRPr lang="en-US"/>
        </a:p>
      </dgm:t>
    </dgm:pt>
    <dgm:pt modelId="{BFFA8C8D-00A3-D844-B2BC-1F4420848692}">
      <dgm:prSet phldrT="[Text]"/>
      <dgm:spPr/>
      <dgm:t>
        <a:bodyPr/>
        <a:lstStyle/>
        <a:p>
          <a:r>
            <a:rPr lang="en-US" err="1"/>
            <a:t>telstra</a:t>
          </a:r>
          <a:endParaRPr lang="en-US"/>
        </a:p>
      </dgm:t>
    </dgm:pt>
    <dgm:pt modelId="{8BBAA821-EAA3-6442-B150-458FE7AB1E4D}" type="parTrans" cxnId="{359084A2-BD77-5C4D-B06C-FEB3AA07F677}">
      <dgm:prSet/>
      <dgm:spPr/>
      <dgm:t>
        <a:bodyPr/>
        <a:lstStyle/>
        <a:p>
          <a:endParaRPr lang="en-US"/>
        </a:p>
      </dgm:t>
    </dgm:pt>
    <dgm:pt modelId="{BC3CD010-DE88-AF48-942A-9C33EA9D7FA6}" type="sibTrans" cxnId="{359084A2-BD77-5C4D-B06C-FEB3AA07F677}">
      <dgm:prSet/>
      <dgm:spPr/>
      <dgm:t>
        <a:bodyPr/>
        <a:lstStyle/>
        <a:p>
          <a:endParaRPr lang="en-US"/>
        </a:p>
      </dgm:t>
    </dgm:pt>
    <dgm:pt modelId="{962781C6-3F4D-514F-9C3C-519021617E98}" type="pres">
      <dgm:prSet presAssocID="{1D46A460-10A9-4047-8E5F-EB24DB2D6851}" presName="cycle" presStyleCnt="0">
        <dgm:presLayoutVars>
          <dgm:chMax val="1"/>
          <dgm:dir/>
          <dgm:animLvl val="ctr"/>
          <dgm:resizeHandles val="exact"/>
        </dgm:presLayoutVars>
      </dgm:prSet>
      <dgm:spPr/>
    </dgm:pt>
    <dgm:pt modelId="{A11004E2-EC06-2344-8AAB-B4C04C00FF56}" type="pres">
      <dgm:prSet presAssocID="{12F35FBA-9BB7-AB42-86DB-06BA402DDAFE}" presName="centerShape" presStyleLbl="node0" presStyleIdx="0" presStyleCnt="1"/>
      <dgm:spPr/>
    </dgm:pt>
    <dgm:pt modelId="{5819776E-F49B-6746-B88D-DB90EB6B3C7B}" type="pres">
      <dgm:prSet presAssocID="{EDC4A245-F17F-6942-9DA4-4CC8DEF54D7C}" presName="parTrans" presStyleLbl="bgSibTrans2D1" presStyleIdx="0" presStyleCnt="5"/>
      <dgm:spPr/>
    </dgm:pt>
    <dgm:pt modelId="{EFA5D714-3143-F944-9996-35ED6CA1D968}" type="pres">
      <dgm:prSet presAssocID="{4BBC440F-DF33-F34B-A17D-BD25AB5175B6}" presName="node" presStyleLbl="node1" presStyleIdx="0" presStyleCnt="5">
        <dgm:presLayoutVars>
          <dgm:bulletEnabled val="1"/>
        </dgm:presLayoutVars>
      </dgm:prSet>
      <dgm:spPr/>
    </dgm:pt>
    <dgm:pt modelId="{1051A3F3-B5F6-F84F-9AE1-6431786A98F5}" type="pres">
      <dgm:prSet presAssocID="{8B71B6E5-0672-8545-9A81-B4FCF55F106C}" presName="parTrans" presStyleLbl="bgSibTrans2D1" presStyleIdx="1" presStyleCnt="5"/>
      <dgm:spPr/>
    </dgm:pt>
    <dgm:pt modelId="{068CD6C8-0011-A740-9958-54CCBD362CFB}" type="pres">
      <dgm:prSet presAssocID="{D967213A-3728-5C48-A2BA-061944F4324B}" presName="node" presStyleLbl="node1" presStyleIdx="1" presStyleCnt="5">
        <dgm:presLayoutVars>
          <dgm:bulletEnabled val="1"/>
        </dgm:presLayoutVars>
      </dgm:prSet>
      <dgm:spPr/>
    </dgm:pt>
    <dgm:pt modelId="{2A728326-6ED4-B74F-9190-013D69BC9020}" type="pres">
      <dgm:prSet presAssocID="{57ACBF9F-D74D-3E45-A8A0-181FF38BAEB0}" presName="parTrans" presStyleLbl="bgSibTrans2D1" presStyleIdx="2" presStyleCnt="5"/>
      <dgm:spPr/>
    </dgm:pt>
    <dgm:pt modelId="{A8A8BDEB-B555-BB44-9DAE-A2CCD0DBBB14}" type="pres">
      <dgm:prSet presAssocID="{0CB893E6-BC5E-A845-B775-2D574F7378EC}" presName="node" presStyleLbl="node1" presStyleIdx="2" presStyleCnt="5">
        <dgm:presLayoutVars>
          <dgm:bulletEnabled val="1"/>
        </dgm:presLayoutVars>
      </dgm:prSet>
      <dgm:spPr/>
    </dgm:pt>
    <dgm:pt modelId="{947776BD-9ACA-9F4F-A100-847683243D67}" type="pres">
      <dgm:prSet presAssocID="{8AC2E180-FE36-EB40-ABA6-36373A75E632}" presName="parTrans" presStyleLbl="bgSibTrans2D1" presStyleIdx="3" presStyleCnt="5"/>
      <dgm:spPr/>
    </dgm:pt>
    <dgm:pt modelId="{66D298E7-7C03-6245-955E-DCE57F270B50}" type="pres">
      <dgm:prSet presAssocID="{34675141-D7D8-B14D-B764-E62D3632780D}" presName="node" presStyleLbl="node1" presStyleIdx="3" presStyleCnt="5">
        <dgm:presLayoutVars>
          <dgm:bulletEnabled val="1"/>
        </dgm:presLayoutVars>
      </dgm:prSet>
      <dgm:spPr/>
    </dgm:pt>
    <dgm:pt modelId="{012462F0-57B4-4943-94C4-CE1934BE8974}" type="pres">
      <dgm:prSet presAssocID="{8BBAA821-EAA3-6442-B150-458FE7AB1E4D}" presName="parTrans" presStyleLbl="bgSibTrans2D1" presStyleIdx="4" presStyleCnt="5"/>
      <dgm:spPr/>
    </dgm:pt>
    <dgm:pt modelId="{6D897927-CD13-D646-A21F-52098CA0E68F}" type="pres">
      <dgm:prSet presAssocID="{BFFA8C8D-00A3-D844-B2BC-1F4420848692}" presName="node" presStyleLbl="node1" presStyleIdx="4" presStyleCnt="5">
        <dgm:presLayoutVars>
          <dgm:bulletEnabled val="1"/>
        </dgm:presLayoutVars>
      </dgm:prSet>
      <dgm:spPr/>
    </dgm:pt>
  </dgm:ptLst>
  <dgm:cxnLst>
    <dgm:cxn modelId="{50249809-E506-F544-996E-8B0BD2498058}" type="presOf" srcId="{D967213A-3728-5C48-A2BA-061944F4324B}" destId="{068CD6C8-0011-A740-9958-54CCBD362CFB}" srcOrd="0" destOrd="0" presId="urn:microsoft.com/office/officeart/2005/8/layout/radial4"/>
    <dgm:cxn modelId="{EB75831B-67A4-604E-A634-1DE7DF91894A}" type="presOf" srcId="{8AC2E180-FE36-EB40-ABA6-36373A75E632}" destId="{947776BD-9ACA-9F4F-A100-847683243D67}" srcOrd="0" destOrd="0" presId="urn:microsoft.com/office/officeart/2005/8/layout/radial4"/>
    <dgm:cxn modelId="{6368DD30-B04B-5C48-9D3F-B43E114AD791}" srcId="{12F35FBA-9BB7-AB42-86DB-06BA402DDAFE}" destId="{0CB893E6-BC5E-A845-B775-2D574F7378EC}" srcOrd="2" destOrd="0" parTransId="{57ACBF9F-D74D-3E45-A8A0-181FF38BAEB0}" sibTransId="{F3EE4C82-26FA-574C-98C0-8548D205BBA1}"/>
    <dgm:cxn modelId="{0B592C34-E04D-994B-8101-B9E5286D3100}" type="presOf" srcId="{BFFA8C8D-00A3-D844-B2BC-1F4420848692}" destId="{6D897927-CD13-D646-A21F-52098CA0E68F}" srcOrd="0" destOrd="0" presId="urn:microsoft.com/office/officeart/2005/8/layout/radial4"/>
    <dgm:cxn modelId="{CD4CB13F-2E03-EB4E-827C-6DCC3EE60DC9}" srcId="{1D46A460-10A9-4047-8E5F-EB24DB2D6851}" destId="{12F35FBA-9BB7-AB42-86DB-06BA402DDAFE}" srcOrd="0" destOrd="0" parTransId="{57CE9D5A-C23D-994F-85CB-CF677D679B38}" sibTransId="{68A69A1F-F944-4140-8F5C-B4610D0249CB}"/>
    <dgm:cxn modelId="{A8231B5C-8A37-8740-B50E-FBD3006910A9}" type="presOf" srcId="{8BBAA821-EAA3-6442-B150-458FE7AB1E4D}" destId="{012462F0-57B4-4943-94C4-CE1934BE8974}" srcOrd="0" destOrd="0" presId="urn:microsoft.com/office/officeart/2005/8/layout/radial4"/>
    <dgm:cxn modelId="{28A3EE4C-4122-BE4E-AF61-536668AE2BF3}" type="presOf" srcId="{EDC4A245-F17F-6942-9DA4-4CC8DEF54D7C}" destId="{5819776E-F49B-6746-B88D-DB90EB6B3C7B}" srcOrd="0" destOrd="0" presId="urn:microsoft.com/office/officeart/2005/8/layout/radial4"/>
    <dgm:cxn modelId="{17ACE971-F81B-5447-B003-B8086B4395B4}" type="presOf" srcId="{12F35FBA-9BB7-AB42-86DB-06BA402DDAFE}" destId="{A11004E2-EC06-2344-8AAB-B4C04C00FF56}" srcOrd="0" destOrd="0" presId="urn:microsoft.com/office/officeart/2005/8/layout/radial4"/>
    <dgm:cxn modelId="{ED98CC86-CC88-3149-A68F-1F1E1A39C3C6}" type="presOf" srcId="{4BBC440F-DF33-F34B-A17D-BD25AB5175B6}" destId="{EFA5D714-3143-F944-9996-35ED6CA1D968}" srcOrd="0" destOrd="0" presId="urn:microsoft.com/office/officeart/2005/8/layout/radial4"/>
    <dgm:cxn modelId="{359084A2-BD77-5C4D-B06C-FEB3AA07F677}" srcId="{12F35FBA-9BB7-AB42-86DB-06BA402DDAFE}" destId="{BFFA8C8D-00A3-D844-B2BC-1F4420848692}" srcOrd="4" destOrd="0" parTransId="{8BBAA821-EAA3-6442-B150-458FE7AB1E4D}" sibTransId="{BC3CD010-DE88-AF48-942A-9C33EA9D7FA6}"/>
    <dgm:cxn modelId="{156215B1-4EAC-7E46-9C6C-D37EAB0EC5A2}" type="presOf" srcId="{1D46A460-10A9-4047-8E5F-EB24DB2D6851}" destId="{962781C6-3F4D-514F-9C3C-519021617E98}" srcOrd="0" destOrd="0" presId="urn:microsoft.com/office/officeart/2005/8/layout/radial4"/>
    <dgm:cxn modelId="{B533B1B6-48FF-4D40-B530-B441F58D5EBC}" type="presOf" srcId="{8B71B6E5-0672-8545-9A81-B4FCF55F106C}" destId="{1051A3F3-B5F6-F84F-9AE1-6431786A98F5}" srcOrd="0" destOrd="0" presId="urn:microsoft.com/office/officeart/2005/8/layout/radial4"/>
    <dgm:cxn modelId="{828496BD-D4D0-364A-8CA0-3242654A18CC}" srcId="{12F35FBA-9BB7-AB42-86DB-06BA402DDAFE}" destId="{4BBC440F-DF33-F34B-A17D-BD25AB5175B6}" srcOrd="0" destOrd="0" parTransId="{EDC4A245-F17F-6942-9DA4-4CC8DEF54D7C}" sibTransId="{BE5281F6-ACC5-9E42-AC69-B3B012213C5B}"/>
    <dgm:cxn modelId="{E62B22CB-4357-6D42-AA01-D9836C98F9C4}" srcId="{12F35FBA-9BB7-AB42-86DB-06BA402DDAFE}" destId="{34675141-D7D8-B14D-B764-E62D3632780D}" srcOrd="3" destOrd="0" parTransId="{8AC2E180-FE36-EB40-ABA6-36373A75E632}" sibTransId="{D5986888-6BD0-E043-9D2D-88E8BDEF1D18}"/>
    <dgm:cxn modelId="{D4F2D4CE-D232-A743-8A7D-97FB7702DB00}" type="presOf" srcId="{34675141-D7D8-B14D-B764-E62D3632780D}" destId="{66D298E7-7C03-6245-955E-DCE57F270B50}" srcOrd="0" destOrd="0" presId="urn:microsoft.com/office/officeart/2005/8/layout/radial4"/>
    <dgm:cxn modelId="{17C8F0D6-9B1A-9449-A4B8-60D7544C643C}" type="presOf" srcId="{57ACBF9F-D74D-3E45-A8A0-181FF38BAEB0}" destId="{2A728326-6ED4-B74F-9190-013D69BC9020}" srcOrd="0" destOrd="0" presId="urn:microsoft.com/office/officeart/2005/8/layout/radial4"/>
    <dgm:cxn modelId="{9300BBDE-EB5D-5A40-8685-C73849E99764}" srcId="{12F35FBA-9BB7-AB42-86DB-06BA402DDAFE}" destId="{D967213A-3728-5C48-A2BA-061944F4324B}" srcOrd="1" destOrd="0" parTransId="{8B71B6E5-0672-8545-9A81-B4FCF55F106C}" sibTransId="{20BC3A2A-44EA-374E-A6A6-DDEEDAAA3681}"/>
    <dgm:cxn modelId="{3FB8F1E6-006D-4B48-BD36-B3457C4E9118}" type="presOf" srcId="{0CB893E6-BC5E-A845-B775-2D574F7378EC}" destId="{A8A8BDEB-B555-BB44-9DAE-A2CCD0DBBB14}" srcOrd="0" destOrd="0" presId="urn:microsoft.com/office/officeart/2005/8/layout/radial4"/>
    <dgm:cxn modelId="{6FF3B8B7-4EEE-7845-A5BE-D539130E1812}" type="presParOf" srcId="{962781C6-3F4D-514F-9C3C-519021617E98}" destId="{A11004E2-EC06-2344-8AAB-B4C04C00FF56}" srcOrd="0" destOrd="0" presId="urn:microsoft.com/office/officeart/2005/8/layout/radial4"/>
    <dgm:cxn modelId="{6421E065-1F39-5E47-9FB6-FFE30AC4F883}" type="presParOf" srcId="{962781C6-3F4D-514F-9C3C-519021617E98}" destId="{5819776E-F49B-6746-B88D-DB90EB6B3C7B}" srcOrd="1" destOrd="0" presId="urn:microsoft.com/office/officeart/2005/8/layout/radial4"/>
    <dgm:cxn modelId="{B4E22CF4-5A93-FB4B-BF1D-6866061D508A}" type="presParOf" srcId="{962781C6-3F4D-514F-9C3C-519021617E98}" destId="{EFA5D714-3143-F944-9996-35ED6CA1D968}" srcOrd="2" destOrd="0" presId="urn:microsoft.com/office/officeart/2005/8/layout/radial4"/>
    <dgm:cxn modelId="{50B353B0-BA7D-DB46-86BF-7F544EB9B2D5}" type="presParOf" srcId="{962781C6-3F4D-514F-9C3C-519021617E98}" destId="{1051A3F3-B5F6-F84F-9AE1-6431786A98F5}" srcOrd="3" destOrd="0" presId="urn:microsoft.com/office/officeart/2005/8/layout/radial4"/>
    <dgm:cxn modelId="{66D68CEE-FCD2-6343-A051-461851A1B3C4}" type="presParOf" srcId="{962781C6-3F4D-514F-9C3C-519021617E98}" destId="{068CD6C8-0011-A740-9958-54CCBD362CFB}" srcOrd="4" destOrd="0" presId="urn:microsoft.com/office/officeart/2005/8/layout/radial4"/>
    <dgm:cxn modelId="{D771107B-63D3-3440-A067-FFD01674C60E}" type="presParOf" srcId="{962781C6-3F4D-514F-9C3C-519021617E98}" destId="{2A728326-6ED4-B74F-9190-013D69BC9020}" srcOrd="5" destOrd="0" presId="urn:microsoft.com/office/officeart/2005/8/layout/radial4"/>
    <dgm:cxn modelId="{07A5BA78-4615-4344-BDBC-B32CABF36C9F}" type="presParOf" srcId="{962781C6-3F4D-514F-9C3C-519021617E98}" destId="{A8A8BDEB-B555-BB44-9DAE-A2CCD0DBBB14}" srcOrd="6" destOrd="0" presId="urn:microsoft.com/office/officeart/2005/8/layout/radial4"/>
    <dgm:cxn modelId="{A242EFC7-2C8F-F140-A638-B9DD3D93E460}" type="presParOf" srcId="{962781C6-3F4D-514F-9C3C-519021617E98}" destId="{947776BD-9ACA-9F4F-A100-847683243D67}" srcOrd="7" destOrd="0" presId="urn:microsoft.com/office/officeart/2005/8/layout/radial4"/>
    <dgm:cxn modelId="{D2B5222E-7B7F-2744-B151-CC6200816F39}" type="presParOf" srcId="{962781C6-3F4D-514F-9C3C-519021617E98}" destId="{66D298E7-7C03-6245-955E-DCE57F270B50}" srcOrd="8" destOrd="0" presId="urn:microsoft.com/office/officeart/2005/8/layout/radial4"/>
    <dgm:cxn modelId="{385E29CA-2D1E-FC4D-879A-92F2A2B9D41E}" type="presParOf" srcId="{962781C6-3F4D-514F-9C3C-519021617E98}" destId="{012462F0-57B4-4943-94C4-CE1934BE8974}" srcOrd="9" destOrd="0" presId="urn:microsoft.com/office/officeart/2005/8/layout/radial4"/>
    <dgm:cxn modelId="{28AE601C-9A15-1F41-92DB-406401855ACF}" type="presParOf" srcId="{962781C6-3F4D-514F-9C3C-519021617E98}" destId="{6D897927-CD13-D646-A21F-52098CA0E68F}" srcOrd="10" destOrd="0" presId="urn:microsoft.com/office/officeart/2005/8/layout/radial4"/>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D46A460-10A9-4047-8E5F-EB24DB2D6851}" type="doc">
      <dgm:prSet loTypeId="urn:microsoft.com/office/officeart/2005/8/layout/radial4" loCatId="" qsTypeId="urn:microsoft.com/office/officeart/2005/8/quickstyle/simple1" qsCatId="simple" csTypeId="urn:microsoft.com/office/officeart/2005/8/colors/colorful3" csCatId="colorful" phldr="1"/>
      <dgm:spPr/>
      <dgm:t>
        <a:bodyPr/>
        <a:lstStyle/>
        <a:p>
          <a:endParaRPr lang="en-US"/>
        </a:p>
      </dgm:t>
    </dgm:pt>
    <dgm:pt modelId="{12F35FBA-9BB7-AB42-86DB-06BA402DDAFE}">
      <dgm:prSet phldrT="[Text]" custT="1"/>
      <dgm:spPr/>
      <dgm:t>
        <a:bodyPr/>
        <a:lstStyle/>
        <a:p>
          <a:r>
            <a:rPr lang="en-US" sz="1400"/>
            <a:t>Topic 5</a:t>
          </a:r>
        </a:p>
      </dgm:t>
    </dgm:pt>
    <dgm:pt modelId="{57CE9D5A-C23D-994F-85CB-CF677D679B38}" type="parTrans" cxnId="{CD4CB13F-2E03-EB4E-827C-6DCC3EE60DC9}">
      <dgm:prSet/>
      <dgm:spPr/>
      <dgm:t>
        <a:bodyPr/>
        <a:lstStyle/>
        <a:p>
          <a:endParaRPr lang="en-US"/>
        </a:p>
      </dgm:t>
    </dgm:pt>
    <dgm:pt modelId="{68A69A1F-F944-4140-8F5C-B4610D0249CB}" type="sibTrans" cxnId="{CD4CB13F-2E03-EB4E-827C-6DCC3EE60DC9}">
      <dgm:prSet/>
      <dgm:spPr/>
      <dgm:t>
        <a:bodyPr/>
        <a:lstStyle/>
        <a:p>
          <a:endParaRPr lang="en-US"/>
        </a:p>
      </dgm:t>
    </dgm:pt>
    <dgm:pt modelId="{4BBC440F-DF33-F34B-A17D-BD25AB5175B6}">
      <dgm:prSet phldrT="[Text]"/>
      <dgm:spPr/>
      <dgm:t>
        <a:bodyPr/>
        <a:lstStyle/>
        <a:p>
          <a:r>
            <a:rPr lang="en-US" err="1"/>
            <a:t>australian</a:t>
          </a:r>
          <a:endParaRPr lang="en-US"/>
        </a:p>
      </dgm:t>
    </dgm:pt>
    <dgm:pt modelId="{EDC4A245-F17F-6942-9DA4-4CC8DEF54D7C}" type="parTrans" cxnId="{828496BD-D4D0-364A-8CA0-3242654A18CC}">
      <dgm:prSet/>
      <dgm:spPr/>
      <dgm:t>
        <a:bodyPr/>
        <a:lstStyle/>
        <a:p>
          <a:endParaRPr lang="en-US"/>
        </a:p>
      </dgm:t>
    </dgm:pt>
    <dgm:pt modelId="{BE5281F6-ACC5-9E42-AC69-B3B012213C5B}" type="sibTrans" cxnId="{828496BD-D4D0-364A-8CA0-3242654A18CC}">
      <dgm:prSet/>
      <dgm:spPr/>
      <dgm:t>
        <a:bodyPr/>
        <a:lstStyle/>
        <a:p>
          <a:endParaRPr lang="en-US"/>
        </a:p>
      </dgm:t>
    </dgm:pt>
    <dgm:pt modelId="{D967213A-3728-5C48-A2BA-061944F4324B}">
      <dgm:prSet phldrT="[Text]"/>
      <dgm:spPr/>
      <dgm:t>
        <a:bodyPr/>
        <a:lstStyle/>
        <a:p>
          <a:r>
            <a:rPr lang="en-US"/>
            <a:t>western</a:t>
          </a:r>
        </a:p>
      </dgm:t>
    </dgm:pt>
    <dgm:pt modelId="{8B71B6E5-0672-8545-9A81-B4FCF55F106C}" type="parTrans" cxnId="{9300BBDE-EB5D-5A40-8685-C73849E99764}">
      <dgm:prSet/>
      <dgm:spPr/>
      <dgm:t>
        <a:bodyPr/>
        <a:lstStyle/>
        <a:p>
          <a:endParaRPr lang="en-US"/>
        </a:p>
      </dgm:t>
    </dgm:pt>
    <dgm:pt modelId="{20BC3A2A-44EA-374E-A6A6-DDEEDAAA3681}" type="sibTrans" cxnId="{9300BBDE-EB5D-5A40-8685-C73849E99764}">
      <dgm:prSet/>
      <dgm:spPr/>
      <dgm:t>
        <a:bodyPr/>
        <a:lstStyle/>
        <a:p>
          <a:endParaRPr lang="en-US"/>
        </a:p>
      </dgm:t>
    </dgm:pt>
    <dgm:pt modelId="{0CB893E6-BC5E-A845-B775-2D574F7378EC}">
      <dgm:prSet phldrT="[Text]"/>
      <dgm:spPr/>
      <dgm:t>
        <a:bodyPr/>
        <a:lstStyle/>
        <a:p>
          <a:r>
            <a:rPr lang="en-US"/>
            <a:t>south</a:t>
          </a:r>
        </a:p>
      </dgm:t>
    </dgm:pt>
    <dgm:pt modelId="{57ACBF9F-D74D-3E45-A8A0-181FF38BAEB0}" type="parTrans" cxnId="{6368DD30-B04B-5C48-9D3F-B43E114AD791}">
      <dgm:prSet/>
      <dgm:spPr/>
      <dgm:t>
        <a:bodyPr/>
        <a:lstStyle/>
        <a:p>
          <a:endParaRPr lang="en-US"/>
        </a:p>
      </dgm:t>
    </dgm:pt>
    <dgm:pt modelId="{F3EE4C82-26FA-574C-98C0-8548D205BBA1}" type="sibTrans" cxnId="{6368DD30-B04B-5C48-9D3F-B43E114AD791}">
      <dgm:prSet/>
      <dgm:spPr/>
      <dgm:t>
        <a:bodyPr/>
        <a:lstStyle/>
        <a:p>
          <a:endParaRPr lang="en-US"/>
        </a:p>
      </dgm:t>
    </dgm:pt>
    <dgm:pt modelId="{34675141-D7D8-B14D-B764-E62D3632780D}">
      <dgm:prSet phldrT="[Text]"/>
      <dgm:spPr/>
      <dgm:t>
        <a:bodyPr/>
        <a:lstStyle/>
        <a:p>
          <a:r>
            <a:rPr lang="en-US"/>
            <a:t>state</a:t>
          </a:r>
        </a:p>
      </dgm:t>
    </dgm:pt>
    <dgm:pt modelId="{8AC2E180-FE36-EB40-ABA6-36373A75E632}" type="parTrans" cxnId="{E62B22CB-4357-6D42-AA01-D9836C98F9C4}">
      <dgm:prSet/>
      <dgm:spPr/>
      <dgm:t>
        <a:bodyPr/>
        <a:lstStyle/>
        <a:p>
          <a:endParaRPr lang="en-US"/>
        </a:p>
      </dgm:t>
    </dgm:pt>
    <dgm:pt modelId="{D5986888-6BD0-E043-9D2D-88E8BDEF1D18}" type="sibTrans" cxnId="{E62B22CB-4357-6D42-AA01-D9836C98F9C4}">
      <dgm:prSet/>
      <dgm:spPr/>
      <dgm:t>
        <a:bodyPr/>
        <a:lstStyle/>
        <a:p>
          <a:endParaRPr lang="en-US"/>
        </a:p>
      </dgm:t>
    </dgm:pt>
    <dgm:pt modelId="{BFFA8C8D-00A3-D844-B2BC-1F4420848692}">
      <dgm:prSet phldrT="[Text]"/>
      <dgm:spPr/>
      <dgm:t>
        <a:bodyPr/>
        <a:lstStyle/>
        <a:p>
          <a:r>
            <a:rPr lang="en-US"/>
            <a:t>university</a:t>
          </a:r>
        </a:p>
      </dgm:t>
    </dgm:pt>
    <dgm:pt modelId="{8BBAA821-EAA3-6442-B150-458FE7AB1E4D}" type="parTrans" cxnId="{359084A2-BD77-5C4D-B06C-FEB3AA07F677}">
      <dgm:prSet/>
      <dgm:spPr/>
      <dgm:t>
        <a:bodyPr/>
        <a:lstStyle/>
        <a:p>
          <a:endParaRPr lang="en-US"/>
        </a:p>
      </dgm:t>
    </dgm:pt>
    <dgm:pt modelId="{BC3CD010-DE88-AF48-942A-9C33EA9D7FA6}" type="sibTrans" cxnId="{359084A2-BD77-5C4D-B06C-FEB3AA07F677}">
      <dgm:prSet/>
      <dgm:spPr/>
      <dgm:t>
        <a:bodyPr/>
        <a:lstStyle/>
        <a:p>
          <a:endParaRPr lang="en-US"/>
        </a:p>
      </dgm:t>
    </dgm:pt>
    <dgm:pt modelId="{962781C6-3F4D-514F-9C3C-519021617E98}" type="pres">
      <dgm:prSet presAssocID="{1D46A460-10A9-4047-8E5F-EB24DB2D6851}" presName="cycle" presStyleCnt="0">
        <dgm:presLayoutVars>
          <dgm:chMax val="1"/>
          <dgm:dir/>
          <dgm:animLvl val="ctr"/>
          <dgm:resizeHandles val="exact"/>
        </dgm:presLayoutVars>
      </dgm:prSet>
      <dgm:spPr/>
    </dgm:pt>
    <dgm:pt modelId="{A11004E2-EC06-2344-8AAB-B4C04C00FF56}" type="pres">
      <dgm:prSet presAssocID="{12F35FBA-9BB7-AB42-86DB-06BA402DDAFE}" presName="centerShape" presStyleLbl="node0" presStyleIdx="0" presStyleCnt="1"/>
      <dgm:spPr/>
    </dgm:pt>
    <dgm:pt modelId="{5819776E-F49B-6746-B88D-DB90EB6B3C7B}" type="pres">
      <dgm:prSet presAssocID="{EDC4A245-F17F-6942-9DA4-4CC8DEF54D7C}" presName="parTrans" presStyleLbl="bgSibTrans2D1" presStyleIdx="0" presStyleCnt="5"/>
      <dgm:spPr/>
    </dgm:pt>
    <dgm:pt modelId="{EFA5D714-3143-F944-9996-35ED6CA1D968}" type="pres">
      <dgm:prSet presAssocID="{4BBC440F-DF33-F34B-A17D-BD25AB5175B6}" presName="node" presStyleLbl="node1" presStyleIdx="0" presStyleCnt="5">
        <dgm:presLayoutVars>
          <dgm:bulletEnabled val="1"/>
        </dgm:presLayoutVars>
      </dgm:prSet>
      <dgm:spPr/>
    </dgm:pt>
    <dgm:pt modelId="{1051A3F3-B5F6-F84F-9AE1-6431786A98F5}" type="pres">
      <dgm:prSet presAssocID="{8B71B6E5-0672-8545-9A81-B4FCF55F106C}" presName="parTrans" presStyleLbl="bgSibTrans2D1" presStyleIdx="1" presStyleCnt="5"/>
      <dgm:spPr/>
    </dgm:pt>
    <dgm:pt modelId="{068CD6C8-0011-A740-9958-54CCBD362CFB}" type="pres">
      <dgm:prSet presAssocID="{D967213A-3728-5C48-A2BA-061944F4324B}" presName="node" presStyleLbl="node1" presStyleIdx="1" presStyleCnt="5">
        <dgm:presLayoutVars>
          <dgm:bulletEnabled val="1"/>
        </dgm:presLayoutVars>
      </dgm:prSet>
      <dgm:spPr/>
    </dgm:pt>
    <dgm:pt modelId="{2A728326-6ED4-B74F-9190-013D69BC9020}" type="pres">
      <dgm:prSet presAssocID="{57ACBF9F-D74D-3E45-A8A0-181FF38BAEB0}" presName="parTrans" presStyleLbl="bgSibTrans2D1" presStyleIdx="2" presStyleCnt="5"/>
      <dgm:spPr/>
    </dgm:pt>
    <dgm:pt modelId="{A8A8BDEB-B555-BB44-9DAE-A2CCD0DBBB14}" type="pres">
      <dgm:prSet presAssocID="{0CB893E6-BC5E-A845-B775-2D574F7378EC}" presName="node" presStyleLbl="node1" presStyleIdx="2" presStyleCnt="5">
        <dgm:presLayoutVars>
          <dgm:bulletEnabled val="1"/>
        </dgm:presLayoutVars>
      </dgm:prSet>
      <dgm:spPr/>
    </dgm:pt>
    <dgm:pt modelId="{947776BD-9ACA-9F4F-A100-847683243D67}" type="pres">
      <dgm:prSet presAssocID="{8AC2E180-FE36-EB40-ABA6-36373A75E632}" presName="parTrans" presStyleLbl="bgSibTrans2D1" presStyleIdx="3" presStyleCnt="5"/>
      <dgm:spPr/>
    </dgm:pt>
    <dgm:pt modelId="{66D298E7-7C03-6245-955E-DCE57F270B50}" type="pres">
      <dgm:prSet presAssocID="{34675141-D7D8-B14D-B764-E62D3632780D}" presName="node" presStyleLbl="node1" presStyleIdx="3" presStyleCnt="5">
        <dgm:presLayoutVars>
          <dgm:bulletEnabled val="1"/>
        </dgm:presLayoutVars>
      </dgm:prSet>
      <dgm:spPr/>
    </dgm:pt>
    <dgm:pt modelId="{012462F0-57B4-4943-94C4-CE1934BE8974}" type="pres">
      <dgm:prSet presAssocID="{8BBAA821-EAA3-6442-B150-458FE7AB1E4D}" presName="parTrans" presStyleLbl="bgSibTrans2D1" presStyleIdx="4" presStyleCnt="5"/>
      <dgm:spPr/>
    </dgm:pt>
    <dgm:pt modelId="{6D897927-CD13-D646-A21F-52098CA0E68F}" type="pres">
      <dgm:prSet presAssocID="{BFFA8C8D-00A3-D844-B2BC-1F4420848692}" presName="node" presStyleLbl="node1" presStyleIdx="4" presStyleCnt="5">
        <dgm:presLayoutVars>
          <dgm:bulletEnabled val="1"/>
        </dgm:presLayoutVars>
      </dgm:prSet>
      <dgm:spPr/>
    </dgm:pt>
  </dgm:ptLst>
  <dgm:cxnLst>
    <dgm:cxn modelId="{50249809-E506-F544-996E-8B0BD2498058}" type="presOf" srcId="{D967213A-3728-5C48-A2BA-061944F4324B}" destId="{068CD6C8-0011-A740-9958-54CCBD362CFB}" srcOrd="0" destOrd="0" presId="urn:microsoft.com/office/officeart/2005/8/layout/radial4"/>
    <dgm:cxn modelId="{EB75831B-67A4-604E-A634-1DE7DF91894A}" type="presOf" srcId="{8AC2E180-FE36-EB40-ABA6-36373A75E632}" destId="{947776BD-9ACA-9F4F-A100-847683243D67}" srcOrd="0" destOrd="0" presId="urn:microsoft.com/office/officeart/2005/8/layout/radial4"/>
    <dgm:cxn modelId="{6368DD30-B04B-5C48-9D3F-B43E114AD791}" srcId="{12F35FBA-9BB7-AB42-86DB-06BA402DDAFE}" destId="{0CB893E6-BC5E-A845-B775-2D574F7378EC}" srcOrd="2" destOrd="0" parTransId="{57ACBF9F-D74D-3E45-A8A0-181FF38BAEB0}" sibTransId="{F3EE4C82-26FA-574C-98C0-8548D205BBA1}"/>
    <dgm:cxn modelId="{0B592C34-E04D-994B-8101-B9E5286D3100}" type="presOf" srcId="{BFFA8C8D-00A3-D844-B2BC-1F4420848692}" destId="{6D897927-CD13-D646-A21F-52098CA0E68F}" srcOrd="0" destOrd="0" presId="urn:microsoft.com/office/officeart/2005/8/layout/radial4"/>
    <dgm:cxn modelId="{CD4CB13F-2E03-EB4E-827C-6DCC3EE60DC9}" srcId="{1D46A460-10A9-4047-8E5F-EB24DB2D6851}" destId="{12F35FBA-9BB7-AB42-86DB-06BA402DDAFE}" srcOrd="0" destOrd="0" parTransId="{57CE9D5A-C23D-994F-85CB-CF677D679B38}" sibTransId="{68A69A1F-F944-4140-8F5C-B4610D0249CB}"/>
    <dgm:cxn modelId="{A8231B5C-8A37-8740-B50E-FBD3006910A9}" type="presOf" srcId="{8BBAA821-EAA3-6442-B150-458FE7AB1E4D}" destId="{012462F0-57B4-4943-94C4-CE1934BE8974}" srcOrd="0" destOrd="0" presId="urn:microsoft.com/office/officeart/2005/8/layout/radial4"/>
    <dgm:cxn modelId="{28A3EE4C-4122-BE4E-AF61-536668AE2BF3}" type="presOf" srcId="{EDC4A245-F17F-6942-9DA4-4CC8DEF54D7C}" destId="{5819776E-F49B-6746-B88D-DB90EB6B3C7B}" srcOrd="0" destOrd="0" presId="urn:microsoft.com/office/officeart/2005/8/layout/radial4"/>
    <dgm:cxn modelId="{17ACE971-F81B-5447-B003-B8086B4395B4}" type="presOf" srcId="{12F35FBA-9BB7-AB42-86DB-06BA402DDAFE}" destId="{A11004E2-EC06-2344-8AAB-B4C04C00FF56}" srcOrd="0" destOrd="0" presId="urn:microsoft.com/office/officeart/2005/8/layout/radial4"/>
    <dgm:cxn modelId="{ED98CC86-CC88-3149-A68F-1F1E1A39C3C6}" type="presOf" srcId="{4BBC440F-DF33-F34B-A17D-BD25AB5175B6}" destId="{EFA5D714-3143-F944-9996-35ED6CA1D968}" srcOrd="0" destOrd="0" presId="urn:microsoft.com/office/officeart/2005/8/layout/radial4"/>
    <dgm:cxn modelId="{359084A2-BD77-5C4D-B06C-FEB3AA07F677}" srcId="{12F35FBA-9BB7-AB42-86DB-06BA402DDAFE}" destId="{BFFA8C8D-00A3-D844-B2BC-1F4420848692}" srcOrd="4" destOrd="0" parTransId="{8BBAA821-EAA3-6442-B150-458FE7AB1E4D}" sibTransId="{BC3CD010-DE88-AF48-942A-9C33EA9D7FA6}"/>
    <dgm:cxn modelId="{156215B1-4EAC-7E46-9C6C-D37EAB0EC5A2}" type="presOf" srcId="{1D46A460-10A9-4047-8E5F-EB24DB2D6851}" destId="{962781C6-3F4D-514F-9C3C-519021617E98}" srcOrd="0" destOrd="0" presId="urn:microsoft.com/office/officeart/2005/8/layout/radial4"/>
    <dgm:cxn modelId="{B533B1B6-48FF-4D40-B530-B441F58D5EBC}" type="presOf" srcId="{8B71B6E5-0672-8545-9A81-B4FCF55F106C}" destId="{1051A3F3-B5F6-F84F-9AE1-6431786A98F5}" srcOrd="0" destOrd="0" presId="urn:microsoft.com/office/officeart/2005/8/layout/radial4"/>
    <dgm:cxn modelId="{828496BD-D4D0-364A-8CA0-3242654A18CC}" srcId="{12F35FBA-9BB7-AB42-86DB-06BA402DDAFE}" destId="{4BBC440F-DF33-F34B-A17D-BD25AB5175B6}" srcOrd="0" destOrd="0" parTransId="{EDC4A245-F17F-6942-9DA4-4CC8DEF54D7C}" sibTransId="{BE5281F6-ACC5-9E42-AC69-B3B012213C5B}"/>
    <dgm:cxn modelId="{E62B22CB-4357-6D42-AA01-D9836C98F9C4}" srcId="{12F35FBA-9BB7-AB42-86DB-06BA402DDAFE}" destId="{34675141-D7D8-B14D-B764-E62D3632780D}" srcOrd="3" destOrd="0" parTransId="{8AC2E180-FE36-EB40-ABA6-36373A75E632}" sibTransId="{D5986888-6BD0-E043-9D2D-88E8BDEF1D18}"/>
    <dgm:cxn modelId="{D4F2D4CE-D232-A743-8A7D-97FB7702DB00}" type="presOf" srcId="{34675141-D7D8-B14D-B764-E62D3632780D}" destId="{66D298E7-7C03-6245-955E-DCE57F270B50}" srcOrd="0" destOrd="0" presId="urn:microsoft.com/office/officeart/2005/8/layout/radial4"/>
    <dgm:cxn modelId="{17C8F0D6-9B1A-9449-A4B8-60D7544C643C}" type="presOf" srcId="{57ACBF9F-D74D-3E45-A8A0-181FF38BAEB0}" destId="{2A728326-6ED4-B74F-9190-013D69BC9020}" srcOrd="0" destOrd="0" presId="urn:microsoft.com/office/officeart/2005/8/layout/radial4"/>
    <dgm:cxn modelId="{9300BBDE-EB5D-5A40-8685-C73849E99764}" srcId="{12F35FBA-9BB7-AB42-86DB-06BA402DDAFE}" destId="{D967213A-3728-5C48-A2BA-061944F4324B}" srcOrd="1" destOrd="0" parTransId="{8B71B6E5-0672-8545-9A81-B4FCF55F106C}" sibTransId="{20BC3A2A-44EA-374E-A6A6-DDEEDAAA3681}"/>
    <dgm:cxn modelId="{3FB8F1E6-006D-4B48-BD36-B3457C4E9118}" type="presOf" srcId="{0CB893E6-BC5E-A845-B775-2D574F7378EC}" destId="{A8A8BDEB-B555-BB44-9DAE-A2CCD0DBBB14}" srcOrd="0" destOrd="0" presId="urn:microsoft.com/office/officeart/2005/8/layout/radial4"/>
    <dgm:cxn modelId="{6FF3B8B7-4EEE-7845-A5BE-D539130E1812}" type="presParOf" srcId="{962781C6-3F4D-514F-9C3C-519021617E98}" destId="{A11004E2-EC06-2344-8AAB-B4C04C00FF56}" srcOrd="0" destOrd="0" presId="urn:microsoft.com/office/officeart/2005/8/layout/radial4"/>
    <dgm:cxn modelId="{6421E065-1F39-5E47-9FB6-FFE30AC4F883}" type="presParOf" srcId="{962781C6-3F4D-514F-9C3C-519021617E98}" destId="{5819776E-F49B-6746-B88D-DB90EB6B3C7B}" srcOrd="1" destOrd="0" presId="urn:microsoft.com/office/officeart/2005/8/layout/radial4"/>
    <dgm:cxn modelId="{B4E22CF4-5A93-FB4B-BF1D-6866061D508A}" type="presParOf" srcId="{962781C6-3F4D-514F-9C3C-519021617E98}" destId="{EFA5D714-3143-F944-9996-35ED6CA1D968}" srcOrd="2" destOrd="0" presId="urn:microsoft.com/office/officeart/2005/8/layout/radial4"/>
    <dgm:cxn modelId="{50B353B0-BA7D-DB46-86BF-7F544EB9B2D5}" type="presParOf" srcId="{962781C6-3F4D-514F-9C3C-519021617E98}" destId="{1051A3F3-B5F6-F84F-9AE1-6431786A98F5}" srcOrd="3" destOrd="0" presId="urn:microsoft.com/office/officeart/2005/8/layout/radial4"/>
    <dgm:cxn modelId="{66D68CEE-FCD2-6343-A051-461851A1B3C4}" type="presParOf" srcId="{962781C6-3F4D-514F-9C3C-519021617E98}" destId="{068CD6C8-0011-A740-9958-54CCBD362CFB}" srcOrd="4" destOrd="0" presId="urn:microsoft.com/office/officeart/2005/8/layout/radial4"/>
    <dgm:cxn modelId="{D771107B-63D3-3440-A067-FFD01674C60E}" type="presParOf" srcId="{962781C6-3F4D-514F-9C3C-519021617E98}" destId="{2A728326-6ED4-B74F-9190-013D69BC9020}" srcOrd="5" destOrd="0" presId="urn:microsoft.com/office/officeart/2005/8/layout/radial4"/>
    <dgm:cxn modelId="{07A5BA78-4615-4344-BDBC-B32CABF36C9F}" type="presParOf" srcId="{962781C6-3F4D-514F-9C3C-519021617E98}" destId="{A8A8BDEB-B555-BB44-9DAE-A2CCD0DBBB14}" srcOrd="6" destOrd="0" presId="urn:microsoft.com/office/officeart/2005/8/layout/radial4"/>
    <dgm:cxn modelId="{A242EFC7-2C8F-F140-A638-B9DD3D93E460}" type="presParOf" srcId="{962781C6-3F4D-514F-9C3C-519021617E98}" destId="{947776BD-9ACA-9F4F-A100-847683243D67}" srcOrd="7" destOrd="0" presId="urn:microsoft.com/office/officeart/2005/8/layout/radial4"/>
    <dgm:cxn modelId="{D2B5222E-7B7F-2744-B151-CC6200816F39}" type="presParOf" srcId="{962781C6-3F4D-514F-9C3C-519021617E98}" destId="{66D298E7-7C03-6245-955E-DCE57F270B50}" srcOrd="8" destOrd="0" presId="urn:microsoft.com/office/officeart/2005/8/layout/radial4"/>
    <dgm:cxn modelId="{385E29CA-2D1E-FC4D-879A-92F2A2B9D41E}" type="presParOf" srcId="{962781C6-3F4D-514F-9C3C-519021617E98}" destId="{012462F0-57B4-4943-94C4-CE1934BE8974}" srcOrd="9" destOrd="0" presId="urn:microsoft.com/office/officeart/2005/8/layout/radial4"/>
    <dgm:cxn modelId="{28AE601C-9A15-1F41-92DB-406401855ACF}" type="presParOf" srcId="{962781C6-3F4D-514F-9C3C-519021617E98}" destId="{6D897927-CD13-D646-A21F-52098CA0E68F}" srcOrd="10" destOrd="0" presId="urn:microsoft.com/office/officeart/2005/8/layout/radial4"/>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C18EF-FBF6-42BE-9F6E-455F4452279D}">
      <dsp:nvSpPr>
        <dsp:cNvPr id="0" name=""/>
        <dsp:cNvSpPr/>
      </dsp:nvSpPr>
      <dsp:spPr>
        <a:xfrm>
          <a:off x="0" y="54546"/>
          <a:ext cx="9603275" cy="608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Understanding the dataset </a:t>
          </a:r>
        </a:p>
      </dsp:txBody>
      <dsp:txXfrm>
        <a:off x="29700" y="84246"/>
        <a:ext cx="9543875" cy="549000"/>
      </dsp:txXfrm>
    </dsp:sp>
    <dsp:sp modelId="{1591457E-4F75-4B90-AFB5-DA479CB5D8D7}">
      <dsp:nvSpPr>
        <dsp:cNvPr id="0" name=""/>
        <dsp:cNvSpPr/>
      </dsp:nvSpPr>
      <dsp:spPr>
        <a:xfrm>
          <a:off x="0" y="737826"/>
          <a:ext cx="9603275" cy="608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Introduce text cleaning methodologies</a:t>
          </a:r>
        </a:p>
      </dsp:txBody>
      <dsp:txXfrm>
        <a:off x="29700" y="767526"/>
        <a:ext cx="9543875" cy="549000"/>
      </dsp:txXfrm>
    </dsp:sp>
    <dsp:sp modelId="{DCDA326A-BAE1-4E51-BFDF-B3467F22C7B2}">
      <dsp:nvSpPr>
        <dsp:cNvPr id="0" name=""/>
        <dsp:cNvSpPr/>
      </dsp:nvSpPr>
      <dsp:spPr>
        <a:xfrm>
          <a:off x="0" y="1421106"/>
          <a:ext cx="9603275" cy="608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Finding the best vectorizer and choosing the right algorithm</a:t>
          </a:r>
        </a:p>
      </dsp:txBody>
      <dsp:txXfrm>
        <a:off x="29700" y="1450806"/>
        <a:ext cx="9543875" cy="549000"/>
      </dsp:txXfrm>
    </dsp:sp>
    <dsp:sp modelId="{18A309A4-DFBA-4756-AF4E-C9BC132D3D17}">
      <dsp:nvSpPr>
        <dsp:cNvPr id="0" name=""/>
        <dsp:cNvSpPr/>
      </dsp:nvSpPr>
      <dsp:spPr>
        <a:xfrm>
          <a:off x="0" y="2104386"/>
          <a:ext cx="9603275" cy="608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Challenges faced during classification</a:t>
          </a:r>
        </a:p>
      </dsp:txBody>
      <dsp:txXfrm>
        <a:off x="29700" y="2134086"/>
        <a:ext cx="9543875" cy="549000"/>
      </dsp:txXfrm>
    </dsp:sp>
    <dsp:sp modelId="{BA54F1FE-006A-4194-BD11-9CDDB2BCF394}">
      <dsp:nvSpPr>
        <dsp:cNvPr id="0" name=""/>
        <dsp:cNvSpPr/>
      </dsp:nvSpPr>
      <dsp:spPr>
        <a:xfrm>
          <a:off x="0" y="2787666"/>
          <a:ext cx="9603275" cy="608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Discuss potential solutions  and future scopes at each phase</a:t>
          </a:r>
        </a:p>
      </dsp:txBody>
      <dsp:txXfrm>
        <a:off x="29700" y="2817366"/>
        <a:ext cx="9543875" cy="549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24E5B-24F3-4AC6-B216-A51449A79EB5}">
      <dsp:nvSpPr>
        <dsp:cNvPr id="0" name=""/>
        <dsp:cNvSpPr/>
      </dsp:nvSpPr>
      <dsp:spPr>
        <a:xfrm>
          <a:off x="0" y="2695"/>
          <a:ext cx="9603275" cy="5742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03B80-D65D-4754-8EE8-4F165553316E}">
      <dsp:nvSpPr>
        <dsp:cNvPr id="0" name=""/>
        <dsp:cNvSpPr/>
      </dsp:nvSpPr>
      <dsp:spPr>
        <a:xfrm>
          <a:off x="173696" y="131891"/>
          <a:ext cx="315811" cy="315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6CB645-BD87-4D9A-B6E6-DA257062F5F2}">
      <dsp:nvSpPr>
        <dsp:cNvPr id="0" name=""/>
        <dsp:cNvSpPr/>
      </dsp:nvSpPr>
      <dsp:spPr>
        <a:xfrm>
          <a:off x="663205" y="2695"/>
          <a:ext cx="8940069"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00100">
            <a:lnSpc>
              <a:spcPct val="100000"/>
            </a:lnSpc>
            <a:spcBef>
              <a:spcPct val="0"/>
            </a:spcBef>
            <a:spcAft>
              <a:spcPct val="35000"/>
            </a:spcAft>
            <a:buNone/>
          </a:pPr>
          <a:r>
            <a:rPr lang="en-US" sz="1800" kern="1200"/>
            <a:t>Error analysis shows there is lot of improvement required to get more accurate results</a:t>
          </a:r>
        </a:p>
      </dsp:txBody>
      <dsp:txXfrm>
        <a:off x="663205" y="2695"/>
        <a:ext cx="8940069" cy="574203"/>
      </dsp:txXfrm>
    </dsp:sp>
    <dsp:sp modelId="{7220588B-0DD3-40B7-8475-4D89F4167716}">
      <dsp:nvSpPr>
        <dsp:cNvPr id="0" name=""/>
        <dsp:cNvSpPr/>
      </dsp:nvSpPr>
      <dsp:spPr>
        <a:xfrm>
          <a:off x="0" y="720450"/>
          <a:ext cx="9603275" cy="5742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E0B06E-21DE-4E16-BC18-B85D03EDD740}">
      <dsp:nvSpPr>
        <dsp:cNvPr id="0" name=""/>
        <dsp:cNvSpPr/>
      </dsp:nvSpPr>
      <dsp:spPr>
        <a:xfrm>
          <a:off x="173696" y="849646"/>
          <a:ext cx="315811" cy="315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5D4910-2033-4076-9D3B-FE131D4B95D8}">
      <dsp:nvSpPr>
        <dsp:cNvPr id="0" name=""/>
        <dsp:cNvSpPr/>
      </dsp:nvSpPr>
      <dsp:spPr>
        <a:xfrm>
          <a:off x="663205" y="720450"/>
          <a:ext cx="8940069"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00100">
            <a:lnSpc>
              <a:spcPct val="100000"/>
            </a:lnSpc>
            <a:spcBef>
              <a:spcPct val="0"/>
            </a:spcBef>
            <a:spcAft>
              <a:spcPct val="35000"/>
            </a:spcAft>
            <a:buNone/>
          </a:pPr>
          <a:r>
            <a:rPr lang="en-US" sz="1800" kern="1200"/>
            <a:t>A lot of garbage words must be identified &amp; removed along with links</a:t>
          </a:r>
        </a:p>
      </dsp:txBody>
      <dsp:txXfrm>
        <a:off x="663205" y="720450"/>
        <a:ext cx="8940069" cy="574203"/>
      </dsp:txXfrm>
    </dsp:sp>
    <dsp:sp modelId="{52C5132D-EE8B-471A-9D74-BAC768AF750F}">
      <dsp:nvSpPr>
        <dsp:cNvPr id="0" name=""/>
        <dsp:cNvSpPr/>
      </dsp:nvSpPr>
      <dsp:spPr>
        <a:xfrm>
          <a:off x="0" y="1438204"/>
          <a:ext cx="9603275" cy="5742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E40040-D17F-4818-92BA-52721156DF04}">
      <dsp:nvSpPr>
        <dsp:cNvPr id="0" name=""/>
        <dsp:cNvSpPr/>
      </dsp:nvSpPr>
      <dsp:spPr>
        <a:xfrm>
          <a:off x="173696" y="1567400"/>
          <a:ext cx="315811" cy="315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A1C435-0787-4BF5-9D4E-51D9E98C56DD}">
      <dsp:nvSpPr>
        <dsp:cNvPr id="0" name=""/>
        <dsp:cNvSpPr/>
      </dsp:nvSpPr>
      <dsp:spPr>
        <a:xfrm>
          <a:off x="663205" y="1438204"/>
          <a:ext cx="8940069"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00100">
            <a:lnSpc>
              <a:spcPct val="100000"/>
            </a:lnSpc>
            <a:spcBef>
              <a:spcPct val="0"/>
            </a:spcBef>
            <a:spcAft>
              <a:spcPct val="35000"/>
            </a:spcAft>
            <a:buNone/>
          </a:pPr>
          <a:r>
            <a:rPr lang="en-US" sz="1800" kern="1200"/>
            <a:t>There are 2 outlier classes which would always yield bad results (Distinguished &amp; Affirmed)</a:t>
          </a:r>
        </a:p>
      </dsp:txBody>
      <dsp:txXfrm>
        <a:off x="663205" y="1438204"/>
        <a:ext cx="8940069" cy="574203"/>
      </dsp:txXfrm>
    </dsp:sp>
    <dsp:sp modelId="{DAABB202-00AC-4C03-9AAB-5E99DF460763}">
      <dsp:nvSpPr>
        <dsp:cNvPr id="0" name=""/>
        <dsp:cNvSpPr/>
      </dsp:nvSpPr>
      <dsp:spPr>
        <a:xfrm>
          <a:off x="0" y="2155959"/>
          <a:ext cx="9603275" cy="5742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CEE97A-B997-470B-997F-AE0F7BEF37FE}">
      <dsp:nvSpPr>
        <dsp:cNvPr id="0" name=""/>
        <dsp:cNvSpPr/>
      </dsp:nvSpPr>
      <dsp:spPr>
        <a:xfrm>
          <a:off x="173696" y="2285154"/>
          <a:ext cx="315811" cy="3158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B24B2-633B-4E34-8617-ADD1DA87C84A}">
      <dsp:nvSpPr>
        <dsp:cNvPr id="0" name=""/>
        <dsp:cNvSpPr/>
      </dsp:nvSpPr>
      <dsp:spPr>
        <a:xfrm>
          <a:off x="663205" y="2155959"/>
          <a:ext cx="8940069"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00100">
            <a:lnSpc>
              <a:spcPct val="100000"/>
            </a:lnSpc>
            <a:spcBef>
              <a:spcPct val="0"/>
            </a:spcBef>
            <a:spcAft>
              <a:spcPct val="35000"/>
            </a:spcAft>
            <a:buNone/>
          </a:pPr>
          <a:r>
            <a:rPr lang="en-US" sz="1800" kern="1200"/>
            <a:t>All models have been run with base parameters and must be tuned for better results</a:t>
          </a:r>
        </a:p>
      </dsp:txBody>
      <dsp:txXfrm>
        <a:off x="663205" y="2155959"/>
        <a:ext cx="8940069" cy="574203"/>
      </dsp:txXfrm>
    </dsp:sp>
    <dsp:sp modelId="{64893E49-4AE7-4862-8C97-A73109714544}">
      <dsp:nvSpPr>
        <dsp:cNvPr id="0" name=""/>
        <dsp:cNvSpPr/>
      </dsp:nvSpPr>
      <dsp:spPr>
        <a:xfrm>
          <a:off x="0" y="2873713"/>
          <a:ext cx="9603275" cy="5742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14DE5-7726-4611-892D-B48B544DB1E5}">
      <dsp:nvSpPr>
        <dsp:cNvPr id="0" name=""/>
        <dsp:cNvSpPr/>
      </dsp:nvSpPr>
      <dsp:spPr>
        <a:xfrm>
          <a:off x="173696" y="3002909"/>
          <a:ext cx="315811" cy="3158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2524ED-2EAF-4669-B11E-A34591A50812}">
      <dsp:nvSpPr>
        <dsp:cNvPr id="0" name=""/>
        <dsp:cNvSpPr/>
      </dsp:nvSpPr>
      <dsp:spPr>
        <a:xfrm>
          <a:off x="663205" y="2873713"/>
          <a:ext cx="8940069"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00100">
            <a:lnSpc>
              <a:spcPct val="100000"/>
            </a:lnSpc>
            <a:spcBef>
              <a:spcPct val="0"/>
            </a:spcBef>
            <a:spcAft>
              <a:spcPct val="35000"/>
            </a:spcAft>
            <a:buNone/>
          </a:pPr>
          <a:r>
            <a:rPr lang="en-US" sz="1800" kern="1200"/>
            <a:t>Some topics generated do not help in generating valuable inferences</a:t>
          </a:r>
        </a:p>
      </dsp:txBody>
      <dsp:txXfrm>
        <a:off x="663205" y="2873713"/>
        <a:ext cx="8940069" cy="574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F37B0-E5CF-4320-A32A-23148CF58CC3}">
      <dsp:nvSpPr>
        <dsp:cNvPr id="0" name=""/>
        <dsp:cNvSpPr/>
      </dsp:nvSpPr>
      <dsp:spPr>
        <a:xfrm>
          <a:off x="0" y="1016691"/>
          <a:ext cx="8403901" cy="135558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E7287D-7C3D-4AAF-956B-C1EBF05EB0A2}">
      <dsp:nvSpPr>
        <dsp:cNvPr id="0" name=""/>
        <dsp:cNvSpPr/>
      </dsp:nvSpPr>
      <dsp:spPr>
        <a:xfrm>
          <a:off x="1170" y="0"/>
          <a:ext cx="1578809" cy="135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a:solidFill>
                <a:srgbClr val="FF0000"/>
              </a:solidFill>
            </a:rPr>
            <a:t>STOP WORDS</a:t>
          </a:r>
        </a:p>
      </dsp:txBody>
      <dsp:txXfrm>
        <a:off x="1170" y="0"/>
        <a:ext cx="1578809" cy="1355588"/>
      </dsp:txXfrm>
    </dsp:sp>
    <dsp:sp modelId="{B1BCEA13-77D0-46CE-953C-1D47FD5EEBC0}">
      <dsp:nvSpPr>
        <dsp:cNvPr id="0" name=""/>
        <dsp:cNvSpPr/>
      </dsp:nvSpPr>
      <dsp:spPr>
        <a:xfrm>
          <a:off x="621126" y="1525036"/>
          <a:ext cx="338897" cy="338897"/>
        </a:xfrm>
        <a:prstGeom prst="ellips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4E6A5E-5B3B-4DFA-9448-615B8F3CAF21}">
      <dsp:nvSpPr>
        <dsp:cNvPr id="0" name=""/>
        <dsp:cNvSpPr/>
      </dsp:nvSpPr>
      <dsp:spPr>
        <a:xfrm>
          <a:off x="1710736" y="0"/>
          <a:ext cx="1882129" cy="135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a:solidFill>
                <a:srgbClr val="FFFF00"/>
              </a:solidFill>
              <a:latin typeface="Gill Sans MT" panose="020B0502020104020203"/>
              <a:ea typeface="+mn-ea"/>
              <a:cs typeface="+mn-cs"/>
            </a:rPr>
            <a:t>PUNCTUATIONS</a:t>
          </a:r>
        </a:p>
      </dsp:txBody>
      <dsp:txXfrm>
        <a:off x="1710736" y="0"/>
        <a:ext cx="1882129" cy="1355588"/>
      </dsp:txXfrm>
    </dsp:sp>
    <dsp:sp modelId="{A730B8A5-03DC-44A4-960D-2602F24DC635}">
      <dsp:nvSpPr>
        <dsp:cNvPr id="0" name=""/>
        <dsp:cNvSpPr/>
      </dsp:nvSpPr>
      <dsp:spPr>
        <a:xfrm>
          <a:off x="2430536" y="1525036"/>
          <a:ext cx="338897" cy="338897"/>
        </a:xfrm>
        <a:prstGeom prst="ellipse">
          <a:avLst/>
        </a:prstGeom>
        <a:solidFill>
          <a:srgbClr val="FFFF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941E54-651E-4BB6-A616-05D332F852C7}">
      <dsp:nvSpPr>
        <dsp:cNvPr id="0" name=""/>
        <dsp:cNvSpPr/>
      </dsp:nvSpPr>
      <dsp:spPr>
        <a:xfrm>
          <a:off x="3619990" y="0"/>
          <a:ext cx="1578809" cy="135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a:solidFill>
                <a:schemeClr val="accent6">
                  <a:lumMod val="75000"/>
                </a:schemeClr>
              </a:solidFill>
              <a:latin typeface="Gill Sans MT" panose="020B0502020104020203"/>
              <a:ea typeface="+mn-ea"/>
              <a:cs typeface="+mn-cs"/>
            </a:rPr>
            <a:t>NUMBERS</a:t>
          </a:r>
          <a:endParaRPr lang="en-US" sz="1600" b="1" kern="1200">
            <a:solidFill>
              <a:schemeClr val="accent6">
                <a:lumMod val="75000"/>
              </a:schemeClr>
            </a:solidFill>
            <a:latin typeface="Gill Sans MT" panose="020B0502020104020203"/>
            <a:ea typeface="+mn-ea"/>
            <a:cs typeface="+mn-cs"/>
          </a:endParaRPr>
        </a:p>
      </dsp:txBody>
      <dsp:txXfrm>
        <a:off x="3619990" y="0"/>
        <a:ext cx="1578809" cy="1355588"/>
      </dsp:txXfrm>
    </dsp:sp>
    <dsp:sp modelId="{C8C9E71A-814E-431B-A571-8E9EAD366D4F}">
      <dsp:nvSpPr>
        <dsp:cNvPr id="0" name=""/>
        <dsp:cNvSpPr/>
      </dsp:nvSpPr>
      <dsp:spPr>
        <a:xfrm>
          <a:off x="4239946" y="1525036"/>
          <a:ext cx="338897" cy="338897"/>
        </a:xfrm>
        <a:prstGeom prst="ellipse">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25E73A-FFB5-475F-98BA-11400EA7708A}">
      <dsp:nvSpPr>
        <dsp:cNvPr id="0" name=""/>
        <dsp:cNvSpPr/>
      </dsp:nvSpPr>
      <dsp:spPr>
        <a:xfrm>
          <a:off x="5183706" y="0"/>
          <a:ext cx="2284599" cy="135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a:solidFill>
                <a:schemeClr val="accent3">
                  <a:lumMod val="75000"/>
                </a:schemeClr>
              </a:solidFill>
            </a:rPr>
            <a:t>GARBAGE</a:t>
          </a:r>
          <a:r>
            <a:rPr lang="en-US" sz="1400" b="1" kern="1200"/>
            <a:t> </a:t>
          </a:r>
          <a:r>
            <a:rPr lang="en-US" sz="1400" b="1" kern="1200">
              <a:solidFill>
                <a:schemeClr val="accent3">
                  <a:lumMod val="75000"/>
                </a:schemeClr>
              </a:solidFill>
            </a:rPr>
            <a:t>WORDS</a:t>
          </a:r>
        </a:p>
      </dsp:txBody>
      <dsp:txXfrm>
        <a:off x="5183706" y="0"/>
        <a:ext cx="2284599" cy="1355588"/>
      </dsp:txXfrm>
    </dsp:sp>
    <dsp:sp modelId="{777C54F5-9E2A-4DD6-BBFE-1425350CCEEA}">
      <dsp:nvSpPr>
        <dsp:cNvPr id="0" name=""/>
        <dsp:cNvSpPr/>
      </dsp:nvSpPr>
      <dsp:spPr>
        <a:xfrm>
          <a:off x="6250591" y="1525036"/>
          <a:ext cx="338897" cy="338897"/>
        </a:xfrm>
        <a:prstGeom prst="ellipse">
          <a:avLst/>
        </a:prstGeom>
        <a:solidFill>
          <a:schemeClr val="accent3">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6F43E-A721-8040-9DBF-EE48D00D6524}">
      <dsp:nvSpPr>
        <dsp:cNvPr id="0" name=""/>
        <dsp:cNvSpPr/>
      </dsp:nvSpPr>
      <dsp:spPr>
        <a:xfrm>
          <a:off x="952677" y="121191"/>
          <a:ext cx="2405186" cy="835289"/>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78605E-45E3-9440-89F6-A4930C1D950A}">
      <dsp:nvSpPr>
        <dsp:cNvPr id="0" name=""/>
        <dsp:cNvSpPr/>
      </dsp:nvSpPr>
      <dsp:spPr>
        <a:xfrm>
          <a:off x="1925939" y="2166532"/>
          <a:ext cx="466121" cy="298317"/>
        </a:xfrm>
        <a:prstGeom prst="down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6948EA-034B-AD40-9195-1FC06698ED36}">
      <dsp:nvSpPr>
        <dsp:cNvPr id="0" name=""/>
        <dsp:cNvSpPr/>
      </dsp:nvSpPr>
      <dsp:spPr>
        <a:xfrm>
          <a:off x="1040308" y="2405186"/>
          <a:ext cx="2237382" cy="559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SAMPLED DATA</a:t>
          </a:r>
        </a:p>
      </dsp:txBody>
      <dsp:txXfrm>
        <a:off x="1040308" y="2405186"/>
        <a:ext cx="2237382" cy="559345"/>
      </dsp:txXfrm>
    </dsp:sp>
    <dsp:sp modelId="{EC7CFC22-7456-D043-85A7-70694DDC390B}">
      <dsp:nvSpPr>
        <dsp:cNvPr id="0" name=""/>
        <dsp:cNvSpPr/>
      </dsp:nvSpPr>
      <dsp:spPr>
        <a:xfrm>
          <a:off x="1827121" y="1020992"/>
          <a:ext cx="839018" cy="83901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REFERRED</a:t>
          </a:r>
        </a:p>
      </dsp:txBody>
      <dsp:txXfrm>
        <a:off x="1949992" y="1143863"/>
        <a:ext cx="593276" cy="593276"/>
      </dsp:txXfrm>
    </dsp:sp>
    <dsp:sp modelId="{52893A47-427E-474E-95DC-39984E47378B}">
      <dsp:nvSpPr>
        <dsp:cNvPr id="0" name=""/>
        <dsp:cNvSpPr/>
      </dsp:nvSpPr>
      <dsp:spPr>
        <a:xfrm>
          <a:off x="1226757" y="391541"/>
          <a:ext cx="839018" cy="83901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CITED</a:t>
          </a:r>
        </a:p>
      </dsp:txBody>
      <dsp:txXfrm>
        <a:off x="1349628" y="514412"/>
        <a:ext cx="593276" cy="593276"/>
      </dsp:txXfrm>
    </dsp:sp>
    <dsp:sp modelId="{1AB18F4E-D7A3-DC4B-9ABB-F373EFFAFA61}">
      <dsp:nvSpPr>
        <dsp:cNvPr id="0" name=""/>
        <dsp:cNvSpPr/>
      </dsp:nvSpPr>
      <dsp:spPr>
        <a:xfrm>
          <a:off x="2084420" y="188685"/>
          <a:ext cx="839018" cy="83901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APPLIED</a:t>
          </a:r>
        </a:p>
      </dsp:txBody>
      <dsp:txXfrm>
        <a:off x="2207291" y="311556"/>
        <a:ext cx="593276" cy="593276"/>
      </dsp:txXfrm>
    </dsp:sp>
    <dsp:sp modelId="{570459F9-7A2D-7A45-B0DC-A3749E23C875}">
      <dsp:nvSpPr>
        <dsp:cNvPr id="0" name=""/>
        <dsp:cNvSpPr/>
      </dsp:nvSpPr>
      <dsp:spPr>
        <a:xfrm>
          <a:off x="853860" y="18644"/>
          <a:ext cx="2610279" cy="2088223"/>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004E2-EC06-2344-8AAB-B4C04C00FF56}">
      <dsp:nvSpPr>
        <dsp:cNvPr id="0" name=""/>
        <dsp:cNvSpPr/>
      </dsp:nvSpPr>
      <dsp:spPr>
        <a:xfrm>
          <a:off x="1648437" y="1115470"/>
          <a:ext cx="826231" cy="826231"/>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Topic 0</a:t>
          </a:r>
        </a:p>
      </dsp:txBody>
      <dsp:txXfrm>
        <a:off x="1769436" y="1236469"/>
        <a:ext cx="584233" cy="584233"/>
      </dsp:txXfrm>
    </dsp:sp>
    <dsp:sp modelId="{5819776E-F49B-6746-B88D-DB90EB6B3C7B}">
      <dsp:nvSpPr>
        <dsp:cNvPr id="0" name=""/>
        <dsp:cNvSpPr/>
      </dsp:nvSpPr>
      <dsp:spPr>
        <a:xfrm rot="10800000">
          <a:off x="847332" y="1410848"/>
          <a:ext cx="757043" cy="235476"/>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A5D714-3143-F944-9996-35ED6CA1D968}">
      <dsp:nvSpPr>
        <dsp:cNvPr id="0" name=""/>
        <dsp:cNvSpPr/>
      </dsp:nvSpPr>
      <dsp:spPr>
        <a:xfrm>
          <a:off x="454872" y="1214618"/>
          <a:ext cx="784920" cy="62793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66725">
            <a:lnSpc>
              <a:spcPct val="90000"/>
            </a:lnSpc>
            <a:spcBef>
              <a:spcPct val="0"/>
            </a:spcBef>
            <a:spcAft>
              <a:spcPct val="35000"/>
            </a:spcAft>
            <a:buNone/>
          </a:pPr>
          <a:r>
            <a:rPr lang="en-US" sz="1050" kern="1200"/>
            <a:t>immigration</a:t>
          </a:r>
        </a:p>
      </dsp:txBody>
      <dsp:txXfrm>
        <a:off x="473264" y="1233010"/>
        <a:ext cx="748136" cy="591152"/>
      </dsp:txXfrm>
    </dsp:sp>
    <dsp:sp modelId="{1051A3F3-B5F6-F84F-9AE1-6431786A98F5}">
      <dsp:nvSpPr>
        <dsp:cNvPr id="0" name=""/>
        <dsp:cNvSpPr/>
      </dsp:nvSpPr>
      <dsp:spPr>
        <a:xfrm rot="13500000">
          <a:off x="1092103" y="819920"/>
          <a:ext cx="757043" cy="235476"/>
        </a:xfrm>
        <a:prstGeom prst="leftArrow">
          <a:avLst>
            <a:gd name="adj1" fmla="val 60000"/>
            <a:gd name="adj2" fmla="val 50000"/>
          </a:avLst>
        </a:prstGeom>
        <a:solidFill>
          <a:schemeClr val="accent3">
            <a:hueOff val="-236093"/>
            <a:satOff val="-11859"/>
            <a:lumOff val="-411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8CD6C8-0011-A740-9958-54CCBD362CFB}">
      <dsp:nvSpPr>
        <dsp:cNvPr id="0" name=""/>
        <dsp:cNvSpPr/>
      </dsp:nvSpPr>
      <dsp:spPr>
        <a:xfrm>
          <a:off x="810509" y="356034"/>
          <a:ext cx="784920" cy="627936"/>
        </a:xfrm>
        <a:prstGeom prst="roundRect">
          <a:avLst>
            <a:gd name="adj" fmla="val 10000"/>
          </a:avLst>
        </a:prstGeom>
        <a:solidFill>
          <a:schemeClr val="accent3">
            <a:hueOff val="-236093"/>
            <a:satOff val="-11859"/>
            <a:lumOff val="-411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66725">
            <a:lnSpc>
              <a:spcPct val="90000"/>
            </a:lnSpc>
            <a:spcBef>
              <a:spcPct val="0"/>
            </a:spcBef>
            <a:spcAft>
              <a:spcPct val="35000"/>
            </a:spcAft>
            <a:buNone/>
          </a:pPr>
          <a:r>
            <a:rPr lang="en-US" sz="1050" kern="1200"/>
            <a:t>ministers</a:t>
          </a:r>
        </a:p>
      </dsp:txBody>
      <dsp:txXfrm>
        <a:off x="828901" y="374426"/>
        <a:ext cx="748136" cy="591152"/>
      </dsp:txXfrm>
    </dsp:sp>
    <dsp:sp modelId="{2A728326-6ED4-B74F-9190-013D69BC9020}">
      <dsp:nvSpPr>
        <dsp:cNvPr id="0" name=""/>
        <dsp:cNvSpPr/>
      </dsp:nvSpPr>
      <dsp:spPr>
        <a:xfrm rot="16200000">
          <a:off x="1683031" y="575149"/>
          <a:ext cx="757043" cy="235476"/>
        </a:xfrm>
        <a:prstGeom prst="leftArrow">
          <a:avLst>
            <a:gd name="adj1" fmla="val 60000"/>
            <a:gd name="adj2" fmla="val 50000"/>
          </a:avLst>
        </a:prstGeom>
        <a:solidFill>
          <a:schemeClr val="accent3">
            <a:hueOff val="-472186"/>
            <a:satOff val="-23718"/>
            <a:lumOff val="-823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A8BDEB-B555-BB44-9DAE-A2CCD0DBBB14}">
      <dsp:nvSpPr>
        <dsp:cNvPr id="0" name=""/>
        <dsp:cNvSpPr/>
      </dsp:nvSpPr>
      <dsp:spPr>
        <a:xfrm>
          <a:off x="1669093" y="397"/>
          <a:ext cx="784920" cy="627936"/>
        </a:xfrm>
        <a:prstGeom prst="roundRect">
          <a:avLst>
            <a:gd name="adj" fmla="val 10000"/>
          </a:avLst>
        </a:prstGeom>
        <a:solidFill>
          <a:schemeClr val="accent3">
            <a:hueOff val="-472186"/>
            <a:satOff val="-23718"/>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66725">
            <a:lnSpc>
              <a:spcPct val="90000"/>
            </a:lnSpc>
            <a:spcBef>
              <a:spcPct val="0"/>
            </a:spcBef>
            <a:spcAft>
              <a:spcPct val="35000"/>
            </a:spcAft>
            <a:buNone/>
          </a:pPr>
          <a:r>
            <a:rPr lang="en-US" sz="1050" kern="1200"/>
            <a:t>for</a:t>
          </a:r>
        </a:p>
      </dsp:txBody>
      <dsp:txXfrm>
        <a:off x="1687485" y="18789"/>
        <a:ext cx="748136" cy="591152"/>
      </dsp:txXfrm>
    </dsp:sp>
    <dsp:sp modelId="{947776BD-9ACA-9F4F-A100-847683243D67}">
      <dsp:nvSpPr>
        <dsp:cNvPr id="0" name=""/>
        <dsp:cNvSpPr/>
      </dsp:nvSpPr>
      <dsp:spPr>
        <a:xfrm rot="18900000">
          <a:off x="2273959" y="819920"/>
          <a:ext cx="757043" cy="235476"/>
        </a:xfrm>
        <a:prstGeom prst="leftArrow">
          <a:avLst>
            <a:gd name="adj1" fmla="val 60000"/>
            <a:gd name="adj2" fmla="val 50000"/>
          </a:avLst>
        </a:prstGeom>
        <a:solidFill>
          <a:schemeClr val="accent3">
            <a:hueOff val="-708279"/>
            <a:satOff val="-35578"/>
            <a:lumOff val="-123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D298E7-7C03-6245-955E-DCE57F270B50}">
      <dsp:nvSpPr>
        <dsp:cNvPr id="0" name=""/>
        <dsp:cNvSpPr/>
      </dsp:nvSpPr>
      <dsp:spPr>
        <a:xfrm>
          <a:off x="2527677" y="356034"/>
          <a:ext cx="784920" cy="627936"/>
        </a:xfrm>
        <a:prstGeom prst="roundRect">
          <a:avLst>
            <a:gd name="adj" fmla="val 10000"/>
          </a:avLst>
        </a:prstGeom>
        <a:solidFill>
          <a:schemeClr val="accent3">
            <a:hueOff val="-708279"/>
            <a:satOff val="-35578"/>
            <a:lumOff val="-1235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66725">
            <a:lnSpc>
              <a:spcPct val="90000"/>
            </a:lnSpc>
            <a:spcBef>
              <a:spcPct val="0"/>
            </a:spcBef>
            <a:spcAft>
              <a:spcPct val="35000"/>
            </a:spcAft>
            <a:buNone/>
          </a:pPr>
          <a:r>
            <a:rPr lang="en-US" sz="1050" kern="1200"/>
            <a:t>affairs</a:t>
          </a:r>
        </a:p>
      </dsp:txBody>
      <dsp:txXfrm>
        <a:off x="2546069" y="374426"/>
        <a:ext cx="748136" cy="591152"/>
      </dsp:txXfrm>
    </dsp:sp>
    <dsp:sp modelId="{012462F0-57B4-4943-94C4-CE1934BE8974}">
      <dsp:nvSpPr>
        <dsp:cNvPr id="0" name=""/>
        <dsp:cNvSpPr/>
      </dsp:nvSpPr>
      <dsp:spPr>
        <a:xfrm>
          <a:off x="2518730" y="1410848"/>
          <a:ext cx="757043" cy="235476"/>
        </a:xfrm>
        <a:prstGeom prst="leftArrow">
          <a:avLst>
            <a:gd name="adj1" fmla="val 60000"/>
            <a:gd name="adj2" fmla="val 50000"/>
          </a:avLst>
        </a:prstGeom>
        <a:solidFill>
          <a:schemeClr val="accent3">
            <a:hueOff val="-944372"/>
            <a:satOff val="-47437"/>
            <a:lumOff val="-164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897927-CD13-D646-A21F-52098CA0E68F}">
      <dsp:nvSpPr>
        <dsp:cNvPr id="0" name=""/>
        <dsp:cNvSpPr/>
      </dsp:nvSpPr>
      <dsp:spPr>
        <a:xfrm>
          <a:off x="2883314" y="1214618"/>
          <a:ext cx="784920" cy="627936"/>
        </a:xfrm>
        <a:prstGeom prst="roundRect">
          <a:avLst>
            <a:gd name="adj" fmla="val 10000"/>
          </a:avLst>
        </a:prstGeom>
        <a:solidFill>
          <a:schemeClr val="accent3">
            <a:hueOff val="-944372"/>
            <a:satOff val="-47437"/>
            <a:lumOff val="-1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66725">
            <a:lnSpc>
              <a:spcPct val="90000"/>
            </a:lnSpc>
            <a:spcBef>
              <a:spcPct val="0"/>
            </a:spcBef>
            <a:spcAft>
              <a:spcPct val="35000"/>
            </a:spcAft>
            <a:buNone/>
          </a:pPr>
          <a:r>
            <a:rPr lang="en-US" sz="1050" kern="1200"/>
            <a:t>multicultural</a:t>
          </a:r>
        </a:p>
      </dsp:txBody>
      <dsp:txXfrm>
        <a:off x="2901706" y="1233010"/>
        <a:ext cx="748136" cy="5911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004E2-EC06-2344-8AAB-B4C04C00FF56}">
      <dsp:nvSpPr>
        <dsp:cNvPr id="0" name=""/>
        <dsp:cNvSpPr/>
      </dsp:nvSpPr>
      <dsp:spPr>
        <a:xfrm>
          <a:off x="1648437" y="1115470"/>
          <a:ext cx="826231" cy="826231"/>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Topic 1</a:t>
          </a:r>
        </a:p>
      </dsp:txBody>
      <dsp:txXfrm>
        <a:off x="1769436" y="1236469"/>
        <a:ext cx="584233" cy="584233"/>
      </dsp:txXfrm>
    </dsp:sp>
    <dsp:sp modelId="{5819776E-F49B-6746-B88D-DB90EB6B3C7B}">
      <dsp:nvSpPr>
        <dsp:cNvPr id="0" name=""/>
        <dsp:cNvSpPr/>
      </dsp:nvSpPr>
      <dsp:spPr>
        <a:xfrm rot="10800000">
          <a:off x="847332" y="1410848"/>
          <a:ext cx="757043" cy="235476"/>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A5D714-3143-F944-9996-35ED6CA1D968}">
      <dsp:nvSpPr>
        <dsp:cNvPr id="0" name=""/>
        <dsp:cNvSpPr/>
      </dsp:nvSpPr>
      <dsp:spPr>
        <a:xfrm>
          <a:off x="454872" y="1214618"/>
          <a:ext cx="784920" cy="62793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kern="1200"/>
            <a:t>commissioner</a:t>
          </a:r>
        </a:p>
      </dsp:txBody>
      <dsp:txXfrm>
        <a:off x="473264" y="1233010"/>
        <a:ext cx="748136" cy="591152"/>
      </dsp:txXfrm>
    </dsp:sp>
    <dsp:sp modelId="{1051A3F3-B5F6-F84F-9AE1-6431786A98F5}">
      <dsp:nvSpPr>
        <dsp:cNvPr id="0" name=""/>
        <dsp:cNvSpPr/>
      </dsp:nvSpPr>
      <dsp:spPr>
        <a:xfrm rot="13500000">
          <a:off x="1092103" y="819920"/>
          <a:ext cx="757043" cy="235476"/>
        </a:xfrm>
        <a:prstGeom prst="leftArrow">
          <a:avLst>
            <a:gd name="adj1" fmla="val 60000"/>
            <a:gd name="adj2" fmla="val 50000"/>
          </a:avLst>
        </a:prstGeom>
        <a:solidFill>
          <a:schemeClr val="accent3">
            <a:hueOff val="-236093"/>
            <a:satOff val="-11859"/>
            <a:lumOff val="-411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8CD6C8-0011-A740-9958-54CCBD362CFB}">
      <dsp:nvSpPr>
        <dsp:cNvPr id="0" name=""/>
        <dsp:cNvSpPr/>
      </dsp:nvSpPr>
      <dsp:spPr>
        <a:xfrm>
          <a:off x="810509" y="356034"/>
          <a:ext cx="784920" cy="627936"/>
        </a:xfrm>
        <a:prstGeom prst="roundRect">
          <a:avLst>
            <a:gd name="adj" fmla="val 10000"/>
          </a:avLst>
        </a:prstGeom>
        <a:solidFill>
          <a:schemeClr val="accent3">
            <a:hueOff val="-236093"/>
            <a:satOff val="-11859"/>
            <a:lumOff val="-411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kern="1200"/>
            <a:t>taxation</a:t>
          </a:r>
        </a:p>
      </dsp:txBody>
      <dsp:txXfrm>
        <a:off x="828901" y="374426"/>
        <a:ext cx="748136" cy="591152"/>
      </dsp:txXfrm>
    </dsp:sp>
    <dsp:sp modelId="{2A728326-6ED4-B74F-9190-013D69BC9020}">
      <dsp:nvSpPr>
        <dsp:cNvPr id="0" name=""/>
        <dsp:cNvSpPr/>
      </dsp:nvSpPr>
      <dsp:spPr>
        <a:xfrm rot="16200000">
          <a:off x="1683031" y="575149"/>
          <a:ext cx="757043" cy="235476"/>
        </a:xfrm>
        <a:prstGeom prst="leftArrow">
          <a:avLst>
            <a:gd name="adj1" fmla="val 60000"/>
            <a:gd name="adj2" fmla="val 50000"/>
          </a:avLst>
        </a:prstGeom>
        <a:solidFill>
          <a:schemeClr val="accent3">
            <a:hueOff val="-472186"/>
            <a:satOff val="-23718"/>
            <a:lumOff val="-823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A8BDEB-B555-BB44-9DAE-A2CCD0DBBB14}">
      <dsp:nvSpPr>
        <dsp:cNvPr id="0" name=""/>
        <dsp:cNvSpPr/>
      </dsp:nvSpPr>
      <dsp:spPr>
        <a:xfrm>
          <a:off x="1669093" y="397"/>
          <a:ext cx="784920" cy="627936"/>
        </a:xfrm>
        <a:prstGeom prst="roundRect">
          <a:avLst>
            <a:gd name="adj" fmla="val 10000"/>
          </a:avLst>
        </a:prstGeom>
        <a:solidFill>
          <a:schemeClr val="accent3">
            <a:hueOff val="-472186"/>
            <a:satOff val="-23718"/>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kern="1200"/>
            <a:t>of</a:t>
          </a:r>
        </a:p>
      </dsp:txBody>
      <dsp:txXfrm>
        <a:off x="1687485" y="18789"/>
        <a:ext cx="748136" cy="591152"/>
      </dsp:txXfrm>
    </dsp:sp>
    <dsp:sp modelId="{947776BD-9ACA-9F4F-A100-847683243D67}">
      <dsp:nvSpPr>
        <dsp:cNvPr id="0" name=""/>
        <dsp:cNvSpPr/>
      </dsp:nvSpPr>
      <dsp:spPr>
        <a:xfrm rot="18900000">
          <a:off x="2273959" y="819920"/>
          <a:ext cx="757043" cy="235476"/>
        </a:xfrm>
        <a:prstGeom prst="leftArrow">
          <a:avLst>
            <a:gd name="adj1" fmla="val 60000"/>
            <a:gd name="adj2" fmla="val 50000"/>
          </a:avLst>
        </a:prstGeom>
        <a:solidFill>
          <a:schemeClr val="accent3">
            <a:hueOff val="-708279"/>
            <a:satOff val="-35578"/>
            <a:lumOff val="-123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D298E7-7C03-6245-955E-DCE57F270B50}">
      <dsp:nvSpPr>
        <dsp:cNvPr id="0" name=""/>
        <dsp:cNvSpPr/>
      </dsp:nvSpPr>
      <dsp:spPr>
        <a:xfrm>
          <a:off x="2527677" y="356034"/>
          <a:ext cx="784920" cy="627936"/>
        </a:xfrm>
        <a:prstGeom prst="roundRect">
          <a:avLst>
            <a:gd name="adj" fmla="val 10000"/>
          </a:avLst>
        </a:prstGeom>
        <a:solidFill>
          <a:schemeClr val="accent3">
            <a:hueOff val="-708279"/>
            <a:satOff val="-35578"/>
            <a:lumOff val="-1235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kern="1200"/>
            <a:t>federal</a:t>
          </a:r>
        </a:p>
      </dsp:txBody>
      <dsp:txXfrm>
        <a:off x="2546069" y="374426"/>
        <a:ext cx="748136" cy="591152"/>
      </dsp:txXfrm>
    </dsp:sp>
    <dsp:sp modelId="{012462F0-57B4-4943-94C4-CE1934BE8974}">
      <dsp:nvSpPr>
        <dsp:cNvPr id="0" name=""/>
        <dsp:cNvSpPr/>
      </dsp:nvSpPr>
      <dsp:spPr>
        <a:xfrm>
          <a:off x="2518730" y="1410848"/>
          <a:ext cx="757043" cy="235476"/>
        </a:xfrm>
        <a:prstGeom prst="leftArrow">
          <a:avLst>
            <a:gd name="adj1" fmla="val 60000"/>
            <a:gd name="adj2" fmla="val 50000"/>
          </a:avLst>
        </a:prstGeom>
        <a:solidFill>
          <a:schemeClr val="accent3">
            <a:hueOff val="-944372"/>
            <a:satOff val="-47437"/>
            <a:lumOff val="-164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897927-CD13-D646-A21F-52098CA0E68F}">
      <dsp:nvSpPr>
        <dsp:cNvPr id="0" name=""/>
        <dsp:cNvSpPr/>
      </dsp:nvSpPr>
      <dsp:spPr>
        <a:xfrm>
          <a:off x="2883314" y="1214618"/>
          <a:ext cx="784920" cy="627936"/>
        </a:xfrm>
        <a:prstGeom prst="roundRect">
          <a:avLst>
            <a:gd name="adj" fmla="val 10000"/>
          </a:avLst>
        </a:prstGeom>
        <a:solidFill>
          <a:schemeClr val="accent3">
            <a:hueOff val="-944372"/>
            <a:satOff val="-47437"/>
            <a:lumOff val="-1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kern="1200"/>
            <a:t>secretary</a:t>
          </a:r>
        </a:p>
      </dsp:txBody>
      <dsp:txXfrm>
        <a:off x="2901706" y="1233010"/>
        <a:ext cx="748136" cy="5911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004E2-EC06-2344-8AAB-B4C04C00FF56}">
      <dsp:nvSpPr>
        <dsp:cNvPr id="0" name=""/>
        <dsp:cNvSpPr/>
      </dsp:nvSpPr>
      <dsp:spPr>
        <a:xfrm>
          <a:off x="1648437" y="1115470"/>
          <a:ext cx="826231" cy="826231"/>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Topic 2</a:t>
          </a:r>
        </a:p>
      </dsp:txBody>
      <dsp:txXfrm>
        <a:off x="1769436" y="1236469"/>
        <a:ext cx="584233" cy="584233"/>
      </dsp:txXfrm>
    </dsp:sp>
    <dsp:sp modelId="{5819776E-F49B-6746-B88D-DB90EB6B3C7B}">
      <dsp:nvSpPr>
        <dsp:cNvPr id="0" name=""/>
        <dsp:cNvSpPr/>
      </dsp:nvSpPr>
      <dsp:spPr>
        <a:xfrm rot="10800000">
          <a:off x="847332" y="1410848"/>
          <a:ext cx="757043" cy="235476"/>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A5D714-3143-F944-9996-35ED6CA1D968}">
      <dsp:nvSpPr>
        <dsp:cNvPr id="0" name=""/>
        <dsp:cNvSpPr/>
      </dsp:nvSpPr>
      <dsp:spPr>
        <a:xfrm>
          <a:off x="454872" y="1214618"/>
          <a:ext cx="784920" cy="62793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a:t>bank</a:t>
          </a:r>
        </a:p>
      </dsp:txBody>
      <dsp:txXfrm>
        <a:off x="473264" y="1233010"/>
        <a:ext cx="748136" cy="591152"/>
      </dsp:txXfrm>
    </dsp:sp>
    <dsp:sp modelId="{1051A3F3-B5F6-F84F-9AE1-6431786A98F5}">
      <dsp:nvSpPr>
        <dsp:cNvPr id="0" name=""/>
        <dsp:cNvSpPr/>
      </dsp:nvSpPr>
      <dsp:spPr>
        <a:xfrm rot="13500000">
          <a:off x="1092103" y="819920"/>
          <a:ext cx="757043" cy="235476"/>
        </a:xfrm>
        <a:prstGeom prst="leftArrow">
          <a:avLst>
            <a:gd name="adj1" fmla="val 60000"/>
            <a:gd name="adj2" fmla="val 50000"/>
          </a:avLst>
        </a:prstGeom>
        <a:solidFill>
          <a:schemeClr val="accent3">
            <a:hueOff val="-236093"/>
            <a:satOff val="-11859"/>
            <a:lumOff val="-411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8CD6C8-0011-A740-9958-54CCBD362CFB}">
      <dsp:nvSpPr>
        <dsp:cNvPr id="0" name=""/>
        <dsp:cNvSpPr/>
      </dsp:nvSpPr>
      <dsp:spPr>
        <a:xfrm>
          <a:off x="810509" y="356034"/>
          <a:ext cx="784920" cy="627936"/>
        </a:xfrm>
        <a:prstGeom prst="roundRect">
          <a:avLst>
            <a:gd name="adj" fmla="val 10000"/>
          </a:avLst>
        </a:prstGeom>
        <a:solidFill>
          <a:schemeClr val="accent3">
            <a:hueOff val="-236093"/>
            <a:satOff val="-11859"/>
            <a:lumOff val="-411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a:t>banking</a:t>
          </a:r>
        </a:p>
      </dsp:txBody>
      <dsp:txXfrm>
        <a:off x="828901" y="374426"/>
        <a:ext cx="748136" cy="591152"/>
      </dsp:txXfrm>
    </dsp:sp>
    <dsp:sp modelId="{2A728326-6ED4-B74F-9190-013D69BC9020}">
      <dsp:nvSpPr>
        <dsp:cNvPr id="0" name=""/>
        <dsp:cNvSpPr/>
      </dsp:nvSpPr>
      <dsp:spPr>
        <a:xfrm rot="16200000">
          <a:off x="1683031" y="575149"/>
          <a:ext cx="757043" cy="235476"/>
        </a:xfrm>
        <a:prstGeom prst="leftArrow">
          <a:avLst>
            <a:gd name="adj1" fmla="val 60000"/>
            <a:gd name="adj2" fmla="val 50000"/>
          </a:avLst>
        </a:prstGeom>
        <a:solidFill>
          <a:schemeClr val="accent3">
            <a:hueOff val="-472186"/>
            <a:satOff val="-23718"/>
            <a:lumOff val="-823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A8BDEB-B555-BB44-9DAE-A2CCD0DBBB14}">
      <dsp:nvSpPr>
        <dsp:cNvPr id="0" name=""/>
        <dsp:cNvSpPr/>
      </dsp:nvSpPr>
      <dsp:spPr>
        <a:xfrm>
          <a:off x="1669093" y="397"/>
          <a:ext cx="784920" cy="627936"/>
        </a:xfrm>
        <a:prstGeom prst="roundRect">
          <a:avLst>
            <a:gd name="adj" fmla="val 10000"/>
          </a:avLst>
        </a:prstGeom>
        <a:solidFill>
          <a:schemeClr val="accent3">
            <a:hueOff val="-472186"/>
            <a:satOff val="-23718"/>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err="1"/>
            <a:t>westpac</a:t>
          </a:r>
          <a:endParaRPr lang="en-US" sz="1600" kern="1200"/>
        </a:p>
      </dsp:txBody>
      <dsp:txXfrm>
        <a:off x="1687485" y="18789"/>
        <a:ext cx="748136" cy="591152"/>
      </dsp:txXfrm>
    </dsp:sp>
    <dsp:sp modelId="{947776BD-9ACA-9F4F-A100-847683243D67}">
      <dsp:nvSpPr>
        <dsp:cNvPr id="0" name=""/>
        <dsp:cNvSpPr/>
      </dsp:nvSpPr>
      <dsp:spPr>
        <a:xfrm rot="18900000">
          <a:off x="2273959" y="819920"/>
          <a:ext cx="757043" cy="235476"/>
        </a:xfrm>
        <a:prstGeom prst="leftArrow">
          <a:avLst>
            <a:gd name="adj1" fmla="val 60000"/>
            <a:gd name="adj2" fmla="val 50000"/>
          </a:avLst>
        </a:prstGeom>
        <a:solidFill>
          <a:schemeClr val="accent3">
            <a:hueOff val="-708279"/>
            <a:satOff val="-35578"/>
            <a:lumOff val="-123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D298E7-7C03-6245-955E-DCE57F270B50}">
      <dsp:nvSpPr>
        <dsp:cNvPr id="0" name=""/>
        <dsp:cNvSpPr/>
      </dsp:nvSpPr>
      <dsp:spPr>
        <a:xfrm>
          <a:off x="2527677" y="356034"/>
          <a:ext cx="784920" cy="627936"/>
        </a:xfrm>
        <a:prstGeom prst="roundRect">
          <a:avLst>
            <a:gd name="adj" fmla="val 10000"/>
          </a:avLst>
        </a:prstGeom>
        <a:solidFill>
          <a:schemeClr val="accent3">
            <a:hueOff val="-708279"/>
            <a:satOff val="-35578"/>
            <a:lumOff val="-1235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a:t>affairs</a:t>
          </a:r>
        </a:p>
      </dsp:txBody>
      <dsp:txXfrm>
        <a:off x="2546069" y="374426"/>
        <a:ext cx="748136" cy="591152"/>
      </dsp:txXfrm>
    </dsp:sp>
    <dsp:sp modelId="{012462F0-57B4-4943-94C4-CE1934BE8974}">
      <dsp:nvSpPr>
        <dsp:cNvPr id="0" name=""/>
        <dsp:cNvSpPr/>
      </dsp:nvSpPr>
      <dsp:spPr>
        <a:xfrm>
          <a:off x="2518730" y="1410848"/>
          <a:ext cx="757043" cy="235476"/>
        </a:xfrm>
        <a:prstGeom prst="leftArrow">
          <a:avLst>
            <a:gd name="adj1" fmla="val 60000"/>
            <a:gd name="adj2" fmla="val 50000"/>
          </a:avLst>
        </a:prstGeom>
        <a:solidFill>
          <a:schemeClr val="accent3">
            <a:hueOff val="-944372"/>
            <a:satOff val="-47437"/>
            <a:lumOff val="-164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897927-CD13-D646-A21F-52098CA0E68F}">
      <dsp:nvSpPr>
        <dsp:cNvPr id="0" name=""/>
        <dsp:cNvSpPr/>
      </dsp:nvSpPr>
      <dsp:spPr>
        <a:xfrm>
          <a:off x="2883314" y="1214618"/>
          <a:ext cx="784920" cy="627936"/>
        </a:xfrm>
        <a:prstGeom prst="roundRect">
          <a:avLst>
            <a:gd name="adj" fmla="val 10000"/>
          </a:avLst>
        </a:prstGeom>
        <a:solidFill>
          <a:schemeClr val="accent3">
            <a:hueOff val="-944372"/>
            <a:satOff val="-47437"/>
            <a:lumOff val="-1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a:t>finance</a:t>
          </a:r>
        </a:p>
      </dsp:txBody>
      <dsp:txXfrm>
        <a:off x="2901706" y="1233010"/>
        <a:ext cx="748136" cy="5911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004E2-EC06-2344-8AAB-B4C04C00FF56}">
      <dsp:nvSpPr>
        <dsp:cNvPr id="0" name=""/>
        <dsp:cNvSpPr/>
      </dsp:nvSpPr>
      <dsp:spPr>
        <a:xfrm>
          <a:off x="1648437" y="1115470"/>
          <a:ext cx="826231" cy="826231"/>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Topic 3</a:t>
          </a:r>
        </a:p>
      </dsp:txBody>
      <dsp:txXfrm>
        <a:off x="1769436" y="1236469"/>
        <a:ext cx="584233" cy="584233"/>
      </dsp:txXfrm>
    </dsp:sp>
    <dsp:sp modelId="{5819776E-F49B-6746-B88D-DB90EB6B3C7B}">
      <dsp:nvSpPr>
        <dsp:cNvPr id="0" name=""/>
        <dsp:cNvSpPr/>
      </dsp:nvSpPr>
      <dsp:spPr>
        <a:xfrm rot="10800000">
          <a:off x="847332" y="1410848"/>
          <a:ext cx="757043" cy="235476"/>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A5D714-3143-F944-9996-35ED6CA1D968}">
      <dsp:nvSpPr>
        <dsp:cNvPr id="0" name=""/>
        <dsp:cNvSpPr/>
      </dsp:nvSpPr>
      <dsp:spPr>
        <a:xfrm>
          <a:off x="454872" y="1214618"/>
          <a:ext cx="784920" cy="62793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kern="1200"/>
            <a:t>mills</a:t>
          </a:r>
        </a:p>
      </dsp:txBody>
      <dsp:txXfrm>
        <a:off x="473264" y="1233010"/>
        <a:ext cx="748136" cy="591152"/>
      </dsp:txXfrm>
    </dsp:sp>
    <dsp:sp modelId="{1051A3F3-B5F6-F84F-9AE1-6431786A98F5}">
      <dsp:nvSpPr>
        <dsp:cNvPr id="0" name=""/>
        <dsp:cNvSpPr/>
      </dsp:nvSpPr>
      <dsp:spPr>
        <a:xfrm rot="13500000">
          <a:off x="1092103" y="819920"/>
          <a:ext cx="757043" cy="235476"/>
        </a:xfrm>
        <a:prstGeom prst="leftArrow">
          <a:avLst>
            <a:gd name="adj1" fmla="val 60000"/>
            <a:gd name="adj2" fmla="val 50000"/>
          </a:avLst>
        </a:prstGeom>
        <a:solidFill>
          <a:schemeClr val="accent3">
            <a:hueOff val="-236093"/>
            <a:satOff val="-11859"/>
            <a:lumOff val="-411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8CD6C8-0011-A740-9958-54CCBD362CFB}">
      <dsp:nvSpPr>
        <dsp:cNvPr id="0" name=""/>
        <dsp:cNvSpPr/>
      </dsp:nvSpPr>
      <dsp:spPr>
        <a:xfrm>
          <a:off x="810509" y="356034"/>
          <a:ext cx="784920" cy="627936"/>
        </a:xfrm>
        <a:prstGeom prst="roundRect">
          <a:avLst>
            <a:gd name="adj" fmla="val 10000"/>
          </a:avLst>
        </a:prstGeom>
        <a:solidFill>
          <a:schemeClr val="accent3">
            <a:hueOff val="-236093"/>
            <a:satOff val="-11859"/>
            <a:lumOff val="-411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kern="1200"/>
            <a:t>co</a:t>
          </a:r>
        </a:p>
      </dsp:txBody>
      <dsp:txXfrm>
        <a:off x="828901" y="374426"/>
        <a:ext cx="748136" cy="591152"/>
      </dsp:txXfrm>
    </dsp:sp>
    <dsp:sp modelId="{2A728326-6ED4-B74F-9190-013D69BC9020}">
      <dsp:nvSpPr>
        <dsp:cNvPr id="0" name=""/>
        <dsp:cNvSpPr/>
      </dsp:nvSpPr>
      <dsp:spPr>
        <a:xfrm rot="16200000">
          <a:off x="1683031" y="575149"/>
          <a:ext cx="757043" cy="235476"/>
        </a:xfrm>
        <a:prstGeom prst="leftArrow">
          <a:avLst>
            <a:gd name="adj1" fmla="val 60000"/>
            <a:gd name="adj2" fmla="val 50000"/>
          </a:avLst>
        </a:prstGeom>
        <a:solidFill>
          <a:schemeClr val="accent3">
            <a:hueOff val="-472186"/>
            <a:satOff val="-23718"/>
            <a:lumOff val="-823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A8BDEB-B555-BB44-9DAE-A2CCD0DBBB14}">
      <dsp:nvSpPr>
        <dsp:cNvPr id="0" name=""/>
        <dsp:cNvSpPr/>
      </dsp:nvSpPr>
      <dsp:spPr>
        <a:xfrm>
          <a:off x="1669093" y="397"/>
          <a:ext cx="784920" cy="627936"/>
        </a:xfrm>
        <a:prstGeom prst="roundRect">
          <a:avLst>
            <a:gd name="adj" fmla="val 10000"/>
          </a:avLst>
        </a:prstGeom>
        <a:solidFill>
          <a:schemeClr val="accent3">
            <a:hueOff val="-472186"/>
            <a:satOff val="-23718"/>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kern="1200" err="1"/>
            <a:t>woollen</a:t>
          </a:r>
          <a:endParaRPr lang="en-US" sz="900" kern="1200"/>
        </a:p>
      </dsp:txBody>
      <dsp:txXfrm>
        <a:off x="1687485" y="18789"/>
        <a:ext cx="748136" cy="591152"/>
      </dsp:txXfrm>
    </dsp:sp>
    <dsp:sp modelId="{947776BD-9ACA-9F4F-A100-847683243D67}">
      <dsp:nvSpPr>
        <dsp:cNvPr id="0" name=""/>
        <dsp:cNvSpPr/>
      </dsp:nvSpPr>
      <dsp:spPr>
        <a:xfrm rot="18900000">
          <a:off x="2273959" y="819920"/>
          <a:ext cx="757043" cy="235476"/>
        </a:xfrm>
        <a:prstGeom prst="leftArrow">
          <a:avLst>
            <a:gd name="adj1" fmla="val 60000"/>
            <a:gd name="adj2" fmla="val 50000"/>
          </a:avLst>
        </a:prstGeom>
        <a:solidFill>
          <a:schemeClr val="accent3">
            <a:hueOff val="-708279"/>
            <a:satOff val="-35578"/>
            <a:lumOff val="-123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D298E7-7C03-6245-955E-DCE57F270B50}">
      <dsp:nvSpPr>
        <dsp:cNvPr id="0" name=""/>
        <dsp:cNvSpPr/>
      </dsp:nvSpPr>
      <dsp:spPr>
        <a:xfrm>
          <a:off x="2527677" y="356034"/>
          <a:ext cx="784920" cy="627936"/>
        </a:xfrm>
        <a:prstGeom prst="roundRect">
          <a:avLst>
            <a:gd name="adj" fmla="val 10000"/>
          </a:avLst>
        </a:prstGeom>
        <a:solidFill>
          <a:schemeClr val="accent3">
            <a:hueOff val="-708279"/>
            <a:satOff val="-35578"/>
            <a:lumOff val="-1235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kern="1200"/>
            <a:t>engineering</a:t>
          </a:r>
        </a:p>
      </dsp:txBody>
      <dsp:txXfrm>
        <a:off x="2546069" y="374426"/>
        <a:ext cx="748136" cy="591152"/>
      </dsp:txXfrm>
    </dsp:sp>
    <dsp:sp modelId="{012462F0-57B4-4943-94C4-CE1934BE8974}">
      <dsp:nvSpPr>
        <dsp:cNvPr id="0" name=""/>
        <dsp:cNvSpPr/>
      </dsp:nvSpPr>
      <dsp:spPr>
        <a:xfrm>
          <a:off x="2518730" y="1410848"/>
          <a:ext cx="757043" cy="235476"/>
        </a:xfrm>
        <a:prstGeom prst="leftArrow">
          <a:avLst>
            <a:gd name="adj1" fmla="val 60000"/>
            <a:gd name="adj2" fmla="val 50000"/>
          </a:avLst>
        </a:prstGeom>
        <a:solidFill>
          <a:schemeClr val="accent3">
            <a:hueOff val="-944372"/>
            <a:satOff val="-47437"/>
            <a:lumOff val="-164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897927-CD13-D646-A21F-52098CA0E68F}">
      <dsp:nvSpPr>
        <dsp:cNvPr id="0" name=""/>
        <dsp:cNvSpPr/>
      </dsp:nvSpPr>
      <dsp:spPr>
        <a:xfrm>
          <a:off x="2883314" y="1214618"/>
          <a:ext cx="784920" cy="627936"/>
        </a:xfrm>
        <a:prstGeom prst="roundRect">
          <a:avLst>
            <a:gd name="adj" fmla="val 10000"/>
          </a:avLst>
        </a:prstGeom>
        <a:solidFill>
          <a:schemeClr val="accent3">
            <a:hueOff val="-944372"/>
            <a:satOff val="-47437"/>
            <a:lumOff val="-1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kern="1200"/>
            <a:t>manufacturing</a:t>
          </a:r>
        </a:p>
      </dsp:txBody>
      <dsp:txXfrm>
        <a:off x="2901706" y="1233010"/>
        <a:ext cx="748136" cy="5911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004E2-EC06-2344-8AAB-B4C04C00FF56}">
      <dsp:nvSpPr>
        <dsp:cNvPr id="0" name=""/>
        <dsp:cNvSpPr/>
      </dsp:nvSpPr>
      <dsp:spPr>
        <a:xfrm>
          <a:off x="1648437" y="1115470"/>
          <a:ext cx="826231" cy="826231"/>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Topic 4</a:t>
          </a:r>
        </a:p>
      </dsp:txBody>
      <dsp:txXfrm>
        <a:off x="1769436" y="1236469"/>
        <a:ext cx="584233" cy="584233"/>
      </dsp:txXfrm>
    </dsp:sp>
    <dsp:sp modelId="{5819776E-F49B-6746-B88D-DB90EB6B3C7B}">
      <dsp:nvSpPr>
        <dsp:cNvPr id="0" name=""/>
        <dsp:cNvSpPr/>
      </dsp:nvSpPr>
      <dsp:spPr>
        <a:xfrm rot="10800000">
          <a:off x="847332" y="1410848"/>
          <a:ext cx="757043" cy="235476"/>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A5D714-3143-F944-9996-35ED6CA1D968}">
      <dsp:nvSpPr>
        <dsp:cNvPr id="0" name=""/>
        <dsp:cNvSpPr/>
      </dsp:nvSpPr>
      <dsp:spPr>
        <a:xfrm>
          <a:off x="454872" y="1214618"/>
          <a:ext cx="784920" cy="62793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a:t>consumer</a:t>
          </a:r>
        </a:p>
      </dsp:txBody>
      <dsp:txXfrm>
        <a:off x="473264" y="1233010"/>
        <a:ext cx="748136" cy="591152"/>
      </dsp:txXfrm>
    </dsp:sp>
    <dsp:sp modelId="{1051A3F3-B5F6-F84F-9AE1-6431786A98F5}">
      <dsp:nvSpPr>
        <dsp:cNvPr id="0" name=""/>
        <dsp:cNvSpPr/>
      </dsp:nvSpPr>
      <dsp:spPr>
        <a:xfrm rot="13500000">
          <a:off x="1092103" y="819920"/>
          <a:ext cx="757043" cy="235476"/>
        </a:xfrm>
        <a:prstGeom prst="leftArrow">
          <a:avLst>
            <a:gd name="adj1" fmla="val 60000"/>
            <a:gd name="adj2" fmla="val 50000"/>
          </a:avLst>
        </a:prstGeom>
        <a:solidFill>
          <a:schemeClr val="accent3">
            <a:hueOff val="-236093"/>
            <a:satOff val="-11859"/>
            <a:lumOff val="-411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8CD6C8-0011-A740-9958-54CCBD362CFB}">
      <dsp:nvSpPr>
        <dsp:cNvPr id="0" name=""/>
        <dsp:cNvSpPr/>
      </dsp:nvSpPr>
      <dsp:spPr>
        <a:xfrm>
          <a:off x="810509" y="356034"/>
          <a:ext cx="784920" cy="627936"/>
        </a:xfrm>
        <a:prstGeom prst="roundRect">
          <a:avLst>
            <a:gd name="adj" fmla="val 10000"/>
          </a:avLst>
        </a:prstGeom>
        <a:solidFill>
          <a:schemeClr val="accent3">
            <a:hueOff val="-236093"/>
            <a:satOff val="-11859"/>
            <a:lumOff val="-411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a:t>customer</a:t>
          </a:r>
        </a:p>
      </dsp:txBody>
      <dsp:txXfrm>
        <a:off x="828901" y="374426"/>
        <a:ext cx="748136" cy="591152"/>
      </dsp:txXfrm>
    </dsp:sp>
    <dsp:sp modelId="{2A728326-6ED4-B74F-9190-013D69BC9020}">
      <dsp:nvSpPr>
        <dsp:cNvPr id="0" name=""/>
        <dsp:cNvSpPr/>
      </dsp:nvSpPr>
      <dsp:spPr>
        <a:xfrm rot="16200000">
          <a:off x="1683031" y="575149"/>
          <a:ext cx="757043" cy="235476"/>
        </a:xfrm>
        <a:prstGeom prst="leftArrow">
          <a:avLst>
            <a:gd name="adj1" fmla="val 60000"/>
            <a:gd name="adj2" fmla="val 50000"/>
          </a:avLst>
        </a:prstGeom>
        <a:solidFill>
          <a:schemeClr val="accent3">
            <a:hueOff val="-472186"/>
            <a:satOff val="-23718"/>
            <a:lumOff val="-823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A8BDEB-B555-BB44-9DAE-A2CCD0DBBB14}">
      <dsp:nvSpPr>
        <dsp:cNvPr id="0" name=""/>
        <dsp:cNvSpPr/>
      </dsp:nvSpPr>
      <dsp:spPr>
        <a:xfrm>
          <a:off x="1669093" y="397"/>
          <a:ext cx="784920" cy="627936"/>
        </a:xfrm>
        <a:prstGeom prst="roundRect">
          <a:avLst>
            <a:gd name="adj" fmla="val 10000"/>
          </a:avLst>
        </a:prstGeom>
        <a:solidFill>
          <a:schemeClr val="accent3">
            <a:hueOff val="-472186"/>
            <a:satOff val="-23718"/>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err="1"/>
            <a:t>australian</a:t>
          </a:r>
          <a:endParaRPr lang="en-US" sz="1100" kern="1200"/>
        </a:p>
      </dsp:txBody>
      <dsp:txXfrm>
        <a:off x="1687485" y="18789"/>
        <a:ext cx="748136" cy="591152"/>
      </dsp:txXfrm>
    </dsp:sp>
    <dsp:sp modelId="{947776BD-9ACA-9F4F-A100-847683243D67}">
      <dsp:nvSpPr>
        <dsp:cNvPr id="0" name=""/>
        <dsp:cNvSpPr/>
      </dsp:nvSpPr>
      <dsp:spPr>
        <a:xfrm rot="18900000">
          <a:off x="2273959" y="819920"/>
          <a:ext cx="757043" cy="235476"/>
        </a:xfrm>
        <a:prstGeom prst="leftArrow">
          <a:avLst>
            <a:gd name="adj1" fmla="val 60000"/>
            <a:gd name="adj2" fmla="val 50000"/>
          </a:avLst>
        </a:prstGeom>
        <a:solidFill>
          <a:schemeClr val="accent3">
            <a:hueOff val="-708279"/>
            <a:satOff val="-35578"/>
            <a:lumOff val="-123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D298E7-7C03-6245-955E-DCE57F270B50}">
      <dsp:nvSpPr>
        <dsp:cNvPr id="0" name=""/>
        <dsp:cNvSpPr/>
      </dsp:nvSpPr>
      <dsp:spPr>
        <a:xfrm>
          <a:off x="2527677" y="356034"/>
          <a:ext cx="784920" cy="627936"/>
        </a:xfrm>
        <a:prstGeom prst="roundRect">
          <a:avLst>
            <a:gd name="adj" fmla="val 10000"/>
          </a:avLst>
        </a:prstGeom>
        <a:solidFill>
          <a:schemeClr val="accent3">
            <a:hueOff val="-708279"/>
            <a:satOff val="-35578"/>
            <a:lumOff val="-1235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a:t>commission</a:t>
          </a:r>
        </a:p>
      </dsp:txBody>
      <dsp:txXfrm>
        <a:off x="2546069" y="374426"/>
        <a:ext cx="748136" cy="591152"/>
      </dsp:txXfrm>
    </dsp:sp>
    <dsp:sp modelId="{012462F0-57B4-4943-94C4-CE1934BE8974}">
      <dsp:nvSpPr>
        <dsp:cNvPr id="0" name=""/>
        <dsp:cNvSpPr/>
      </dsp:nvSpPr>
      <dsp:spPr>
        <a:xfrm>
          <a:off x="2518730" y="1410848"/>
          <a:ext cx="757043" cy="235476"/>
        </a:xfrm>
        <a:prstGeom prst="leftArrow">
          <a:avLst>
            <a:gd name="adj1" fmla="val 60000"/>
            <a:gd name="adj2" fmla="val 50000"/>
          </a:avLst>
        </a:prstGeom>
        <a:solidFill>
          <a:schemeClr val="accent3">
            <a:hueOff val="-944372"/>
            <a:satOff val="-47437"/>
            <a:lumOff val="-164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897927-CD13-D646-A21F-52098CA0E68F}">
      <dsp:nvSpPr>
        <dsp:cNvPr id="0" name=""/>
        <dsp:cNvSpPr/>
      </dsp:nvSpPr>
      <dsp:spPr>
        <a:xfrm>
          <a:off x="2883314" y="1214618"/>
          <a:ext cx="784920" cy="627936"/>
        </a:xfrm>
        <a:prstGeom prst="roundRect">
          <a:avLst>
            <a:gd name="adj" fmla="val 10000"/>
          </a:avLst>
        </a:prstGeom>
        <a:solidFill>
          <a:schemeClr val="accent3">
            <a:hueOff val="-944372"/>
            <a:satOff val="-47437"/>
            <a:lumOff val="-1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err="1"/>
            <a:t>telstra</a:t>
          </a:r>
          <a:endParaRPr lang="en-US" sz="1100" kern="1200"/>
        </a:p>
      </dsp:txBody>
      <dsp:txXfrm>
        <a:off x="2901706" y="1233010"/>
        <a:ext cx="748136" cy="5911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004E2-EC06-2344-8AAB-B4C04C00FF56}">
      <dsp:nvSpPr>
        <dsp:cNvPr id="0" name=""/>
        <dsp:cNvSpPr/>
      </dsp:nvSpPr>
      <dsp:spPr>
        <a:xfrm>
          <a:off x="1648437" y="1115470"/>
          <a:ext cx="826231" cy="826231"/>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Topic 5</a:t>
          </a:r>
        </a:p>
      </dsp:txBody>
      <dsp:txXfrm>
        <a:off x="1769436" y="1236469"/>
        <a:ext cx="584233" cy="584233"/>
      </dsp:txXfrm>
    </dsp:sp>
    <dsp:sp modelId="{5819776E-F49B-6746-B88D-DB90EB6B3C7B}">
      <dsp:nvSpPr>
        <dsp:cNvPr id="0" name=""/>
        <dsp:cNvSpPr/>
      </dsp:nvSpPr>
      <dsp:spPr>
        <a:xfrm rot="10800000">
          <a:off x="847332" y="1410848"/>
          <a:ext cx="757043" cy="235476"/>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A5D714-3143-F944-9996-35ED6CA1D968}">
      <dsp:nvSpPr>
        <dsp:cNvPr id="0" name=""/>
        <dsp:cNvSpPr/>
      </dsp:nvSpPr>
      <dsp:spPr>
        <a:xfrm>
          <a:off x="454872" y="1214618"/>
          <a:ext cx="784920" cy="62793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err="1"/>
            <a:t>australian</a:t>
          </a:r>
          <a:endParaRPr lang="en-US" sz="1400" kern="1200"/>
        </a:p>
      </dsp:txBody>
      <dsp:txXfrm>
        <a:off x="473264" y="1233010"/>
        <a:ext cx="748136" cy="591152"/>
      </dsp:txXfrm>
    </dsp:sp>
    <dsp:sp modelId="{1051A3F3-B5F6-F84F-9AE1-6431786A98F5}">
      <dsp:nvSpPr>
        <dsp:cNvPr id="0" name=""/>
        <dsp:cNvSpPr/>
      </dsp:nvSpPr>
      <dsp:spPr>
        <a:xfrm rot="13500000">
          <a:off x="1092103" y="819920"/>
          <a:ext cx="757043" cy="235476"/>
        </a:xfrm>
        <a:prstGeom prst="leftArrow">
          <a:avLst>
            <a:gd name="adj1" fmla="val 60000"/>
            <a:gd name="adj2" fmla="val 50000"/>
          </a:avLst>
        </a:prstGeom>
        <a:solidFill>
          <a:schemeClr val="accent3">
            <a:hueOff val="-236093"/>
            <a:satOff val="-11859"/>
            <a:lumOff val="-411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8CD6C8-0011-A740-9958-54CCBD362CFB}">
      <dsp:nvSpPr>
        <dsp:cNvPr id="0" name=""/>
        <dsp:cNvSpPr/>
      </dsp:nvSpPr>
      <dsp:spPr>
        <a:xfrm>
          <a:off x="810509" y="356034"/>
          <a:ext cx="784920" cy="627936"/>
        </a:xfrm>
        <a:prstGeom prst="roundRect">
          <a:avLst>
            <a:gd name="adj" fmla="val 10000"/>
          </a:avLst>
        </a:prstGeom>
        <a:solidFill>
          <a:schemeClr val="accent3">
            <a:hueOff val="-236093"/>
            <a:satOff val="-11859"/>
            <a:lumOff val="-411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a:t>western</a:t>
          </a:r>
        </a:p>
      </dsp:txBody>
      <dsp:txXfrm>
        <a:off x="828901" y="374426"/>
        <a:ext cx="748136" cy="591152"/>
      </dsp:txXfrm>
    </dsp:sp>
    <dsp:sp modelId="{2A728326-6ED4-B74F-9190-013D69BC9020}">
      <dsp:nvSpPr>
        <dsp:cNvPr id="0" name=""/>
        <dsp:cNvSpPr/>
      </dsp:nvSpPr>
      <dsp:spPr>
        <a:xfrm rot="16200000">
          <a:off x="1683031" y="575149"/>
          <a:ext cx="757043" cy="235476"/>
        </a:xfrm>
        <a:prstGeom prst="leftArrow">
          <a:avLst>
            <a:gd name="adj1" fmla="val 60000"/>
            <a:gd name="adj2" fmla="val 50000"/>
          </a:avLst>
        </a:prstGeom>
        <a:solidFill>
          <a:schemeClr val="accent3">
            <a:hueOff val="-472186"/>
            <a:satOff val="-23718"/>
            <a:lumOff val="-823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A8BDEB-B555-BB44-9DAE-A2CCD0DBBB14}">
      <dsp:nvSpPr>
        <dsp:cNvPr id="0" name=""/>
        <dsp:cNvSpPr/>
      </dsp:nvSpPr>
      <dsp:spPr>
        <a:xfrm>
          <a:off x="1669093" y="397"/>
          <a:ext cx="784920" cy="627936"/>
        </a:xfrm>
        <a:prstGeom prst="roundRect">
          <a:avLst>
            <a:gd name="adj" fmla="val 10000"/>
          </a:avLst>
        </a:prstGeom>
        <a:solidFill>
          <a:schemeClr val="accent3">
            <a:hueOff val="-472186"/>
            <a:satOff val="-23718"/>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a:t>south</a:t>
          </a:r>
        </a:p>
      </dsp:txBody>
      <dsp:txXfrm>
        <a:off x="1687485" y="18789"/>
        <a:ext cx="748136" cy="591152"/>
      </dsp:txXfrm>
    </dsp:sp>
    <dsp:sp modelId="{947776BD-9ACA-9F4F-A100-847683243D67}">
      <dsp:nvSpPr>
        <dsp:cNvPr id="0" name=""/>
        <dsp:cNvSpPr/>
      </dsp:nvSpPr>
      <dsp:spPr>
        <a:xfrm rot="18900000">
          <a:off x="2273959" y="819920"/>
          <a:ext cx="757043" cy="235476"/>
        </a:xfrm>
        <a:prstGeom prst="leftArrow">
          <a:avLst>
            <a:gd name="adj1" fmla="val 60000"/>
            <a:gd name="adj2" fmla="val 50000"/>
          </a:avLst>
        </a:prstGeom>
        <a:solidFill>
          <a:schemeClr val="accent3">
            <a:hueOff val="-708279"/>
            <a:satOff val="-35578"/>
            <a:lumOff val="-123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D298E7-7C03-6245-955E-DCE57F270B50}">
      <dsp:nvSpPr>
        <dsp:cNvPr id="0" name=""/>
        <dsp:cNvSpPr/>
      </dsp:nvSpPr>
      <dsp:spPr>
        <a:xfrm>
          <a:off x="2527677" y="356034"/>
          <a:ext cx="784920" cy="627936"/>
        </a:xfrm>
        <a:prstGeom prst="roundRect">
          <a:avLst>
            <a:gd name="adj" fmla="val 10000"/>
          </a:avLst>
        </a:prstGeom>
        <a:solidFill>
          <a:schemeClr val="accent3">
            <a:hueOff val="-708279"/>
            <a:satOff val="-35578"/>
            <a:lumOff val="-1235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a:t>state</a:t>
          </a:r>
        </a:p>
      </dsp:txBody>
      <dsp:txXfrm>
        <a:off x="2546069" y="374426"/>
        <a:ext cx="748136" cy="591152"/>
      </dsp:txXfrm>
    </dsp:sp>
    <dsp:sp modelId="{012462F0-57B4-4943-94C4-CE1934BE8974}">
      <dsp:nvSpPr>
        <dsp:cNvPr id="0" name=""/>
        <dsp:cNvSpPr/>
      </dsp:nvSpPr>
      <dsp:spPr>
        <a:xfrm>
          <a:off x="2518730" y="1410848"/>
          <a:ext cx="757043" cy="235476"/>
        </a:xfrm>
        <a:prstGeom prst="leftArrow">
          <a:avLst>
            <a:gd name="adj1" fmla="val 60000"/>
            <a:gd name="adj2" fmla="val 50000"/>
          </a:avLst>
        </a:prstGeom>
        <a:solidFill>
          <a:schemeClr val="accent3">
            <a:hueOff val="-944372"/>
            <a:satOff val="-47437"/>
            <a:lumOff val="-164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897927-CD13-D646-A21F-52098CA0E68F}">
      <dsp:nvSpPr>
        <dsp:cNvPr id="0" name=""/>
        <dsp:cNvSpPr/>
      </dsp:nvSpPr>
      <dsp:spPr>
        <a:xfrm>
          <a:off x="2883314" y="1214618"/>
          <a:ext cx="784920" cy="627936"/>
        </a:xfrm>
        <a:prstGeom prst="roundRect">
          <a:avLst>
            <a:gd name="adj" fmla="val 10000"/>
          </a:avLst>
        </a:prstGeom>
        <a:solidFill>
          <a:schemeClr val="accent3">
            <a:hueOff val="-944372"/>
            <a:satOff val="-47437"/>
            <a:lumOff val="-1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a:t>university</a:t>
          </a:r>
        </a:p>
      </dsp:txBody>
      <dsp:txXfrm>
        <a:off x="2901706" y="1233010"/>
        <a:ext cx="748136" cy="591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5451B5-6530-4FEE-A372-1F610B651E4B}" type="datetimeFigureOut">
              <a:rPr lang="en-US" smtClean="0"/>
              <a:t>11/29/2022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FF4F54F-7597-4C31-AE82-3AD17E03BF5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7600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5451B5-6530-4FEE-A372-1F610B651E4B}"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4F54F-7597-4C31-AE82-3AD17E03BF5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4563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5451B5-6530-4FEE-A372-1F610B651E4B}"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4F54F-7597-4C31-AE82-3AD17E03BF5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081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5451B5-6530-4FEE-A372-1F610B651E4B}"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4F54F-7597-4C31-AE82-3AD17E03BF5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815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451B5-6530-4FEE-A372-1F610B651E4B}"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4F54F-7597-4C31-AE82-3AD17E03BF5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580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5451B5-6530-4FEE-A372-1F610B651E4B}"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4F54F-7597-4C31-AE82-3AD17E03BF5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376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5451B5-6530-4FEE-A372-1F610B651E4B}"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F4F54F-7597-4C31-AE82-3AD17E03BF5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663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5451B5-6530-4FEE-A372-1F610B651E4B}"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F4F54F-7597-4C31-AE82-3AD17E03BF5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299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451B5-6530-4FEE-A372-1F610B651E4B}"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F4F54F-7597-4C31-AE82-3AD17E03BF5C}" type="slidenum">
              <a:rPr lang="en-US" smtClean="0"/>
              <a:t>‹#›</a:t>
            </a:fld>
            <a:endParaRPr lang="en-US"/>
          </a:p>
        </p:txBody>
      </p:sp>
    </p:spTree>
    <p:extLst>
      <p:ext uri="{BB962C8B-B14F-4D97-AF65-F5344CB8AC3E}">
        <p14:creationId xmlns:p14="http://schemas.microsoft.com/office/powerpoint/2010/main" val="84054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5451B5-6530-4FEE-A372-1F610B651E4B}"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4F54F-7597-4C31-AE82-3AD17E03BF5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175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55451B5-6530-4FEE-A372-1F610B651E4B}" type="datetimeFigureOut">
              <a:rPr lang="en-US" smtClean="0"/>
              <a:t>11/29/2022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FF4F54F-7597-4C31-AE82-3AD17E03BF5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2168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55451B5-6530-4FEE-A372-1F610B651E4B}" type="datetimeFigureOut">
              <a:rPr lang="en-US" smtClean="0"/>
              <a:t>11/29/2022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FF4F54F-7597-4C31-AE82-3AD17E03BF5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844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18" Type="http://schemas.openxmlformats.org/officeDocument/2006/relationships/diagramLayout" Target="../diagrams/layout7.xml"/><Relationship Id="rId26" Type="http://schemas.microsoft.com/office/2007/relationships/diagramDrawing" Target="../diagrams/drawing8.xml"/><Relationship Id="rId3" Type="http://schemas.openxmlformats.org/officeDocument/2006/relationships/diagramLayout" Target="../diagrams/layout4.xml"/><Relationship Id="rId21" Type="http://schemas.microsoft.com/office/2007/relationships/diagramDrawing" Target="../diagrams/drawing7.xml"/><Relationship Id="rId7" Type="http://schemas.openxmlformats.org/officeDocument/2006/relationships/diagramData" Target="../diagrams/data5.xml"/><Relationship Id="rId12" Type="http://schemas.openxmlformats.org/officeDocument/2006/relationships/diagramData" Target="../diagrams/data6.xml"/><Relationship Id="rId17" Type="http://schemas.openxmlformats.org/officeDocument/2006/relationships/diagramData" Target="../diagrams/data7.xml"/><Relationship Id="rId25" Type="http://schemas.openxmlformats.org/officeDocument/2006/relationships/diagramColors" Target="../diagrams/colors8.xml"/><Relationship Id="rId2" Type="http://schemas.openxmlformats.org/officeDocument/2006/relationships/diagramData" Target="../diagrams/data4.xml"/><Relationship Id="rId16" Type="http://schemas.microsoft.com/office/2007/relationships/diagramDrawing" Target="../diagrams/drawing6.xml"/><Relationship Id="rId20" Type="http://schemas.openxmlformats.org/officeDocument/2006/relationships/diagramColors" Target="../diagrams/colors7.xml"/><Relationship Id="rId29" Type="http://schemas.openxmlformats.org/officeDocument/2006/relationships/diagramQuickStyle" Target="../diagrams/quickStyle9.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24" Type="http://schemas.openxmlformats.org/officeDocument/2006/relationships/diagramQuickStyle" Target="../diagrams/quickStyle8.xml"/><Relationship Id="rId5" Type="http://schemas.openxmlformats.org/officeDocument/2006/relationships/diagramColors" Target="../diagrams/colors4.xml"/><Relationship Id="rId15" Type="http://schemas.openxmlformats.org/officeDocument/2006/relationships/diagramColors" Target="../diagrams/colors6.xml"/><Relationship Id="rId23" Type="http://schemas.openxmlformats.org/officeDocument/2006/relationships/diagramLayout" Target="../diagrams/layout8.xml"/><Relationship Id="rId28" Type="http://schemas.openxmlformats.org/officeDocument/2006/relationships/diagramLayout" Target="../diagrams/layout9.xml"/><Relationship Id="rId10" Type="http://schemas.openxmlformats.org/officeDocument/2006/relationships/diagramColors" Target="../diagrams/colors5.xml"/><Relationship Id="rId19" Type="http://schemas.openxmlformats.org/officeDocument/2006/relationships/diagramQuickStyle" Target="../diagrams/quickStyle7.xml"/><Relationship Id="rId31" Type="http://schemas.microsoft.com/office/2007/relationships/diagramDrawing" Target="../diagrams/drawing9.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 Id="rId22" Type="http://schemas.openxmlformats.org/officeDocument/2006/relationships/diagramData" Target="../diagrams/data8.xml"/><Relationship Id="rId27" Type="http://schemas.openxmlformats.org/officeDocument/2006/relationships/diagramData" Target="../diagrams/data9.xml"/><Relationship Id="rId30" Type="http://schemas.openxmlformats.org/officeDocument/2006/relationships/diagramColors" Target="../diagrams/colors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9.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diagramLayout" Target="../diagrams/layout2.xml"/><Relationship Id="rId7" Type="http://schemas.openxmlformats.org/officeDocument/2006/relationships/image" Target="../media/image2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25.svg"/><Relationship Id="rId4" Type="http://schemas.openxmlformats.org/officeDocument/2006/relationships/diagramQuickStyle" Target="../diagrams/quickStyle2.xml"/><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DC678AD-B006-E37F-FF30-849864EDDC56}"/>
              </a:ext>
            </a:extLst>
          </p:cNvPr>
          <p:cNvSpPr>
            <a:spLocks noGrp="1"/>
          </p:cNvSpPr>
          <p:nvPr>
            <p:ph type="ctrTitle"/>
          </p:nvPr>
        </p:nvSpPr>
        <p:spPr>
          <a:xfrm>
            <a:off x="6585200" y="967167"/>
            <a:ext cx="4151306" cy="2374516"/>
          </a:xfrm>
        </p:spPr>
        <p:txBody>
          <a:bodyPr>
            <a:normAutofit/>
          </a:bodyPr>
          <a:lstStyle/>
          <a:p>
            <a:r>
              <a:rPr lang="en-US" sz="4800"/>
              <a:t>LEGAL CITATIONS</a:t>
            </a:r>
          </a:p>
        </p:txBody>
      </p:sp>
      <p:sp>
        <p:nvSpPr>
          <p:cNvPr id="3" name="Subtitle 2">
            <a:extLst>
              <a:ext uri="{FF2B5EF4-FFF2-40B4-BE49-F238E27FC236}">
                <a16:creationId xmlns:a16="http://schemas.microsoft.com/office/drawing/2014/main" id="{80D1C3AB-3820-B14D-C2A2-B66AACCCE35B}"/>
              </a:ext>
            </a:extLst>
          </p:cNvPr>
          <p:cNvSpPr>
            <a:spLocks noGrp="1"/>
          </p:cNvSpPr>
          <p:nvPr>
            <p:ph type="subTitle" idx="1"/>
          </p:nvPr>
        </p:nvSpPr>
        <p:spPr>
          <a:xfrm>
            <a:off x="6579647" y="3529159"/>
            <a:ext cx="4162489" cy="1606576"/>
          </a:xfrm>
        </p:spPr>
        <p:txBody>
          <a:bodyPr vert="horz" lIns="91440" tIns="91440" rIns="91440" bIns="91440" rtlCol="0" anchor="t">
            <a:normAutofit/>
          </a:bodyPr>
          <a:lstStyle/>
          <a:p>
            <a:pPr marL="342900" indent="-342900">
              <a:buFontTx/>
              <a:buChar char="-"/>
            </a:pPr>
            <a:r>
              <a:rPr lang="en-US" sz="1600"/>
              <a:t>Anand Vamsi, Priyal </a:t>
            </a:r>
            <a:r>
              <a:rPr lang="en-US" sz="1600" err="1"/>
              <a:t>BamnikAr</a:t>
            </a:r>
            <a:r>
              <a:rPr lang="en-US" sz="1600"/>
              <a:t>, Chaitanya </a:t>
            </a:r>
            <a:r>
              <a:rPr lang="en-US" sz="1600" err="1"/>
              <a:t>Kunapareddi</a:t>
            </a:r>
            <a:endParaRPr lang="en-US" sz="1600"/>
          </a:p>
        </p:txBody>
      </p:sp>
      <p:pic>
        <p:nvPicPr>
          <p:cNvPr id="7" name="Graphic 6" descr="Gavel">
            <a:extLst>
              <a:ext uri="{FF2B5EF4-FFF2-40B4-BE49-F238E27FC236}">
                <a16:creationId xmlns:a16="http://schemas.microsoft.com/office/drawing/2014/main" id="{E213CDAA-C916-56EF-63E4-6C23FDE9F9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869" y="805583"/>
            <a:ext cx="4660762" cy="4660762"/>
          </a:xfrm>
          <a:prstGeom prst="rect">
            <a:avLst/>
          </a:prstGeom>
        </p:spPr>
      </p:pic>
      <p:cxnSp>
        <p:nvCxnSpPr>
          <p:cNvPr id="14" name="Straight Connector 13">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6" name="Picture 15">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944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5B631-AA5D-E490-2926-6E831CA973A3}"/>
              </a:ext>
            </a:extLst>
          </p:cNvPr>
          <p:cNvSpPr>
            <a:spLocks noGrp="1"/>
          </p:cNvSpPr>
          <p:nvPr>
            <p:ph type="title"/>
          </p:nvPr>
        </p:nvSpPr>
        <p:spPr>
          <a:xfrm>
            <a:off x="1451579" y="804519"/>
            <a:ext cx="9603275" cy="1049235"/>
          </a:xfrm>
        </p:spPr>
        <p:txBody>
          <a:bodyPr>
            <a:normAutofit/>
          </a:bodyPr>
          <a:lstStyle/>
          <a:p>
            <a:r>
              <a:rPr lang="en-US"/>
              <a:t>Error analysis</a:t>
            </a:r>
          </a:p>
        </p:txBody>
      </p:sp>
      <p:cxnSp>
        <p:nvCxnSpPr>
          <p:cNvPr id="15" name="Straight Connector 14">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Rectangle 16">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8" name="Content Placeholder 7">
            <a:extLst>
              <a:ext uri="{FF2B5EF4-FFF2-40B4-BE49-F238E27FC236}">
                <a16:creationId xmlns:a16="http://schemas.microsoft.com/office/drawing/2014/main" id="{74856E55-1FB5-8396-4042-E1FCC8005DED}"/>
              </a:ext>
            </a:extLst>
          </p:cNvPr>
          <p:cNvGraphicFramePr>
            <a:graphicFrameLocks noGrp="1"/>
          </p:cNvGraphicFramePr>
          <p:nvPr>
            <p:ph idx="1"/>
            <p:extLst>
              <p:ext uri="{D42A27DB-BD31-4B8C-83A1-F6EECF244321}">
                <p14:modId xmlns:p14="http://schemas.microsoft.com/office/powerpoint/2010/main" val="1337327821"/>
              </p:ext>
            </p:extLst>
          </p:nvPr>
        </p:nvGraphicFramePr>
        <p:xfrm>
          <a:off x="440267" y="2019474"/>
          <a:ext cx="11379200" cy="4482900"/>
        </p:xfrm>
        <a:graphic>
          <a:graphicData uri="http://schemas.openxmlformats.org/drawingml/2006/table">
            <a:tbl>
              <a:tblPr/>
              <a:tblGrid>
                <a:gridCol w="2044954">
                  <a:extLst>
                    <a:ext uri="{9D8B030D-6E8A-4147-A177-3AD203B41FA5}">
                      <a16:colId xmlns:a16="http://schemas.microsoft.com/office/drawing/2014/main" val="3388153011"/>
                    </a:ext>
                  </a:extLst>
                </a:gridCol>
                <a:gridCol w="1116075">
                  <a:extLst>
                    <a:ext uri="{9D8B030D-6E8A-4147-A177-3AD203B41FA5}">
                      <a16:colId xmlns:a16="http://schemas.microsoft.com/office/drawing/2014/main" val="2865683859"/>
                    </a:ext>
                  </a:extLst>
                </a:gridCol>
                <a:gridCol w="2296351">
                  <a:extLst>
                    <a:ext uri="{9D8B030D-6E8A-4147-A177-3AD203B41FA5}">
                      <a16:colId xmlns:a16="http://schemas.microsoft.com/office/drawing/2014/main" val="4048621684"/>
                    </a:ext>
                  </a:extLst>
                </a:gridCol>
                <a:gridCol w="2044954">
                  <a:extLst>
                    <a:ext uri="{9D8B030D-6E8A-4147-A177-3AD203B41FA5}">
                      <a16:colId xmlns:a16="http://schemas.microsoft.com/office/drawing/2014/main" val="3497569405"/>
                    </a:ext>
                  </a:extLst>
                </a:gridCol>
                <a:gridCol w="1580515">
                  <a:extLst>
                    <a:ext uri="{9D8B030D-6E8A-4147-A177-3AD203B41FA5}">
                      <a16:colId xmlns:a16="http://schemas.microsoft.com/office/drawing/2014/main" val="2300680627"/>
                    </a:ext>
                  </a:extLst>
                </a:gridCol>
                <a:gridCol w="2296351">
                  <a:extLst>
                    <a:ext uri="{9D8B030D-6E8A-4147-A177-3AD203B41FA5}">
                      <a16:colId xmlns:a16="http://schemas.microsoft.com/office/drawing/2014/main" val="1730922036"/>
                    </a:ext>
                  </a:extLst>
                </a:gridCol>
              </a:tblGrid>
              <a:tr h="747150">
                <a:tc>
                  <a:txBody>
                    <a:bodyPr/>
                    <a:lstStyle/>
                    <a:p>
                      <a:pPr algn="ctr" fontAlgn="ctr">
                        <a:spcBef>
                          <a:spcPts val="0"/>
                        </a:spcBef>
                        <a:spcAft>
                          <a:spcPts val="0"/>
                        </a:spcAft>
                      </a:pPr>
                      <a:r>
                        <a:rPr lang="en-US" sz="3300" b="1" i="0" u="none" strike="noStrike">
                          <a:solidFill>
                            <a:srgbClr val="00B050"/>
                          </a:solidFill>
                          <a:effectLst/>
                          <a:latin typeface="Calibri" panose="020F0502020204030204" pitchFamily="34" charset="0"/>
                        </a:rPr>
                        <a:t>193</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0</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372</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55</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2</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321</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6998083"/>
                  </a:ext>
                </a:extLst>
              </a:tr>
              <a:tr h="747150">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6</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1" i="0" u="none" strike="noStrike">
                          <a:solidFill>
                            <a:srgbClr val="00B050"/>
                          </a:solidFill>
                          <a:effectLst/>
                          <a:latin typeface="Calibri" panose="020F0502020204030204" pitchFamily="34" charset="0"/>
                        </a:rPr>
                        <a:t>4</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25</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7</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1</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40</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4984887"/>
                  </a:ext>
                </a:extLst>
              </a:tr>
              <a:tr h="747150">
                <a:tc>
                  <a:txBody>
                    <a:bodyPr/>
                    <a:lstStyle/>
                    <a:p>
                      <a:pPr algn="ctr" fontAlgn="ctr">
                        <a:spcBef>
                          <a:spcPts val="0"/>
                        </a:spcBef>
                        <a:spcAft>
                          <a:spcPts val="0"/>
                        </a:spcAft>
                      </a:pPr>
                      <a:r>
                        <a:rPr lang="en-US" sz="3300" b="0" i="0" u="none" strike="noStrike">
                          <a:solidFill>
                            <a:srgbClr val="FF0000"/>
                          </a:solidFill>
                          <a:effectLst/>
                          <a:latin typeface="Calibri" panose="020F0502020204030204" pitchFamily="34" charset="0"/>
                        </a:rPr>
                        <a:t>276</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FF0000"/>
                          </a:solidFill>
                          <a:effectLst/>
                          <a:latin typeface="Calibri" panose="020F0502020204030204" pitchFamily="34" charset="0"/>
                        </a:rPr>
                        <a:t>3</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1" i="0" u="none" strike="noStrike">
                          <a:solidFill>
                            <a:srgbClr val="00B050"/>
                          </a:solidFill>
                          <a:effectLst/>
                          <a:latin typeface="Calibri" panose="020F0502020204030204" pitchFamily="34" charset="0"/>
                        </a:rPr>
                        <a:t>3321</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FF0000"/>
                          </a:solidFill>
                          <a:effectLst/>
                          <a:latin typeface="Calibri" panose="020F0502020204030204" pitchFamily="34" charset="0"/>
                        </a:rPr>
                        <a:t>225</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FF0000"/>
                          </a:solidFill>
                          <a:effectLst/>
                          <a:latin typeface="Calibri" panose="020F0502020204030204" pitchFamily="34" charset="0"/>
                        </a:rPr>
                        <a:t>13</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FF0000"/>
                          </a:solidFill>
                          <a:effectLst/>
                          <a:latin typeface="Calibri" panose="020F0502020204030204" pitchFamily="34" charset="0"/>
                        </a:rPr>
                        <a:t>1037</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4565706"/>
                  </a:ext>
                </a:extLst>
              </a:tr>
              <a:tr h="747150">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66</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0</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391</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1" i="0" u="none" strike="noStrike">
                          <a:solidFill>
                            <a:srgbClr val="00B050"/>
                          </a:solidFill>
                          <a:effectLst/>
                          <a:latin typeface="Calibri" panose="020F0502020204030204" pitchFamily="34" charset="0"/>
                        </a:rPr>
                        <a:t>253</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4</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FF0000"/>
                          </a:solidFill>
                          <a:effectLst/>
                          <a:latin typeface="Calibri" panose="020F0502020204030204" pitchFamily="34" charset="0"/>
                        </a:rPr>
                        <a:t>373</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7905879"/>
                  </a:ext>
                </a:extLst>
              </a:tr>
              <a:tr h="747150">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9</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0</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79</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18</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1" i="0" u="none" strike="noStrike">
                          <a:solidFill>
                            <a:srgbClr val="00B050"/>
                          </a:solidFill>
                          <a:effectLst/>
                          <a:latin typeface="Calibri" panose="020F0502020204030204" pitchFamily="34" charset="0"/>
                        </a:rPr>
                        <a:t>19</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110</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3154317"/>
                  </a:ext>
                </a:extLst>
              </a:tr>
              <a:tr h="747150">
                <a:tc>
                  <a:txBody>
                    <a:bodyPr/>
                    <a:lstStyle/>
                    <a:p>
                      <a:pPr algn="ctr" fontAlgn="ctr">
                        <a:spcBef>
                          <a:spcPts val="0"/>
                        </a:spcBef>
                        <a:spcAft>
                          <a:spcPts val="0"/>
                        </a:spcAft>
                      </a:pPr>
                      <a:r>
                        <a:rPr lang="en-US" sz="3300" b="0" i="0" u="none" strike="noStrike">
                          <a:solidFill>
                            <a:srgbClr val="FF0000"/>
                          </a:solidFill>
                          <a:effectLst/>
                          <a:latin typeface="Calibri" panose="020F0502020204030204" pitchFamily="34" charset="0"/>
                        </a:rPr>
                        <a:t>121</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000000"/>
                          </a:solidFill>
                          <a:effectLst/>
                          <a:latin typeface="Calibri" panose="020F0502020204030204" pitchFamily="34" charset="0"/>
                        </a:rPr>
                        <a:t>0</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FF0000"/>
                          </a:solidFill>
                          <a:effectLst/>
                          <a:latin typeface="Calibri" panose="020F0502020204030204" pitchFamily="34" charset="0"/>
                        </a:rPr>
                        <a:t>718</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FF0000"/>
                          </a:solidFill>
                          <a:effectLst/>
                          <a:latin typeface="Calibri" panose="020F0502020204030204" pitchFamily="34" charset="0"/>
                        </a:rPr>
                        <a:t>116</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0" i="0" u="none" strike="noStrike">
                          <a:solidFill>
                            <a:srgbClr val="FF0000"/>
                          </a:solidFill>
                          <a:effectLst/>
                          <a:latin typeface="Calibri" panose="020F0502020204030204" pitchFamily="34" charset="0"/>
                        </a:rPr>
                        <a:t>12</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Bef>
                          <a:spcPts val="0"/>
                        </a:spcBef>
                        <a:spcAft>
                          <a:spcPts val="0"/>
                        </a:spcAft>
                      </a:pPr>
                      <a:r>
                        <a:rPr lang="en-US" sz="3300" b="1" i="0" u="none" strike="noStrike">
                          <a:solidFill>
                            <a:srgbClr val="00B050"/>
                          </a:solidFill>
                          <a:effectLst/>
                          <a:latin typeface="Calibri" panose="020F0502020204030204" pitchFamily="34" charset="0"/>
                        </a:rPr>
                        <a:t>1689</a:t>
                      </a:r>
                      <a:endParaRPr lang="en-US" sz="3700" b="0" i="0" u="none" strike="noStrike">
                        <a:effectLst/>
                        <a:latin typeface="Arial" panose="020B0604020202020204" pitchFamily="34" charset="0"/>
                      </a:endParaRPr>
                    </a:p>
                  </a:txBody>
                  <a:tcPr marL="19645" marR="19645" marT="196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6672491"/>
                  </a:ext>
                </a:extLst>
              </a:tr>
            </a:tbl>
          </a:graphicData>
        </a:graphic>
      </p:graphicFrame>
    </p:spTree>
    <p:extLst>
      <p:ext uri="{BB962C8B-B14F-4D97-AF65-F5344CB8AC3E}">
        <p14:creationId xmlns:p14="http://schemas.microsoft.com/office/powerpoint/2010/main" val="1215859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4C04-8EA0-DFFF-75BF-A0B95EEE764E}"/>
              </a:ext>
            </a:extLst>
          </p:cNvPr>
          <p:cNvSpPr>
            <a:spLocks noGrp="1"/>
          </p:cNvSpPr>
          <p:nvPr>
            <p:ph type="title"/>
          </p:nvPr>
        </p:nvSpPr>
        <p:spPr/>
        <p:txBody>
          <a:bodyPr/>
          <a:lstStyle/>
          <a:p>
            <a:r>
              <a:rPr lang="en-US"/>
              <a:t>clustering</a:t>
            </a:r>
          </a:p>
        </p:txBody>
      </p:sp>
      <p:graphicFrame>
        <p:nvGraphicFramePr>
          <p:cNvPr id="14" name="Content Placeholder 13">
            <a:extLst>
              <a:ext uri="{FF2B5EF4-FFF2-40B4-BE49-F238E27FC236}">
                <a16:creationId xmlns:a16="http://schemas.microsoft.com/office/drawing/2014/main" id="{0414899C-E5C7-49AA-1DE4-055FD7A4E2BA}"/>
              </a:ext>
            </a:extLst>
          </p:cNvPr>
          <p:cNvGraphicFramePr>
            <a:graphicFrameLocks noGrp="1"/>
          </p:cNvGraphicFramePr>
          <p:nvPr>
            <p:ph idx="1"/>
            <p:extLst>
              <p:ext uri="{D42A27DB-BD31-4B8C-83A1-F6EECF244321}">
                <p14:modId xmlns:p14="http://schemas.microsoft.com/office/powerpoint/2010/main" val="3015949863"/>
              </p:ext>
            </p:extLst>
          </p:nvPr>
        </p:nvGraphicFramePr>
        <p:xfrm>
          <a:off x="-265091" y="1938252"/>
          <a:ext cx="4123107" cy="1942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Content Placeholder 13">
            <a:extLst>
              <a:ext uri="{FF2B5EF4-FFF2-40B4-BE49-F238E27FC236}">
                <a16:creationId xmlns:a16="http://schemas.microsoft.com/office/drawing/2014/main" id="{9486866E-76AD-6D66-E544-7DE8CC3C6B8F}"/>
              </a:ext>
            </a:extLst>
          </p:cNvPr>
          <p:cNvGraphicFramePr>
            <a:graphicFrameLocks/>
          </p:cNvGraphicFramePr>
          <p:nvPr>
            <p:extLst>
              <p:ext uri="{D42A27DB-BD31-4B8C-83A1-F6EECF244321}">
                <p14:modId xmlns:p14="http://schemas.microsoft.com/office/powerpoint/2010/main" val="2078609086"/>
              </p:ext>
            </p:extLst>
          </p:nvPr>
        </p:nvGraphicFramePr>
        <p:xfrm>
          <a:off x="3901901" y="1941378"/>
          <a:ext cx="4123107" cy="1942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Content Placeholder 13">
            <a:extLst>
              <a:ext uri="{FF2B5EF4-FFF2-40B4-BE49-F238E27FC236}">
                <a16:creationId xmlns:a16="http://schemas.microsoft.com/office/drawing/2014/main" id="{F1C82000-C3E6-65F1-4DE1-885494EE26E4}"/>
              </a:ext>
            </a:extLst>
          </p:cNvPr>
          <p:cNvGraphicFramePr>
            <a:graphicFrameLocks/>
          </p:cNvGraphicFramePr>
          <p:nvPr>
            <p:extLst>
              <p:ext uri="{D42A27DB-BD31-4B8C-83A1-F6EECF244321}">
                <p14:modId xmlns:p14="http://schemas.microsoft.com/office/powerpoint/2010/main" val="3084798448"/>
              </p:ext>
            </p:extLst>
          </p:nvPr>
        </p:nvGraphicFramePr>
        <p:xfrm>
          <a:off x="8068893" y="1938252"/>
          <a:ext cx="4123107" cy="19421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7" name="Content Placeholder 13">
            <a:extLst>
              <a:ext uri="{FF2B5EF4-FFF2-40B4-BE49-F238E27FC236}">
                <a16:creationId xmlns:a16="http://schemas.microsoft.com/office/drawing/2014/main" id="{FA6DCD86-2451-91F1-C520-9C15FC4C72EB}"/>
              </a:ext>
            </a:extLst>
          </p:cNvPr>
          <p:cNvGraphicFramePr>
            <a:graphicFrameLocks/>
          </p:cNvGraphicFramePr>
          <p:nvPr>
            <p:extLst>
              <p:ext uri="{D42A27DB-BD31-4B8C-83A1-F6EECF244321}">
                <p14:modId xmlns:p14="http://schemas.microsoft.com/office/powerpoint/2010/main" val="1101455909"/>
              </p:ext>
            </p:extLst>
          </p:nvPr>
        </p:nvGraphicFramePr>
        <p:xfrm>
          <a:off x="-265092" y="4111381"/>
          <a:ext cx="4123107" cy="19421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8" name="Content Placeholder 13">
            <a:extLst>
              <a:ext uri="{FF2B5EF4-FFF2-40B4-BE49-F238E27FC236}">
                <a16:creationId xmlns:a16="http://schemas.microsoft.com/office/drawing/2014/main" id="{91B03CDE-83FF-529A-0B17-F7943775060C}"/>
              </a:ext>
            </a:extLst>
          </p:cNvPr>
          <p:cNvGraphicFramePr>
            <a:graphicFrameLocks/>
          </p:cNvGraphicFramePr>
          <p:nvPr>
            <p:extLst>
              <p:ext uri="{D42A27DB-BD31-4B8C-83A1-F6EECF244321}">
                <p14:modId xmlns:p14="http://schemas.microsoft.com/office/powerpoint/2010/main" val="3014969052"/>
              </p:ext>
            </p:extLst>
          </p:nvPr>
        </p:nvGraphicFramePr>
        <p:xfrm>
          <a:off x="3858015" y="4111381"/>
          <a:ext cx="4123107" cy="19421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9" name="Content Placeholder 13">
            <a:extLst>
              <a:ext uri="{FF2B5EF4-FFF2-40B4-BE49-F238E27FC236}">
                <a16:creationId xmlns:a16="http://schemas.microsoft.com/office/drawing/2014/main" id="{56D1B6FD-253B-A5CC-8F9D-6DB9ECE72D69}"/>
              </a:ext>
            </a:extLst>
          </p:cNvPr>
          <p:cNvGraphicFramePr>
            <a:graphicFrameLocks/>
          </p:cNvGraphicFramePr>
          <p:nvPr>
            <p:extLst>
              <p:ext uri="{D42A27DB-BD31-4B8C-83A1-F6EECF244321}">
                <p14:modId xmlns:p14="http://schemas.microsoft.com/office/powerpoint/2010/main" val="4259226972"/>
              </p:ext>
            </p:extLst>
          </p:nvPr>
        </p:nvGraphicFramePr>
        <p:xfrm>
          <a:off x="8025008" y="4111381"/>
          <a:ext cx="4123107" cy="19421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1977663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7301-AECE-1796-AE5A-A633F5B4BA78}"/>
              </a:ext>
            </a:extLst>
          </p:cNvPr>
          <p:cNvSpPr>
            <a:spLocks noGrp="1"/>
          </p:cNvSpPr>
          <p:nvPr>
            <p:ph type="title"/>
          </p:nvPr>
        </p:nvSpPr>
        <p:spPr/>
        <p:txBody>
          <a:bodyPr/>
          <a:lstStyle/>
          <a:p>
            <a:r>
              <a:rPr lang="en-US"/>
              <a:t>Challenges &amp; Future scope</a:t>
            </a:r>
          </a:p>
        </p:txBody>
      </p:sp>
      <p:graphicFrame>
        <p:nvGraphicFramePr>
          <p:cNvPr id="5" name="Content Placeholder 2">
            <a:extLst>
              <a:ext uri="{FF2B5EF4-FFF2-40B4-BE49-F238E27FC236}">
                <a16:creationId xmlns:a16="http://schemas.microsoft.com/office/drawing/2014/main" id="{AD539C30-3D6B-6AF4-69CF-13908366D3C4}"/>
              </a:ext>
            </a:extLst>
          </p:cNvPr>
          <p:cNvGraphicFramePr>
            <a:graphicFrameLocks noGrp="1"/>
          </p:cNvGraphicFramePr>
          <p:nvPr>
            <p:ph idx="1"/>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804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extBox 1">
            <a:extLst>
              <a:ext uri="{FF2B5EF4-FFF2-40B4-BE49-F238E27FC236}">
                <a16:creationId xmlns:a16="http://schemas.microsoft.com/office/drawing/2014/main" id="{59C019CB-9A00-1267-D987-5D330B997FDE}"/>
              </a:ext>
            </a:extLst>
          </p:cNvPr>
          <p:cNvSpPr txBox="1"/>
          <p:nvPr/>
        </p:nvSpPr>
        <p:spPr>
          <a:xfrm>
            <a:off x="6585200" y="967167"/>
            <a:ext cx="4151306"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a:latin typeface="+mj-lt"/>
                <a:ea typeface="+mj-ea"/>
                <a:cs typeface="+mj-cs"/>
              </a:rPr>
              <a:t>Thank you</a:t>
            </a:r>
          </a:p>
        </p:txBody>
      </p:sp>
      <p:pic>
        <p:nvPicPr>
          <p:cNvPr id="6" name="Graphic 5" descr="Handshake">
            <a:extLst>
              <a:ext uri="{FF2B5EF4-FFF2-40B4-BE49-F238E27FC236}">
                <a16:creationId xmlns:a16="http://schemas.microsoft.com/office/drawing/2014/main" id="{82C284AE-69EF-F97A-03BB-990A2B3BFB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9869" y="805583"/>
            <a:ext cx="4660762" cy="4660762"/>
          </a:xfrm>
          <a:prstGeom prst="rect">
            <a:avLst/>
          </a:prstGeom>
        </p:spPr>
      </p:pic>
      <p:cxnSp>
        <p:nvCxnSpPr>
          <p:cNvPr id="21" name="Straight Connector 20">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45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FFE9-B594-D3B4-A181-CCB6F42379F1}"/>
              </a:ext>
            </a:extLst>
          </p:cNvPr>
          <p:cNvSpPr>
            <a:spLocks noGrp="1"/>
          </p:cNvSpPr>
          <p:nvPr>
            <p:ph type="title"/>
          </p:nvPr>
        </p:nvSpPr>
        <p:spPr/>
        <p:txBody>
          <a:bodyPr/>
          <a:lstStyle/>
          <a:p>
            <a:r>
              <a:rPr lang="en-US"/>
              <a:t>agenda</a:t>
            </a:r>
          </a:p>
        </p:txBody>
      </p:sp>
      <p:graphicFrame>
        <p:nvGraphicFramePr>
          <p:cNvPr id="5" name="Content Placeholder 2">
            <a:extLst>
              <a:ext uri="{FF2B5EF4-FFF2-40B4-BE49-F238E27FC236}">
                <a16:creationId xmlns:a16="http://schemas.microsoft.com/office/drawing/2014/main" id="{CDCC0B41-AC86-3ED4-FAA9-A599CA659ADC}"/>
              </a:ext>
            </a:extLst>
          </p:cNvPr>
          <p:cNvGraphicFramePr>
            <a:graphicFrameLocks noGrp="1"/>
          </p:cNvGraphicFramePr>
          <p:nvPr>
            <p:ph idx="1"/>
            <p:extLst>
              <p:ext uri="{D42A27DB-BD31-4B8C-83A1-F6EECF244321}">
                <p14:modId xmlns:p14="http://schemas.microsoft.com/office/powerpoint/2010/main" val="3100757654"/>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8633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B71DA-E6EE-8968-A010-EF6F3CC260B0}"/>
              </a:ext>
            </a:extLst>
          </p:cNvPr>
          <p:cNvSpPr>
            <a:spLocks noGrp="1"/>
          </p:cNvSpPr>
          <p:nvPr>
            <p:ph type="title"/>
          </p:nvPr>
        </p:nvSpPr>
        <p:spPr>
          <a:xfrm>
            <a:off x="1451579" y="804519"/>
            <a:ext cx="9603275" cy="1049235"/>
          </a:xfrm>
        </p:spPr>
        <p:txBody>
          <a:bodyPr>
            <a:normAutofit/>
          </a:bodyPr>
          <a:lstStyle/>
          <a:p>
            <a:r>
              <a:rPr lang="en-US"/>
              <a:t>Data Description</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4" name="Content Placeholder 3">
            <a:extLst>
              <a:ext uri="{FF2B5EF4-FFF2-40B4-BE49-F238E27FC236}">
                <a16:creationId xmlns:a16="http://schemas.microsoft.com/office/drawing/2014/main" id="{8E155277-A41C-12BC-0DC7-8C6BEDF78D60}"/>
              </a:ext>
            </a:extLst>
          </p:cNvPr>
          <p:cNvGraphicFramePr>
            <a:graphicFrameLocks noGrp="1"/>
          </p:cNvGraphicFramePr>
          <p:nvPr>
            <p:ph idx="1"/>
            <p:extLst>
              <p:ext uri="{D42A27DB-BD31-4B8C-83A1-F6EECF244321}">
                <p14:modId xmlns:p14="http://schemas.microsoft.com/office/powerpoint/2010/main" val="879324630"/>
              </p:ext>
            </p:extLst>
          </p:nvPr>
        </p:nvGraphicFramePr>
        <p:xfrm>
          <a:off x="469489" y="1939725"/>
          <a:ext cx="11252719" cy="4791978"/>
        </p:xfrm>
        <a:graphic>
          <a:graphicData uri="http://schemas.openxmlformats.org/drawingml/2006/table">
            <a:tbl>
              <a:tblPr/>
              <a:tblGrid>
                <a:gridCol w="1450115">
                  <a:extLst>
                    <a:ext uri="{9D8B030D-6E8A-4147-A177-3AD203B41FA5}">
                      <a16:colId xmlns:a16="http://schemas.microsoft.com/office/drawing/2014/main" val="3641030636"/>
                    </a:ext>
                  </a:extLst>
                </a:gridCol>
                <a:gridCol w="1450115">
                  <a:extLst>
                    <a:ext uri="{9D8B030D-6E8A-4147-A177-3AD203B41FA5}">
                      <a16:colId xmlns:a16="http://schemas.microsoft.com/office/drawing/2014/main" val="3882167421"/>
                    </a:ext>
                  </a:extLst>
                </a:gridCol>
                <a:gridCol w="3780998">
                  <a:extLst>
                    <a:ext uri="{9D8B030D-6E8A-4147-A177-3AD203B41FA5}">
                      <a16:colId xmlns:a16="http://schemas.microsoft.com/office/drawing/2014/main" val="338589000"/>
                    </a:ext>
                  </a:extLst>
                </a:gridCol>
                <a:gridCol w="4571491">
                  <a:extLst>
                    <a:ext uri="{9D8B030D-6E8A-4147-A177-3AD203B41FA5}">
                      <a16:colId xmlns:a16="http://schemas.microsoft.com/office/drawing/2014/main" val="26713857"/>
                    </a:ext>
                  </a:extLst>
                </a:gridCol>
              </a:tblGrid>
              <a:tr h="287854">
                <a:tc>
                  <a:txBody>
                    <a:bodyPr/>
                    <a:lstStyle/>
                    <a:p>
                      <a:pPr algn="ctr" fontAlgn="b">
                        <a:spcBef>
                          <a:spcPts val="0"/>
                        </a:spcBef>
                        <a:spcAft>
                          <a:spcPts val="0"/>
                        </a:spcAft>
                      </a:pPr>
                      <a:r>
                        <a:rPr lang="en-US" sz="1600" b="1" i="0" u="none" strike="noStrike" kern="1200" err="1">
                          <a:solidFill>
                            <a:srgbClr val="000000"/>
                          </a:solidFill>
                          <a:effectLst/>
                          <a:latin typeface="Calibri" panose="020F0502020204030204" pitchFamily="34" charset="0"/>
                          <a:ea typeface="+mn-ea"/>
                          <a:cs typeface="+mn-cs"/>
                        </a:rPr>
                        <a:t>case_id</a:t>
                      </a:r>
                      <a:endParaRPr lang="en-US" sz="1600" b="1" i="0" u="none" strike="noStrike" kern="1200">
                        <a:solidFill>
                          <a:srgbClr val="000000"/>
                        </a:solidFill>
                        <a:effectLst/>
                        <a:latin typeface="Calibri" panose="020F0502020204030204" pitchFamily="34" charset="0"/>
                        <a:ea typeface="+mn-ea"/>
                        <a:cs typeface="+mn-cs"/>
                      </a:endParaRPr>
                    </a:p>
                  </a:txBody>
                  <a:tcPr marL="14039" marR="14039" marT="14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600" b="1" i="0" u="none" strike="noStrike" err="1">
                          <a:solidFill>
                            <a:srgbClr val="000000"/>
                          </a:solidFill>
                          <a:effectLst/>
                          <a:latin typeface="Calibri" panose="020F0502020204030204" pitchFamily="34" charset="0"/>
                        </a:rPr>
                        <a:t>case_outcome</a:t>
                      </a:r>
                      <a:endParaRPr lang="en-US" sz="2700" b="0" i="0" u="none" strike="noStrike">
                        <a:effectLst/>
                        <a:latin typeface="Arial" panose="020B0604020202020204" pitchFamily="34" charset="0"/>
                      </a:endParaRPr>
                    </a:p>
                  </a:txBody>
                  <a:tcPr marL="14039" marR="14039" marT="14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600" b="1" i="0" u="none" strike="noStrike">
                          <a:solidFill>
                            <a:srgbClr val="000000"/>
                          </a:solidFill>
                          <a:effectLst/>
                          <a:latin typeface="Calibri" panose="020F0502020204030204" pitchFamily="34" charset="0"/>
                        </a:rPr>
                        <a:t>case_title</a:t>
                      </a:r>
                      <a:endParaRPr lang="en-US" sz="2700" b="0" i="0" u="none" strike="noStrike">
                        <a:effectLst/>
                        <a:latin typeface="Arial" panose="020B0604020202020204" pitchFamily="34" charset="0"/>
                      </a:endParaRPr>
                    </a:p>
                  </a:txBody>
                  <a:tcPr marL="14039" marR="14039" marT="14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600" b="1" i="0" u="none" strike="noStrike">
                          <a:solidFill>
                            <a:srgbClr val="000000"/>
                          </a:solidFill>
                          <a:effectLst/>
                          <a:latin typeface="Calibri" panose="020F0502020204030204" pitchFamily="34" charset="0"/>
                        </a:rPr>
                        <a:t>case_text</a:t>
                      </a:r>
                      <a:endParaRPr lang="en-US" sz="2700" b="0" i="0" u="none" strike="noStrike">
                        <a:effectLst/>
                        <a:latin typeface="Arial" panose="020B0604020202020204" pitchFamily="34" charset="0"/>
                      </a:endParaRPr>
                    </a:p>
                  </a:txBody>
                  <a:tcPr marL="14039" marR="14039" marT="14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5880431"/>
                  </a:ext>
                </a:extLst>
              </a:tr>
              <a:tr h="1555719">
                <a:tc>
                  <a:txBody>
                    <a:bodyPr/>
                    <a:lstStyle/>
                    <a:p>
                      <a:pPr marL="0" algn="ctr" defTabSz="914400" rtl="0" eaLnBrk="1" fontAlgn="b" latinLnBrk="0" hangingPunct="1">
                        <a:spcBef>
                          <a:spcPts val="0"/>
                        </a:spcBef>
                        <a:spcAft>
                          <a:spcPts val="0"/>
                        </a:spcAft>
                      </a:pPr>
                      <a:r>
                        <a:rPr lang="en-US" sz="1600" b="0" i="0" u="none" strike="noStrike" kern="1200">
                          <a:solidFill>
                            <a:srgbClr val="000000"/>
                          </a:solidFill>
                          <a:effectLst/>
                          <a:latin typeface="Calibri" panose="020F0502020204030204" pitchFamily="34" charset="0"/>
                          <a:ea typeface="+mn-ea"/>
                          <a:cs typeface="+mn-cs"/>
                        </a:rPr>
                        <a:t>CASE 1</a:t>
                      </a:r>
                    </a:p>
                  </a:txBody>
                  <a:tcPr marL="14039" marR="14039" marT="14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600" b="0" i="0" u="none" strike="noStrike">
                          <a:solidFill>
                            <a:srgbClr val="000000"/>
                          </a:solidFill>
                          <a:effectLst/>
                          <a:latin typeface="Calibri" panose="020F0502020204030204" pitchFamily="34" charset="0"/>
                        </a:rPr>
                        <a:t>cited</a:t>
                      </a:r>
                      <a:endParaRPr lang="en-US" sz="2700" b="0" i="0" u="none" strike="noStrike">
                        <a:effectLst/>
                        <a:latin typeface="Arial" panose="020B0604020202020204" pitchFamily="34" charset="0"/>
                      </a:endParaRPr>
                    </a:p>
                  </a:txBody>
                  <a:tcPr marL="14039" marR="14039" marT="14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600" b="1" i="0" u="none" strike="noStrike">
                          <a:solidFill>
                            <a:srgbClr val="000000"/>
                          </a:solidFill>
                          <a:effectLst/>
                          <a:latin typeface="Calibri" panose="020F0502020204030204" pitchFamily="34" charset="0"/>
                        </a:rPr>
                        <a:t>Alpine Hardwood (Aust) Pty Ltd v </a:t>
                      </a:r>
                      <a:r>
                        <a:rPr lang="en-US" sz="1600" b="1" i="0" u="none" strike="noStrike" err="1">
                          <a:solidFill>
                            <a:srgbClr val="000000"/>
                          </a:solidFill>
                          <a:effectLst/>
                          <a:latin typeface="Calibri" panose="020F0502020204030204" pitchFamily="34" charset="0"/>
                        </a:rPr>
                        <a:t>Hardys</a:t>
                      </a:r>
                      <a:r>
                        <a:rPr lang="en-US" sz="1600" b="1" i="0" u="none" strike="noStrike">
                          <a:solidFill>
                            <a:srgbClr val="000000"/>
                          </a:solidFill>
                          <a:effectLst/>
                          <a:latin typeface="Calibri" panose="020F0502020204030204" pitchFamily="34" charset="0"/>
                        </a:rPr>
                        <a:t> Pty Ltd </a:t>
                      </a:r>
                      <a:r>
                        <a:rPr lang="en-US" sz="1600" b="0" i="0" u="none" strike="noStrike">
                          <a:solidFill>
                            <a:srgbClr val="000000"/>
                          </a:solidFill>
                          <a:effectLst/>
                          <a:latin typeface="Calibri" panose="020F0502020204030204" pitchFamily="34" charset="0"/>
                        </a:rPr>
                        <a:t>(No 2) [2002] FCA 224 ; (2002) 190 ALR 121</a:t>
                      </a:r>
                      <a:endParaRPr lang="en-US" sz="2700" b="0" i="0" u="none" strike="noStrike">
                        <a:effectLst/>
                        <a:latin typeface="Arial" panose="020B0604020202020204" pitchFamily="34" charset="0"/>
                      </a:endParaRPr>
                    </a:p>
                  </a:txBody>
                  <a:tcPr marL="14039" marR="14039" marT="14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Ordinarily that </a:t>
                      </a:r>
                      <a:r>
                        <a:rPr lang="en-US" sz="1400" b="0" i="0" u="sng" strike="noStrike">
                          <a:solidFill>
                            <a:srgbClr val="86132E"/>
                          </a:solidFill>
                          <a:effectLst/>
                          <a:latin typeface="Calibri" panose="020F0502020204030204" pitchFamily="34" charset="0"/>
                        </a:rPr>
                        <a:t>discretion</a:t>
                      </a:r>
                      <a:r>
                        <a:rPr lang="en-US" sz="1400" b="0" i="0" u="none" strike="noStrike">
                          <a:solidFill>
                            <a:srgbClr val="000000"/>
                          </a:solidFill>
                          <a:effectLst/>
                          <a:latin typeface="Calibri" panose="020F0502020204030204" pitchFamily="34" charset="0"/>
                        </a:rPr>
                        <a:t> will be </a:t>
                      </a:r>
                      <a:r>
                        <a:rPr lang="en-US" sz="1400" b="0" i="1" u="sng" strike="noStrike">
                          <a:solidFill>
                            <a:srgbClr val="86132E"/>
                          </a:solidFill>
                          <a:effectLst/>
                          <a:latin typeface="Calibri" panose="020F0502020204030204" pitchFamily="34" charset="0"/>
                        </a:rPr>
                        <a:t>exercised</a:t>
                      </a:r>
                      <a:r>
                        <a:rPr lang="en-US" sz="1400" b="0" i="0" u="sng" strike="noStrike">
                          <a:solidFill>
                            <a:srgbClr val="86132E"/>
                          </a:solidFill>
                          <a:effectLst/>
                          <a:latin typeface="Calibri" panose="020F0502020204030204" pitchFamily="34" charset="0"/>
                        </a:rPr>
                        <a:t> </a:t>
                      </a:r>
                      <a:r>
                        <a:rPr lang="en-US" sz="1400" b="0" i="0" u="none" strike="noStrike">
                          <a:solidFill>
                            <a:srgbClr val="000000"/>
                          </a:solidFill>
                          <a:effectLst/>
                          <a:latin typeface="Calibri" panose="020F0502020204030204" pitchFamily="34" charset="0"/>
                        </a:rPr>
                        <a:t>so that costs follow the event and are awarded on a party and party basis. A departure from normal practice to award indemnity costs requires </a:t>
                      </a:r>
                      <a:r>
                        <a:rPr lang="en-US" sz="1400" b="0" i="0" u="sng" strike="noStrike">
                          <a:solidFill>
                            <a:srgbClr val="86132E"/>
                          </a:solidFill>
                          <a:effectLst/>
                          <a:latin typeface="Calibri" panose="020F0502020204030204" pitchFamily="34" charset="0"/>
                        </a:rPr>
                        <a:t>some special or unusual feature</a:t>
                      </a:r>
                      <a:r>
                        <a:rPr lang="en-US" sz="1400" b="0" i="1" u="none" strike="noStrike">
                          <a:solidFill>
                            <a:srgbClr val="000000"/>
                          </a:solidFill>
                          <a:effectLst/>
                          <a:latin typeface="Calibri" panose="020F0502020204030204" pitchFamily="34" charset="0"/>
                        </a:rPr>
                        <a:t> </a:t>
                      </a:r>
                      <a:r>
                        <a:rPr lang="en-US" sz="1400" b="0" i="0" u="none" strike="noStrike">
                          <a:solidFill>
                            <a:srgbClr val="000000"/>
                          </a:solidFill>
                          <a:effectLst/>
                          <a:latin typeface="Calibri" panose="020F0502020204030204" pitchFamily="34" charset="0"/>
                        </a:rPr>
                        <a:t>in the case: Alpine Hardwood (Aust) Pty Ltd v </a:t>
                      </a:r>
                      <a:r>
                        <a:rPr lang="en-US" sz="1400" b="0" i="0" u="none" strike="noStrike" err="1">
                          <a:solidFill>
                            <a:srgbClr val="000000"/>
                          </a:solidFill>
                          <a:effectLst/>
                          <a:latin typeface="Calibri" panose="020F0502020204030204" pitchFamily="34" charset="0"/>
                        </a:rPr>
                        <a:t>Hardys</a:t>
                      </a:r>
                      <a:r>
                        <a:rPr lang="en-US" sz="1400" b="0" i="0" u="none" strike="noStrike">
                          <a:solidFill>
                            <a:srgbClr val="000000"/>
                          </a:solidFill>
                          <a:effectLst/>
                          <a:latin typeface="Calibri" panose="020F0502020204030204" pitchFamily="34" charset="0"/>
                        </a:rPr>
                        <a:t> Pty Ltd (No 2) [2002] FCA 224 ; (2002) 190 ALR 121 at [11] (Weinberg J) </a:t>
                      </a:r>
                      <a:r>
                        <a:rPr lang="en-US" sz="1400" b="1" i="1" u="none" strike="noStrike">
                          <a:solidFill>
                            <a:srgbClr val="000000"/>
                          </a:solidFill>
                          <a:effectLst/>
                          <a:latin typeface="Calibri" panose="020F0502020204030204" pitchFamily="34" charset="0"/>
                        </a:rPr>
                        <a:t>citing</a:t>
                      </a:r>
                      <a:r>
                        <a:rPr lang="en-US" sz="1400" b="0" i="0" u="none" strike="noStrike">
                          <a:solidFill>
                            <a:srgbClr val="000000"/>
                          </a:solidFill>
                          <a:effectLst/>
                          <a:latin typeface="Calibri" panose="020F0502020204030204" pitchFamily="34" charset="0"/>
                        </a:rPr>
                        <a:t> Colgate </a:t>
                      </a:r>
                      <a:r>
                        <a:rPr lang="en-US" sz="1400" b="1" i="0" u="none" strike="noStrike">
                          <a:solidFill>
                            <a:srgbClr val="000000"/>
                          </a:solidFill>
                          <a:effectLst/>
                          <a:latin typeface="Calibri" panose="020F0502020204030204" pitchFamily="34" charset="0"/>
                        </a:rPr>
                        <a:t>Palmolive Co v Cussons Pty Ltd </a:t>
                      </a:r>
                      <a:r>
                        <a:rPr lang="en-US" sz="1400" b="0" i="0" u="none" strike="noStrike">
                          <a:solidFill>
                            <a:srgbClr val="000000"/>
                          </a:solidFill>
                          <a:effectLst/>
                          <a:latin typeface="Calibri" panose="020F0502020204030204" pitchFamily="34" charset="0"/>
                        </a:rPr>
                        <a:t>(1993) 46 FCR 225 at 233 (Sheppard J).</a:t>
                      </a:r>
                      <a:endParaRPr lang="en-US" sz="1400" b="0" i="0" u="none" strike="noStrike">
                        <a:effectLst/>
                        <a:latin typeface="Arial" panose="020B0604020202020204" pitchFamily="34" charset="0"/>
                      </a:endParaRPr>
                    </a:p>
                  </a:txBody>
                  <a:tcPr marL="14039" marR="14039" marT="140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728137"/>
                  </a:ext>
                </a:extLst>
              </a:tr>
              <a:tr h="2431764">
                <a:tc>
                  <a:txBody>
                    <a:bodyPr/>
                    <a:lstStyle/>
                    <a:p>
                      <a:pPr marL="0" algn="ctr" defTabSz="914400" rtl="0" eaLnBrk="1" fontAlgn="b" latinLnBrk="0" hangingPunct="1">
                        <a:spcBef>
                          <a:spcPts val="0"/>
                        </a:spcBef>
                        <a:spcAft>
                          <a:spcPts val="0"/>
                        </a:spcAft>
                      </a:pPr>
                      <a:r>
                        <a:rPr lang="en-US" sz="1600" b="0" i="0" u="none" strike="noStrike" kern="1200">
                          <a:solidFill>
                            <a:srgbClr val="000000"/>
                          </a:solidFill>
                          <a:effectLst/>
                          <a:latin typeface="Calibri" panose="020F0502020204030204" pitchFamily="34" charset="0"/>
                          <a:ea typeface="+mn-ea"/>
                          <a:cs typeface="+mn-cs"/>
                        </a:rPr>
                        <a:t>CASE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spcBef>
                          <a:spcPts val="0"/>
                        </a:spcBef>
                        <a:spcAft>
                          <a:spcPts val="0"/>
                        </a:spcAft>
                      </a:pPr>
                      <a:r>
                        <a:rPr lang="en-US" sz="1600" b="0" i="0" u="none" strike="noStrike" kern="1200">
                          <a:solidFill>
                            <a:srgbClr val="000000"/>
                          </a:solidFill>
                          <a:effectLst/>
                          <a:latin typeface="Calibri" panose="020F0502020204030204" pitchFamily="34" charset="0"/>
                          <a:ea typeface="+mn-ea"/>
                          <a:cs typeface="+mn-cs"/>
                        </a:rPr>
                        <a:t>applied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spcBef>
                          <a:spcPts val="0"/>
                        </a:spcBef>
                        <a:spcAft>
                          <a:spcPts val="0"/>
                        </a:spcAft>
                      </a:pPr>
                      <a:r>
                        <a:rPr lang="en-US" sz="1600" b="0" i="0" u="none" strike="noStrike" kern="1200">
                          <a:solidFill>
                            <a:srgbClr val="000000"/>
                          </a:solidFill>
                          <a:effectLst/>
                          <a:latin typeface="Calibri" panose="020F0502020204030204" pitchFamily="34" charset="0"/>
                          <a:ea typeface="+mn-ea"/>
                          <a:cs typeface="+mn-cs"/>
                        </a:rPr>
                        <a:t>Australian </a:t>
                      </a:r>
                      <a:r>
                        <a:rPr lang="en-US" sz="1600" b="1" i="0" u="none" strike="noStrike" kern="1200">
                          <a:solidFill>
                            <a:srgbClr val="000000"/>
                          </a:solidFill>
                          <a:effectLst/>
                          <a:latin typeface="Calibri" panose="020F0502020204030204" pitchFamily="34" charset="0"/>
                          <a:ea typeface="+mn-ea"/>
                          <a:cs typeface="+mn-cs"/>
                        </a:rPr>
                        <a:t>Broadcasting</a:t>
                      </a:r>
                      <a:r>
                        <a:rPr lang="en-US" sz="1600" b="0" i="0" u="none" strike="noStrike" kern="1200">
                          <a:solidFill>
                            <a:srgbClr val="000000"/>
                          </a:solidFill>
                          <a:effectLst/>
                          <a:latin typeface="Calibri" panose="020F0502020204030204" pitchFamily="34" charset="0"/>
                          <a:ea typeface="+mn-ea"/>
                          <a:cs typeface="+mn-cs"/>
                        </a:rPr>
                        <a:t> Corporation v O'Neill [2006] HCA 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spcBef>
                          <a:spcPts val="0"/>
                        </a:spcBef>
                        <a:spcAft>
                          <a:spcPts val="0"/>
                        </a:spcAft>
                      </a:pPr>
                      <a:r>
                        <a:rPr lang="en-US" sz="1400" b="0" i="0" u="none" strike="noStrike" kern="1200">
                          <a:solidFill>
                            <a:srgbClr val="000000"/>
                          </a:solidFill>
                          <a:effectLst/>
                          <a:latin typeface="Calibri" panose="020F0502020204030204" pitchFamily="34" charset="0"/>
                          <a:ea typeface="+mn-ea"/>
                          <a:cs typeface="+mn-cs"/>
                        </a:rPr>
                        <a:t>recent decision of the High Court in Australian Broadcasting Corporation v O'Neill [2006] HCA 46 clarifies this issue. </a:t>
                      </a:r>
                      <a:r>
                        <a:rPr lang="en-US" sz="1400" b="1" i="0" u="none" strike="noStrike" kern="1200">
                          <a:solidFill>
                            <a:srgbClr val="000000"/>
                          </a:solidFill>
                          <a:effectLst/>
                          <a:latin typeface="Calibri" panose="020F0502020204030204" pitchFamily="34" charset="0"/>
                          <a:ea typeface="+mn-ea"/>
                          <a:cs typeface="+mn-cs"/>
                        </a:rPr>
                        <a:t>Gleeson CJ and </a:t>
                      </a:r>
                      <a:r>
                        <a:rPr lang="en-US" sz="1400" b="1" i="0" u="none" strike="noStrike" kern="1200" err="1">
                          <a:solidFill>
                            <a:srgbClr val="000000"/>
                          </a:solidFill>
                          <a:effectLst/>
                          <a:latin typeface="Calibri" panose="020F0502020204030204" pitchFamily="34" charset="0"/>
                          <a:ea typeface="+mn-ea"/>
                          <a:cs typeface="+mn-cs"/>
                        </a:rPr>
                        <a:t>Crennan</a:t>
                      </a:r>
                      <a:r>
                        <a:rPr lang="en-US" sz="1400" b="1" i="0" u="none" strike="noStrike" kern="1200">
                          <a:solidFill>
                            <a:srgbClr val="000000"/>
                          </a:solidFill>
                          <a:effectLst/>
                          <a:latin typeface="Calibri" panose="020F0502020204030204" pitchFamily="34" charset="0"/>
                          <a:ea typeface="+mn-ea"/>
                          <a:cs typeface="+mn-cs"/>
                        </a:rPr>
                        <a:t> J </a:t>
                      </a:r>
                      <a:r>
                        <a:rPr lang="en-US" sz="1400" b="0" i="0" u="none" strike="noStrike" kern="1200">
                          <a:solidFill>
                            <a:srgbClr val="000000"/>
                          </a:solidFill>
                          <a:effectLst/>
                          <a:latin typeface="Calibri" panose="020F0502020204030204" pitchFamily="34" charset="0"/>
                          <a:ea typeface="+mn-ea"/>
                          <a:cs typeface="+mn-cs"/>
                        </a:rPr>
                        <a:t>(at [19]), after </a:t>
                      </a:r>
                      <a:r>
                        <a:rPr lang="en-US" sz="1400" b="1" i="0" u="none" strike="noStrike" kern="1200">
                          <a:solidFill>
                            <a:srgbClr val="000000"/>
                          </a:solidFill>
                          <a:effectLst/>
                          <a:latin typeface="Calibri" panose="020F0502020204030204" pitchFamily="34" charset="0"/>
                          <a:ea typeface="+mn-ea"/>
                          <a:cs typeface="+mn-cs"/>
                        </a:rPr>
                        <a:t>referring</a:t>
                      </a:r>
                      <a:r>
                        <a:rPr lang="en-US" sz="1400" b="0" i="0" u="none" strike="noStrike" kern="1200">
                          <a:solidFill>
                            <a:srgbClr val="000000"/>
                          </a:solidFill>
                          <a:effectLst/>
                          <a:latin typeface="Calibri" panose="020F0502020204030204" pitchFamily="34" charset="0"/>
                          <a:ea typeface="+mn-ea"/>
                          <a:cs typeface="+mn-cs"/>
                        </a:rPr>
                        <a:t> to various cases dealing with the grant of </a:t>
                      </a:r>
                      <a:r>
                        <a:rPr lang="en-US" sz="1400" b="0" i="0" u="sng" strike="noStrike" kern="1200">
                          <a:solidFill>
                            <a:srgbClr val="00B0F0"/>
                          </a:solidFill>
                          <a:effectLst/>
                          <a:latin typeface="Calibri" panose="020F0502020204030204" pitchFamily="34" charset="0"/>
                          <a:ea typeface="+mn-ea"/>
                          <a:cs typeface="+mn-cs"/>
                        </a:rPr>
                        <a:t>interlocutory injunctions </a:t>
                      </a:r>
                      <a:r>
                        <a:rPr lang="en-US" sz="1400" b="0" i="0" u="none" strike="noStrike" kern="1200">
                          <a:solidFill>
                            <a:srgbClr val="000000"/>
                          </a:solidFill>
                          <a:effectLst/>
                          <a:latin typeface="Calibri" panose="020F0502020204030204" pitchFamily="34" charset="0"/>
                          <a:ea typeface="+mn-ea"/>
                          <a:cs typeface="+mn-cs"/>
                        </a:rPr>
                        <a:t>in cases of defamation, formulated the general principles governing the grant of such relief in the following terms: "in all applications for an interlocutory injunction, a court will ask whether the plaintiff has shown that there is a </a:t>
                      </a:r>
                      <a:r>
                        <a:rPr lang="en-US" sz="1400" b="0" i="0" u="sng" strike="noStrike" kern="1200">
                          <a:solidFill>
                            <a:srgbClr val="00B0F0"/>
                          </a:solidFill>
                          <a:effectLst/>
                          <a:latin typeface="Calibri" panose="020F0502020204030204" pitchFamily="34" charset="0"/>
                          <a:ea typeface="+mn-ea"/>
                          <a:cs typeface="+mn-cs"/>
                        </a:rPr>
                        <a:t>serious question </a:t>
                      </a:r>
                      <a:r>
                        <a:rPr lang="en-US" sz="1400" b="0" i="0" u="none" strike="noStrike" kern="1200">
                          <a:solidFill>
                            <a:srgbClr val="000000"/>
                          </a:solidFill>
                          <a:effectLst/>
                          <a:latin typeface="Calibri" panose="020F0502020204030204" pitchFamily="34" charset="0"/>
                          <a:ea typeface="+mn-ea"/>
                          <a:cs typeface="+mn-cs"/>
                        </a:rPr>
                        <a:t>to be tried as to the plaintiff's entitlement to relief, has shown that the plaintiff is likely to suffer injury for which damages will not be an adequate remedy, and has shown that the </a:t>
                      </a:r>
                      <a:r>
                        <a:rPr lang="en-US" sz="1400" b="0" i="0" u="sng" strike="noStrike" kern="1200">
                          <a:solidFill>
                            <a:srgbClr val="00B0F0"/>
                          </a:solidFill>
                          <a:effectLst/>
                          <a:latin typeface="Calibri" panose="020F0502020204030204" pitchFamily="34" charset="0"/>
                          <a:ea typeface="+mn-ea"/>
                          <a:cs typeface="+mn-cs"/>
                        </a:rPr>
                        <a:t>balance of convenience </a:t>
                      </a:r>
                      <a:r>
                        <a:rPr lang="en-US" sz="1400" b="0" i="0" u="none" strike="noStrike" kern="1200">
                          <a:solidFill>
                            <a:srgbClr val="000000"/>
                          </a:solidFill>
                          <a:effectLst/>
                          <a:latin typeface="Calibri" panose="020F0502020204030204" pitchFamily="34" charset="0"/>
                          <a:ea typeface="+mn-ea"/>
                          <a:cs typeface="+mn-cs"/>
                        </a:rPr>
                        <a:t>favours the granting of an injunction."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291025"/>
                  </a:ext>
                </a:extLst>
              </a:tr>
            </a:tbl>
          </a:graphicData>
        </a:graphic>
      </p:graphicFrame>
      <p:sp>
        <p:nvSpPr>
          <p:cNvPr id="5" name="Oval 4">
            <a:extLst>
              <a:ext uri="{FF2B5EF4-FFF2-40B4-BE49-F238E27FC236}">
                <a16:creationId xmlns:a16="http://schemas.microsoft.com/office/drawing/2014/main" id="{A38D48A4-530D-4865-F5DE-D8C02697F5E8}"/>
              </a:ext>
            </a:extLst>
          </p:cNvPr>
          <p:cNvSpPr/>
          <p:nvPr/>
        </p:nvSpPr>
        <p:spPr>
          <a:xfrm>
            <a:off x="2231199" y="2887851"/>
            <a:ext cx="798990" cy="59281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56E1262-EC39-0903-3886-F28A87342837}"/>
              </a:ext>
            </a:extLst>
          </p:cNvPr>
          <p:cNvSpPr/>
          <p:nvPr/>
        </p:nvSpPr>
        <p:spPr>
          <a:xfrm>
            <a:off x="10404817" y="3311236"/>
            <a:ext cx="798990" cy="43797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54B3C1E-12EA-3B3C-EA14-B9CD39E9506F}"/>
              </a:ext>
            </a:extLst>
          </p:cNvPr>
          <p:cNvSpPr/>
          <p:nvPr/>
        </p:nvSpPr>
        <p:spPr>
          <a:xfrm>
            <a:off x="2231199" y="5123981"/>
            <a:ext cx="798990" cy="59281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4318EDD-A692-64D4-9F91-A1E0FF364B51}"/>
              </a:ext>
            </a:extLst>
          </p:cNvPr>
          <p:cNvSpPr/>
          <p:nvPr/>
        </p:nvSpPr>
        <p:spPr>
          <a:xfrm>
            <a:off x="10131787" y="4339562"/>
            <a:ext cx="798990" cy="266621"/>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44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5B245-4A89-7C90-3A39-DC2C17D6715F}"/>
              </a:ext>
            </a:extLst>
          </p:cNvPr>
          <p:cNvSpPr>
            <a:spLocks noGrp="1"/>
          </p:cNvSpPr>
          <p:nvPr>
            <p:ph type="title"/>
          </p:nvPr>
        </p:nvSpPr>
        <p:spPr/>
        <p:txBody>
          <a:bodyPr/>
          <a:lstStyle/>
          <a:p>
            <a:r>
              <a:rPr lang="en-US"/>
              <a:t>Life cycle </a:t>
            </a:r>
          </a:p>
        </p:txBody>
      </p:sp>
      <p:grpSp>
        <p:nvGrpSpPr>
          <p:cNvPr id="24" name="Group 23">
            <a:extLst>
              <a:ext uri="{FF2B5EF4-FFF2-40B4-BE49-F238E27FC236}">
                <a16:creationId xmlns:a16="http://schemas.microsoft.com/office/drawing/2014/main" id="{DBC82319-4B3C-7FCD-5FBF-34B2846887D5}"/>
              </a:ext>
            </a:extLst>
          </p:cNvPr>
          <p:cNvGrpSpPr/>
          <p:nvPr/>
        </p:nvGrpSpPr>
        <p:grpSpPr>
          <a:xfrm>
            <a:off x="438271" y="2198949"/>
            <a:ext cx="3318777" cy="2877327"/>
            <a:chOff x="618381" y="1853754"/>
            <a:chExt cx="3318777" cy="2877327"/>
          </a:xfrm>
        </p:grpSpPr>
        <p:pic>
          <p:nvPicPr>
            <p:cNvPr id="7" name="Graphic 6" descr="Books with solid fill">
              <a:extLst>
                <a:ext uri="{FF2B5EF4-FFF2-40B4-BE49-F238E27FC236}">
                  <a16:creationId xmlns:a16="http://schemas.microsoft.com/office/drawing/2014/main" id="{C4A53884-1E2E-6395-0E9A-463DE839E2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8479" y="2060572"/>
              <a:ext cx="914400" cy="914400"/>
            </a:xfrm>
            <a:prstGeom prst="rect">
              <a:avLst/>
            </a:prstGeom>
          </p:spPr>
        </p:pic>
        <p:pic>
          <p:nvPicPr>
            <p:cNvPr id="9" name="Graphic 8" descr="Books on shelf with solid fill">
              <a:extLst>
                <a:ext uri="{FF2B5EF4-FFF2-40B4-BE49-F238E27FC236}">
                  <a16:creationId xmlns:a16="http://schemas.microsoft.com/office/drawing/2014/main" id="{8EFC4BCB-78A5-8A97-5CE0-2BA2F4F0D3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98479" y="3635818"/>
              <a:ext cx="914400" cy="914400"/>
            </a:xfrm>
            <a:prstGeom prst="rect">
              <a:avLst/>
            </a:prstGeom>
          </p:spPr>
        </p:pic>
        <p:pic>
          <p:nvPicPr>
            <p:cNvPr id="14" name="Graphic 13" descr="Scroll with solid fill">
              <a:extLst>
                <a:ext uri="{FF2B5EF4-FFF2-40B4-BE49-F238E27FC236}">
                  <a16:creationId xmlns:a16="http://schemas.microsoft.com/office/drawing/2014/main" id="{61C3D265-AC1B-413B-A8FE-2E964127F0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0415" y="2971800"/>
              <a:ext cx="914400" cy="914400"/>
            </a:xfrm>
            <a:prstGeom prst="rect">
              <a:avLst/>
            </a:prstGeom>
          </p:spPr>
        </p:pic>
        <p:sp>
          <p:nvSpPr>
            <p:cNvPr id="15" name="Oval 14">
              <a:extLst>
                <a:ext uri="{FF2B5EF4-FFF2-40B4-BE49-F238E27FC236}">
                  <a16:creationId xmlns:a16="http://schemas.microsoft.com/office/drawing/2014/main" id="{81CC3BDD-FC36-33F4-51EB-E7702D5491CB}"/>
                </a:ext>
              </a:extLst>
            </p:cNvPr>
            <p:cNvSpPr/>
            <p:nvPr/>
          </p:nvSpPr>
          <p:spPr>
            <a:xfrm>
              <a:off x="618381" y="2757301"/>
              <a:ext cx="1293546" cy="1302081"/>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2910DC-EF5B-3E32-C43B-BBF6356B117A}"/>
                </a:ext>
              </a:extLst>
            </p:cNvPr>
            <p:cNvSpPr/>
            <p:nvPr/>
          </p:nvSpPr>
          <p:spPr>
            <a:xfrm>
              <a:off x="2643612" y="1853754"/>
              <a:ext cx="1293546" cy="1302081"/>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4C2A9E-5E4C-69A5-3EEF-FBFCC224935F}"/>
                </a:ext>
              </a:extLst>
            </p:cNvPr>
            <p:cNvSpPr/>
            <p:nvPr/>
          </p:nvSpPr>
          <p:spPr>
            <a:xfrm>
              <a:off x="2608906" y="3429000"/>
              <a:ext cx="1293546" cy="1302081"/>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D9A5A6D5-0612-7BE4-3ECD-30F88EC980A3}"/>
                </a:ext>
              </a:extLst>
            </p:cNvPr>
            <p:cNvCxnSpPr>
              <a:stCxn id="15" idx="7"/>
              <a:endCxn id="16" idx="2"/>
            </p:cNvCxnSpPr>
            <p:nvPr/>
          </p:nvCxnSpPr>
          <p:spPr>
            <a:xfrm flipV="1">
              <a:off x="1722492" y="2504795"/>
              <a:ext cx="921120" cy="44319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 name="Straight Arrow Connector 19">
            <a:extLst>
              <a:ext uri="{FF2B5EF4-FFF2-40B4-BE49-F238E27FC236}">
                <a16:creationId xmlns:a16="http://schemas.microsoft.com/office/drawing/2014/main" id="{670ABD04-D24A-D834-2A6D-99F165261BF2}"/>
              </a:ext>
            </a:extLst>
          </p:cNvPr>
          <p:cNvCxnSpPr>
            <a:cxnSpLocks/>
            <a:stCxn id="15" idx="5"/>
            <a:endCxn id="17" idx="2"/>
          </p:cNvCxnSpPr>
          <p:nvPr/>
        </p:nvCxnSpPr>
        <p:spPr>
          <a:xfrm>
            <a:off x="1542382" y="4213892"/>
            <a:ext cx="886414" cy="21134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Question Mark with solid fill">
            <a:extLst>
              <a:ext uri="{FF2B5EF4-FFF2-40B4-BE49-F238E27FC236}">
                <a16:creationId xmlns:a16="http://schemas.microsoft.com/office/drawing/2014/main" id="{58A85D3F-BAF8-7BE7-7BFA-C38BB806DD9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87636" y="2050680"/>
            <a:ext cx="568176" cy="568176"/>
          </a:xfrm>
          <a:prstGeom prst="rect">
            <a:avLst/>
          </a:prstGeom>
        </p:spPr>
      </p:pic>
      <p:pic>
        <p:nvPicPr>
          <p:cNvPr id="27" name="Graphic 26" descr="Question Mark with solid fill">
            <a:extLst>
              <a:ext uri="{FF2B5EF4-FFF2-40B4-BE49-F238E27FC236}">
                <a16:creationId xmlns:a16="http://schemas.microsoft.com/office/drawing/2014/main" id="{6D311C53-A89C-3EBA-FB1B-BBA4ED76551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87224" y="2617794"/>
            <a:ext cx="568176" cy="568176"/>
          </a:xfrm>
          <a:prstGeom prst="rect">
            <a:avLst/>
          </a:prstGeom>
        </p:spPr>
      </p:pic>
      <p:pic>
        <p:nvPicPr>
          <p:cNvPr id="28" name="Graphic 27" descr="Question Mark with solid fill">
            <a:extLst>
              <a:ext uri="{FF2B5EF4-FFF2-40B4-BE49-F238E27FC236}">
                <a16:creationId xmlns:a16="http://schemas.microsoft.com/office/drawing/2014/main" id="{539F6BFE-B8B4-18CC-A861-C72E33AE04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7048" y="3919682"/>
            <a:ext cx="568176" cy="568176"/>
          </a:xfrm>
          <a:prstGeom prst="rect">
            <a:avLst/>
          </a:prstGeom>
        </p:spPr>
      </p:pic>
      <p:pic>
        <p:nvPicPr>
          <p:cNvPr id="29" name="Graphic 28" descr="Question Mark with solid fill">
            <a:extLst>
              <a:ext uri="{FF2B5EF4-FFF2-40B4-BE49-F238E27FC236}">
                <a16:creationId xmlns:a16="http://schemas.microsoft.com/office/drawing/2014/main" id="{19086E7D-C6A0-B74F-7DFB-1990E7B0C02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76248" y="4611325"/>
            <a:ext cx="568176" cy="568176"/>
          </a:xfrm>
          <a:prstGeom prst="rect">
            <a:avLst/>
          </a:prstGeom>
        </p:spPr>
      </p:pic>
      <p:sp>
        <p:nvSpPr>
          <p:cNvPr id="50" name="TextBox 49">
            <a:extLst>
              <a:ext uri="{FF2B5EF4-FFF2-40B4-BE49-F238E27FC236}">
                <a16:creationId xmlns:a16="http://schemas.microsoft.com/office/drawing/2014/main" id="{CEF4BD97-7450-5963-4DB3-C3CE2FC1679D}"/>
              </a:ext>
            </a:extLst>
          </p:cNvPr>
          <p:cNvSpPr txBox="1"/>
          <p:nvPr/>
        </p:nvSpPr>
        <p:spPr>
          <a:xfrm>
            <a:off x="720435" y="4554062"/>
            <a:ext cx="1011382" cy="369332"/>
          </a:xfrm>
          <a:prstGeom prst="rect">
            <a:avLst/>
          </a:prstGeom>
          <a:noFill/>
        </p:spPr>
        <p:txBody>
          <a:bodyPr wrap="square" rtlCol="0">
            <a:spAutoFit/>
          </a:bodyPr>
          <a:lstStyle/>
          <a:p>
            <a:r>
              <a:rPr lang="en-US"/>
              <a:t>CASE</a:t>
            </a:r>
          </a:p>
        </p:txBody>
      </p:sp>
      <p:sp>
        <p:nvSpPr>
          <p:cNvPr id="51" name="TextBox 50">
            <a:extLst>
              <a:ext uri="{FF2B5EF4-FFF2-40B4-BE49-F238E27FC236}">
                <a16:creationId xmlns:a16="http://schemas.microsoft.com/office/drawing/2014/main" id="{22F1055B-3B92-386F-0087-FC53AC1148AC}"/>
              </a:ext>
            </a:extLst>
          </p:cNvPr>
          <p:cNvSpPr txBox="1"/>
          <p:nvPr/>
        </p:nvSpPr>
        <p:spPr>
          <a:xfrm>
            <a:off x="2313569" y="5318572"/>
            <a:ext cx="2230722" cy="646331"/>
          </a:xfrm>
          <a:prstGeom prst="rect">
            <a:avLst/>
          </a:prstGeom>
          <a:noFill/>
        </p:spPr>
        <p:txBody>
          <a:bodyPr wrap="square" rtlCol="0">
            <a:spAutoFit/>
          </a:bodyPr>
          <a:lstStyle/>
          <a:p>
            <a:r>
              <a:rPr lang="en-US"/>
              <a:t>KNOWLEDGE BASE OF CASES</a:t>
            </a:r>
          </a:p>
        </p:txBody>
      </p:sp>
      <p:grpSp>
        <p:nvGrpSpPr>
          <p:cNvPr id="49" name="Group 48">
            <a:extLst>
              <a:ext uri="{FF2B5EF4-FFF2-40B4-BE49-F238E27FC236}">
                <a16:creationId xmlns:a16="http://schemas.microsoft.com/office/drawing/2014/main" id="{6499B3CE-0AF1-6A81-955D-8060238D1BBA}"/>
              </a:ext>
            </a:extLst>
          </p:cNvPr>
          <p:cNvGrpSpPr/>
          <p:nvPr/>
        </p:nvGrpSpPr>
        <p:grpSpPr>
          <a:xfrm>
            <a:off x="5903994" y="2198949"/>
            <a:ext cx="4427959" cy="3343203"/>
            <a:chOff x="5441531" y="2020925"/>
            <a:chExt cx="4427959" cy="3343203"/>
          </a:xfrm>
        </p:grpSpPr>
        <p:pic>
          <p:nvPicPr>
            <p:cNvPr id="32" name="Graphic 31" descr="Single gear with solid fill">
              <a:extLst>
                <a:ext uri="{FF2B5EF4-FFF2-40B4-BE49-F238E27FC236}">
                  <a16:creationId xmlns:a16="http://schemas.microsoft.com/office/drawing/2014/main" id="{69F63397-35B5-6E58-81AA-7AD6A8B9E8E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441531" y="3185970"/>
              <a:ext cx="914400" cy="914400"/>
            </a:xfrm>
            <a:prstGeom prst="rect">
              <a:avLst/>
            </a:prstGeom>
          </p:spPr>
        </p:pic>
        <p:pic>
          <p:nvPicPr>
            <p:cNvPr id="34" name="Graphic 33" descr="Thought with solid fill">
              <a:extLst>
                <a:ext uri="{FF2B5EF4-FFF2-40B4-BE49-F238E27FC236}">
                  <a16:creationId xmlns:a16="http://schemas.microsoft.com/office/drawing/2014/main" id="{12DBC8FA-FCC7-425B-1FE3-CD3CB72AE1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833916" y="2020925"/>
              <a:ext cx="914400" cy="914400"/>
            </a:xfrm>
            <a:prstGeom prst="rect">
              <a:avLst/>
            </a:prstGeom>
          </p:spPr>
        </p:pic>
        <p:pic>
          <p:nvPicPr>
            <p:cNvPr id="36" name="Graphic 35" descr="Document with solid fill">
              <a:extLst>
                <a:ext uri="{FF2B5EF4-FFF2-40B4-BE49-F238E27FC236}">
                  <a16:creationId xmlns:a16="http://schemas.microsoft.com/office/drawing/2014/main" id="{2FDF9CB0-725F-EE9C-69A8-CE59B73831B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52561" y="3185970"/>
              <a:ext cx="914400" cy="914400"/>
            </a:xfrm>
            <a:prstGeom prst="rect">
              <a:avLst/>
            </a:prstGeom>
          </p:spPr>
        </p:pic>
        <p:pic>
          <p:nvPicPr>
            <p:cNvPr id="38" name="Graphic 37" descr="Hourglass 90% with solid fill">
              <a:extLst>
                <a:ext uri="{FF2B5EF4-FFF2-40B4-BE49-F238E27FC236}">
                  <a16:creationId xmlns:a16="http://schemas.microsoft.com/office/drawing/2014/main" id="{39A5821C-D0A6-BF0D-5AA2-1098FA6F1F1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955090" y="4560704"/>
              <a:ext cx="803424" cy="803424"/>
            </a:xfrm>
            <a:prstGeom prst="rect">
              <a:avLst/>
            </a:prstGeom>
          </p:spPr>
        </p:pic>
        <p:pic>
          <p:nvPicPr>
            <p:cNvPr id="40" name="Graphic 39" descr="Badge Tick1 with solid fill">
              <a:extLst>
                <a:ext uri="{FF2B5EF4-FFF2-40B4-BE49-F238E27FC236}">
                  <a16:creationId xmlns:a16="http://schemas.microsoft.com/office/drawing/2014/main" id="{65B1444D-ACDD-778C-F809-9336FC63522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955090" y="3274940"/>
              <a:ext cx="914400" cy="914400"/>
            </a:xfrm>
            <a:prstGeom prst="rect">
              <a:avLst/>
            </a:prstGeom>
          </p:spPr>
        </p:pic>
        <p:cxnSp>
          <p:nvCxnSpPr>
            <p:cNvPr id="45" name="Straight Arrow Connector 44">
              <a:extLst>
                <a:ext uri="{FF2B5EF4-FFF2-40B4-BE49-F238E27FC236}">
                  <a16:creationId xmlns:a16="http://schemas.microsoft.com/office/drawing/2014/main" id="{38CED690-1CE1-915C-772F-8116B634547B}"/>
                </a:ext>
              </a:extLst>
            </p:cNvPr>
            <p:cNvCxnSpPr>
              <a:cxnSpLocks/>
            </p:cNvCxnSpPr>
            <p:nvPr/>
          </p:nvCxnSpPr>
          <p:spPr>
            <a:xfrm>
              <a:off x="6520228" y="3627589"/>
              <a:ext cx="568036" cy="115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3BEB576-352C-734E-0081-ABF504836450}"/>
                </a:ext>
              </a:extLst>
            </p:cNvPr>
            <p:cNvCxnSpPr>
              <a:cxnSpLocks/>
            </p:cNvCxnSpPr>
            <p:nvPr/>
          </p:nvCxnSpPr>
          <p:spPr>
            <a:xfrm>
              <a:off x="8312695" y="3627589"/>
              <a:ext cx="521221"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84CB5340-8F26-8759-D5ED-B6F1635BB539}"/>
              </a:ext>
            </a:extLst>
          </p:cNvPr>
          <p:cNvSpPr txBox="1"/>
          <p:nvPr/>
        </p:nvSpPr>
        <p:spPr>
          <a:xfrm>
            <a:off x="5944297" y="4387668"/>
            <a:ext cx="1011382" cy="369332"/>
          </a:xfrm>
          <a:prstGeom prst="rect">
            <a:avLst/>
          </a:prstGeom>
          <a:noFill/>
        </p:spPr>
        <p:txBody>
          <a:bodyPr wrap="square" rtlCol="0">
            <a:spAutoFit/>
          </a:bodyPr>
          <a:lstStyle/>
          <a:p>
            <a:r>
              <a:rPr lang="en-US"/>
              <a:t>MODEL</a:t>
            </a:r>
          </a:p>
        </p:txBody>
      </p:sp>
      <p:sp>
        <p:nvSpPr>
          <p:cNvPr id="55" name="TextBox 54">
            <a:extLst>
              <a:ext uri="{FF2B5EF4-FFF2-40B4-BE49-F238E27FC236}">
                <a16:creationId xmlns:a16="http://schemas.microsoft.com/office/drawing/2014/main" id="{1E72A782-0CCD-1314-AD31-DDF287260E5D}"/>
              </a:ext>
            </a:extLst>
          </p:cNvPr>
          <p:cNvSpPr txBox="1"/>
          <p:nvPr/>
        </p:nvSpPr>
        <p:spPr>
          <a:xfrm>
            <a:off x="7800249" y="4387668"/>
            <a:ext cx="1011382" cy="369332"/>
          </a:xfrm>
          <a:prstGeom prst="rect">
            <a:avLst/>
          </a:prstGeom>
          <a:noFill/>
        </p:spPr>
        <p:txBody>
          <a:bodyPr wrap="square" rtlCol="0">
            <a:spAutoFit/>
          </a:bodyPr>
          <a:lstStyle/>
          <a:p>
            <a:r>
              <a:rPr lang="en-US"/>
              <a:t>CASE</a:t>
            </a:r>
          </a:p>
        </p:txBody>
      </p:sp>
      <p:sp>
        <p:nvSpPr>
          <p:cNvPr id="58" name="TextBox 57">
            <a:extLst>
              <a:ext uri="{FF2B5EF4-FFF2-40B4-BE49-F238E27FC236}">
                <a16:creationId xmlns:a16="http://schemas.microsoft.com/office/drawing/2014/main" id="{42E657D2-1764-4244-EA0D-8A1243EEFC9F}"/>
              </a:ext>
            </a:extLst>
          </p:cNvPr>
          <p:cNvSpPr txBox="1"/>
          <p:nvPr/>
        </p:nvSpPr>
        <p:spPr>
          <a:xfrm>
            <a:off x="10510525" y="2378662"/>
            <a:ext cx="1293546" cy="523220"/>
          </a:xfrm>
          <a:prstGeom prst="rect">
            <a:avLst/>
          </a:prstGeom>
          <a:noFill/>
        </p:spPr>
        <p:txBody>
          <a:bodyPr wrap="square" rtlCol="0">
            <a:spAutoFit/>
          </a:bodyPr>
          <a:lstStyle/>
          <a:p>
            <a:r>
              <a:rPr lang="en-US" sz="1400"/>
              <a:t>JUDGEMENTS &amp; DECISIONS</a:t>
            </a:r>
          </a:p>
        </p:txBody>
      </p:sp>
      <p:sp>
        <p:nvSpPr>
          <p:cNvPr id="59" name="TextBox 58">
            <a:extLst>
              <a:ext uri="{FF2B5EF4-FFF2-40B4-BE49-F238E27FC236}">
                <a16:creationId xmlns:a16="http://schemas.microsoft.com/office/drawing/2014/main" id="{9D1E8AC7-82CE-0D25-7DA1-98E0B9C6425D}"/>
              </a:ext>
            </a:extLst>
          </p:cNvPr>
          <p:cNvSpPr txBox="1"/>
          <p:nvPr/>
        </p:nvSpPr>
        <p:spPr>
          <a:xfrm>
            <a:off x="10581810" y="3648554"/>
            <a:ext cx="1293546" cy="523220"/>
          </a:xfrm>
          <a:prstGeom prst="rect">
            <a:avLst/>
          </a:prstGeom>
          <a:noFill/>
        </p:spPr>
        <p:txBody>
          <a:bodyPr wrap="square" rtlCol="0">
            <a:spAutoFit/>
          </a:bodyPr>
          <a:lstStyle/>
          <a:p>
            <a:r>
              <a:rPr lang="en-US" sz="1400"/>
              <a:t>RIGHT DOCUMENTS</a:t>
            </a:r>
          </a:p>
        </p:txBody>
      </p:sp>
      <p:sp>
        <p:nvSpPr>
          <p:cNvPr id="60" name="TextBox 59">
            <a:extLst>
              <a:ext uri="{FF2B5EF4-FFF2-40B4-BE49-F238E27FC236}">
                <a16:creationId xmlns:a16="http://schemas.microsoft.com/office/drawing/2014/main" id="{0371FE65-7F3A-D287-C521-B9E621B67434}"/>
              </a:ext>
            </a:extLst>
          </p:cNvPr>
          <p:cNvSpPr txBox="1"/>
          <p:nvPr/>
        </p:nvSpPr>
        <p:spPr>
          <a:xfrm>
            <a:off x="10510525" y="4927881"/>
            <a:ext cx="1293546" cy="307777"/>
          </a:xfrm>
          <a:prstGeom prst="rect">
            <a:avLst/>
          </a:prstGeom>
          <a:noFill/>
        </p:spPr>
        <p:txBody>
          <a:bodyPr wrap="square" rtlCol="0">
            <a:spAutoFit/>
          </a:bodyPr>
          <a:lstStyle/>
          <a:p>
            <a:r>
              <a:rPr lang="en-US" sz="1400"/>
              <a:t>SAVE TIME</a:t>
            </a:r>
          </a:p>
        </p:txBody>
      </p:sp>
    </p:spTree>
    <p:extLst>
      <p:ext uri="{BB962C8B-B14F-4D97-AF65-F5344CB8AC3E}">
        <p14:creationId xmlns:p14="http://schemas.microsoft.com/office/powerpoint/2010/main" val="155813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2E57-B7AE-29FD-858B-F1D3C4A48955}"/>
              </a:ext>
            </a:extLst>
          </p:cNvPr>
          <p:cNvSpPr>
            <a:spLocks noGrp="1"/>
          </p:cNvSpPr>
          <p:nvPr>
            <p:ph type="title"/>
          </p:nvPr>
        </p:nvSpPr>
        <p:spPr/>
        <p:txBody>
          <a:bodyPr/>
          <a:lstStyle/>
          <a:p>
            <a:r>
              <a:rPr lang="en-US"/>
              <a:t>Data profiling</a:t>
            </a:r>
          </a:p>
        </p:txBody>
      </p:sp>
      <p:graphicFrame>
        <p:nvGraphicFramePr>
          <p:cNvPr id="5" name="Content Placeholder 4">
            <a:extLst>
              <a:ext uri="{FF2B5EF4-FFF2-40B4-BE49-F238E27FC236}">
                <a16:creationId xmlns:a16="http://schemas.microsoft.com/office/drawing/2014/main" id="{74738A8A-713F-039C-F3D7-8104B655F54E}"/>
              </a:ext>
            </a:extLst>
          </p:cNvPr>
          <p:cNvGraphicFramePr>
            <a:graphicFrameLocks noGrp="1"/>
          </p:cNvGraphicFramePr>
          <p:nvPr>
            <p:ph idx="1"/>
            <p:extLst>
              <p:ext uri="{D42A27DB-BD31-4B8C-83A1-F6EECF244321}">
                <p14:modId xmlns:p14="http://schemas.microsoft.com/office/powerpoint/2010/main" val="1424153352"/>
              </p:ext>
            </p:extLst>
          </p:nvPr>
        </p:nvGraphicFramePr>
        <p:xfrm>
          <a:off x="1603569" y="2077375"/>
          <a:ext cx="8403901" cy="3388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a:extLst>
              <a:ext uri="{FF2B5EF4-FFF2-40B4-BE49-F238E27FC236}">
                <a16:creationId xmlns:a16="http://schemas.microsoft.com/office/drawing/2014/main" id="{F309ACB8-6640-303D-69B3-B7EA19DC4C03}"/>
              </a:ext>
            </a:extLst>
          </p:cNvPr>
          <p:cNvGrpSpPr/>
          <p:nvPr/>
        </p:nvGrpSpPr>
        <p:grpSpPr>
          <a:xfrm>
            <a:off x="238996" y="2895257"/>
            <a:ext cx="1337648" cy="1276508"/>
            <a:chOff x="238996" y="2611911"/>
            <a:chExt cx="1641591" cy="1356407"/>
          </a:xfrm>
        </p:grpSpPr>
        <p:sp>
          <p:nvSpPr>
            <p:cNvPr id="10" name="Rectangle: Rounded Corners 9">
              <a:extLst>
                <a:ext uri="{FF2B5EF4-FFF2-40B4-BE49-F238E27FC236}">
                  <a16:creationId xmlns:a16="http://schemas.microsoft.com/office/drawing/2014/main" id="{EF2CBB16-C3D1-9F86-5594-624591A8C58E}"/>
                </a:ext>
              </a:extLst>
            </p:cNvPr>
            <p:cNvSpPr/>
            <p:nvPr/>
          </p:nvSpPr>
          <p:spPr>
            <a:xfrm>
              <a:off x="238996" y="3429000"/>
              <a:ext cx="1512164" cy="539318"/>
            </a:xfrm>
            <a:prstGeom prst="roundRect">
              <a:avLst/>
            </a:prstGeom>
            <a:solidFill>
              <a:schemeClr val="bg2"/>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5696D95-0EE8-30A3-5F12-8BA371999D46}"/>
                </a:ext>
              </a:extLst>
            </p:cNvPr>
            <p:cNvSpPr txBox="1"/>
            <p:nvPr/>
          </p:nvSpPr>
          <p:spPr>
            <a:xfrm>
              <a:off x="368423" y="3497747"/>
              <a:ext cx="1512164" cy="359745"/>
            </a:xfrm>
            <a:prstGeom prst="rect">
              <a:avLst/>
            </a:prstGeom>
            <a:noFill/>
          </p:spPr>
          <p:txBody>
            <a:bodyPr wrap="square" rtlCol="0">
              <a:spAutoFit/>
            </a:bodyPr>
            <a:lstStyle/>
            <a:p>
              <a:r>
                <a:rPr lang="en-US" sz="1600" b="1"/>
                <a:t>Raw Data</a:t>
              </a:r>
            </a:p>
          </p:txBody>
        </p:sp>
        <p:pic>
          <p:nvPicPr>
            <p:cNvPr id="12" name="Graphic 11" descr="Scroll with solid fill">
              <a:extLst>
                <a:ext uri="{FF2B5EF4-FFF2-40B4-BE49-F238E27FC236}">
                  <a16:creationId xmlns:a16="http://schemas.microsoft.com/office/drawing/2014/main" id="{A587549E-C48F-0470-0432-4450C2564C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7943" y="2611911"/>
              <a:ext cx="782715" cy="782715"/>
            </a:xfrm>
            <a:prstGeom prst="rect">
              <a:avLst/>
            </a:prstGeom>
          </p:spPr>
        </p:pic>
      </p:grpSp>
      <p:sp>
        <p:nvSpPr>
          <p:cNvPr id="13" name="TextBox 12">
            <a:extLst>
              <a:ext uri="{FF2B5EF4-FFF2-40B4-BE49-F238E27FC236}">
                <a16:creationId xmlns:a16="http://schemas.microsoft.com/office/drawing/2014/main" id="{C204C5A9-0F30-B5B2-801C-4457CF57BD62}"/>
              </a:ext>
            </a:extLst>
          </p:cNvPr>
          <p:cNvSpPr txBox="1"/>
          <p:nvPr/>
        </p:nvSpPr>
        <p:spPr>
          <a:xfrm>
            <a:off x="1822716" y="4146465"/>
            <a:ext cx="1748901" cy="830997"/>
          </a:xfrm>
          <a:prstGeom prst="rect">
            <a:avLst/>
          </a:prstGeom>
          <a:noFill/>
        </p:spPr>
        <p:txBody>
          <a:bodyPr wrap="square" rtlCol="0">
            <a:spAutoFit/>
          </a:bodyPr>
          <a:lstStyle/>
          <a:p>
            <a:r>
              <a:rPr lang="en-US" sz="1600">
                <a:solidFill>
                  <a:srgbClr val="FF0000"/>
                </a:solidFill>
              </a:rPr>
              <a:t>Most insignificant, low-level information words</a:t>
            </a:r>
          </a:p>
        </p:txBody>
      </p:sp>
      <p:grpSp>
        <p:nvGrpSpPr>
          <p:cNvPr id="22" name="Group 21">
            <a:extLst>
              <a:ext uri="{FF2B5EF4-FFF2-40B4-BE49-F238E27FC236}">
                <a16:creationId xmlns:a16="http://schemas.microsoft.com/office/drawing/2014/main" id="{81BDF81B-6180-8B5A-0CCC-4955783FC311}"/>
              </a:ext>
            </a:extLst>
          </p:cNvPr>
          <p:cNvGrpSpPr/>
          <p:nvPr/>
        </p:nvGrpSpPr>
        <p:grpSpPr>
          <a:xfrm>
            <a:off x="10300251" y="2782362"/>
            <a:ext cx="1509205" cy="1327999"/>
            <a:chOff x="10300251" y="2782362"/>
            <a:chExt cx="1509205" cy="1327999"/>
          </a:xfrm>
        </p:grpSpPr>
        <p:sp>
          <p:nvSpPr>
            <p:cNvPr id="16" name="Rectangle: Rounded Corners 15">
              <a:extLst>
                <a:ext uri="{FF2B5EF4-FFF2-40B4-BE49-F238E27FC236}">
                  <a16:creationId xmlns:a16="http://schemas.microsoft.com/office/drawing/2014/main" id="{D2BD997D-D683-D481-1A31-E06EB8645A97}"/>
                </a:ext>
              </a:extLst>
            </p:cNvPr>
            <p:cNvSpPr/>
            <p:nvPr/>
          </p:nvSpPr>
          <p:spPr>
            <a:xfrm>
              <a:off x="10300251" y="3602258"/>
              <a:ext cx="1509205" cy="508103"/>
            </a:xfrm>
            <a:prstGeom prst="roundRect">
              <a:avLst/>
            </a:prstGeom>
            <a:solidFill>
              <a:schemeClr val="bg2"/>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26E8007-951A-821C-42CB-E4308F6A33F4}"/>
                </a:ext>
              </a:extLst>
            </p:cNvPr>
            <p:cNvSpPr txBox="1"/>
            <p:nvPr/>
          </p:nvSpPr>
          <p:spPr>
            <a:xfrm>
              <a:off x="10300251" y="3671017"/>
              <a:ext cx="1509204" cy="307777"/>
            </a:xfrm>
            <a:prstGeom prst="rect">
              <a:avLst/>
            </a:prstGeom>
            <a:noFill/>
          </p:spPr>
          <p:txBody>
            <a:bodyPr wrap="square" rtlCol="0">
              <a:spAutoFit/>
            </a:bodyPr>
            <a:lstStyle/>
            <a:p>
              <a:r>
                <a:rPr lang="en-US" sz="1400" b="1"/>
                <a:t>Cleaned Data</a:t>
              </a:r>
            </a:p>
          </p:txBody>
        </p:sp>
        <p:pic>
          <p:nvPicPr>
            <p:cNvPr id="18" name="Graphic 17" descr="Document with solid fill">
              <a:extLst>
                <a:ext uri="{FF2B5EF4-FFF2-40B4-BE49-F238E27FC236}">
                  <a16:creationId xmlns:a16="http://schemas.microsoft.com/office/drawing/2014/main" id="{53566760-9D54-5388-B084-9111DF87FC3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0588431" y="2782362"/>
              <a:ext cx="782715" cy="782715"/>
            </a:xfrm>
            <a:prstGeom prst="rect">
              <a:avLst/>
            </a:prstGeom>
          </p:spPr>
        </p:pic>
      </p:grpSp>
      <p:sp>
        <p:nvSpPr>
          <p:cNvPr id="19" name="TextBox 18">
            <a:extLst>
              <a:ext uri="{FF2B5EF4-FFF2-40B4-BE49-F238E27FC236}">
                <a16:creationId xmlns:a16="http://schemas.microsoft.com/office/drawing/2014/main" id="{148B4CDF-9D62-EEF2-32B4-5EA6D05DCD53}"/>
              </a:ext>
            </a:extLst>
          </p:cNvPr>
          <p:cNvSpPr txBox="1"/>
          <p:nvPr/>
        </p:nvSpPr>
        <p:spPr>
          <a:xfrm>
            <a:off x="3648675" y="4171765"/>
            <a:ext cx="1748901" cy="584775"/>
          </a:xfrm>
          <a:prstGeom prst="rect">
            <a:avLst/>
          </a:prstGeom>
          <a:noFill/>
        </p:spPr>
        <p:txBody>
          <a:bodyPr wrap="square" rtlCol="0">
            <a:spAutoFit/>
          </a:bodyPr>
          <a:lstStyle/>
          <a:p>
            <a:r>
              <a:rPr lang="en-US" sz="1600">
                <a:solidFill>
                  <a:srgbClr val="FFFF00"/>
                </a:solidFill>
              </a:rPr>
              <a:t>To reduce term frequency errors</a:t>
            </a:r>
          </a:p>
        </p:txBody>
      </p:sp>
      <p:sp>
        <p:nvSpPr>
          <p:cNvPr id="20" name="TextBox 19">
            <a:extLst>
              <a:ext uri="{FF2B5EF4-FFF2-40B4-BE49-F238E27FC236}">
                <a16:creationId xmlns:a16="http://schemas.microsoft.com/office/drawing/2014/main" id="{3F1EE025-8434-1A29-345A-658F3D9161E5}"/>
              </a:ext>
            </a:extLst>
          </p:cNvPr>
          <p:cNvSpPr txBox="1"/>
          <p:nvPr/>
        </p:nvSpPr>
        <p:spPr>
          <a:xfrm>
            <a:off x="5576655" y="4110361"/>
            <a:ext cx="1748901" cy="830997"/>
          </a:xfrm>
          <a:prstGeom prst="rect">
            <a:avLst/>
          </a:prstGeom>
          <a:noFill/>
        </p:spPr>
        <p:txBody>
          <a:bodyPr wrap="square" rtlCol="0">
            <a:spAutoFit/>
          </a:bodyPr>
          <a:lstStyle/>
          <a:p>
            <a:r>
              <a:rPr lang="en-US" sz="1600">
                <a:solidFill>
                  <a:schemeClr val="accent6">
                    <a:lumMod val="75000"/>
                  </a:schemeClr>
                </a:solidFill>
              </a:rPr>
              <a:t>Doesn’t make much sense except for years</a:t>
            </a:r>
          </a:p>
        </p:txBody>
      </p:sp>
      <p:sp>
        <p:nvSpPr>
          <p:cNvPr id="21" name="TextBox 20">
            <a:extLst>
              <a:ext uri="{FF2B5EF4-FFF2-40B4-BE49-F238E27FC236}">
                <a16:creationId xmlns:a16="http://schemas.microsoft.com/office/drawing/2014/main" id="{5F417AA6-E445-615C-4B7E-729434D25FC1}"/>
              </a:ext>
            </a:extLst>
          </p:cNvPr>
          <p:cNvSpPr txBox="1"/>
          <p:nvPr/>
        </p:nvSpPr>
        <p:spPr>
          <a:xfrm>
            <a:off x="7402614" y="4126121"/>
            <a:ext cx="1748901" cy="1077218"/>
          </a:xfrm>
          <a:prstGeom prst="rect">
            <a:avLst/>
          </a:prstGeom>
          <a:noFill/>
        </p:spPr>
        <p:txBody>
          <a:bodyPr wrap="square" rtlCol="0">
            <a:spAutoFit/>
          </a:bodyPr>
          <a:lstStyle/>
          <a:p>
            <a:r>
              <a:rPr lang="en-US" sz="1600">
                <a:solidFill>
                  <a:schemeClr val="accent3">
                    <a:lumMod val="75000"/>
                  </a:schemeClr>
                </a:solidFill>
              </a:rPr>
              <a:t>Creating a unique list of acronyms similar to stop words</a:t>
            </a:r>
          </a:p>
        </p:txBody>
      </p:sp>
    </p:spTree>
    <p:extLst>
      <p:ext uri="{BB962C8B-B14F-4D97-AF65-F5344CB8AC3E}">
        <p14:creationId xmlns:p14="http://schemas.microsoft.com/office/powerpoint/2010/main" val="2877329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5E05-3FBD-B390-114C-4576F3009E65}"/>
              </a:ext>
            </a:extLst>
          </p:cNvPr>
          <p:cNvSpPr>
            <a:spLocks noGrp="1"/>
          </p:cNvSpPr>
          <p:nvPr>
            <p:ph type="title"/>
          </p:nvPr>
        </p:nvSpPr>
        <p:spPr/>
        <p:txBody>
          <a:bodyPr/>
          <a:lstStyle/>
          <a:p>
            <a:r>
              <a:rPr lang="en-US"/>
              <a:t>Data Profiling</a:t>
            </a:r>
          </a:p>
        </p:txBody>
      </p:sp>
      <p:sp>
        <p:nvSpPr>
          <p:cNvPr id="3" name="Content Placeholder 2">
            <a:extLst>
              <a:ext uri="{FF2B5EF4-FFF2-40B4-BE49-F238E27FC236}">
                <a16:creationId xmlns:a16="http://schemas.microsoft.com/office/drawing/2014/main" id="{1B83A646-EFF4-6F63-A9B6-6BB8737BABCF}"/>
              </a:ext>
            </a:extLst>
          </p:cNvPr>
          <p:cNvSpPr>
            <a:spLocks noGrp="1"/>
          </p:cNvSpPr>
          <p:nvPr>
            <p:ph idx="1"/>
          </p:nvPr>
        </p:nvSpPr>
        <p:spPr>
          <a:xfrm>
            <a:off x="363985" y="2015732"/>
            <a:ext cx="11185864" cy="3790264"/>
          </a:xfrm>
        </p:spPr>
        <p:txBody>
          <a:bodyPr>
            <a:normAutofit fontScale="85000" lnSpcReduction="10000"/>
          </a:bodyPr>
          <a:lstStyle/>
          <a:p>
            <a:r>
              <a:rPr lang="en-US" err="1"/>
              <a:t>Hexal</a:t>
            </a:r>
            <a:r>
              <a:rPr lang="en-US"/>
              <a:t> Australia Pty Ltd </a:t>
            </a:r>
            <a:r>
              <a:rPr lang="en-US" b="1">
                <a:solidFill>
                  <a:schemeClr val="accent3">
                    <a:lumMod val="75000"/>
                  </a:schemeClr>
                </a:solidFill>
              </a:rPr>
              <a:t>v</a:t>
            </a:r>
            <a:r>
              <a:rPr lang="en-US"/>
              <a:t> Roche Therapeutics Inc (2005) </a:t>
            </a:r>
            <a:r>
              <a:rPr lang="en-US" b="1">
                <a:solidFill>
                  <a:schemeClr val="accent6">
                    <a:lumMod val="50000"/>
                  </a:schemeClr>
                </a:solidFill>
              </a:rPr>
              <a:t>66</a:t>
            </a:r>
            <a:r>
              <a:rPr lang="en-US"/>
              <a:t> </a:t>
            </a:r>
            <a:r>
              <a:rPr lang="en-US" b="1">
                <a:solidFill>
                  <a:schemeClr val="accent3">
                    <a:lumMod val="75000"/>
                  </a:schemeClr>
                </a:solidFill>
              </a:rPr>
              <a:t>IPR</a:t>
            </a:r>
            <a:r>
              <a:rPr lang="en-US"/>
              <a:t> </a:t>
            </a:r>
            <a:r>
              <a:rPr lang="en-US" b="1">
                <a:solidFill>
                  <a:schemeClr val="accent6">
                    <a:lumMod val="50000"/>
                  </a:schemeClr>
                </a:solidFill>
              </a:rPr>
              <a:t>325</a:t>
            </a:r>
            <a:r>
              <a:rPr lang="en-US"/>
              <a:t>, the likelihood of irreparable harm was regarded by Stone J as</a:t>
            </a:r>
            <a:r>
              <a:rPr lang="en-US" b="1">
                <a:solidFill>
                  <a:srgbClr val="FFFF00"/>
                </a:solidFill>
              </a:rPr>
              <a:t>,</a:t>
            </a:r>
            <a:r>
              <a:rPr lang="en-US"/>
              <a:t> indeed, </a:t>
            </a:r>
            <a:r>
              <a:rPr lang="en-US" b="1">
                <a:solidFill>
                  <a:srgbClr val="FF0000"/>
                </a:solidFill>
              </a:rPr>
              <a:t>a</a:t>
            </a:r>
            <a:r>
              <a:rPr lang="en-US"/>
              <a:t> separate element that had </a:t>
            </a:r>
            <a:r>
              <a:rPr lang="en-US" b="1">
                <a:solidFill>
                  <a:srgbClr val="FF0000"/>
                </a:solidFill>
              </a:rPr>
              <a:t>to</a:t>
            </a:r>
            <a:r>
              <a:rPr lang="en-US"/>
              <a:t> be established by an applicant for an interlocutory injunction. Her </a:t>
            </a:r>
            <a:r>
              <a:rPr lang="en-US" err="1"/>
              <a:t>Honour</a:t>
            </a:r>
            <a:r>
              <a:rPr lang="en-US"/>
              <a:t> cited the well-known passage from the judgment </a:t>
            </a:r>
            <a:r>
              <a:rPr lang="en-US" b="1">
                <a:solidFill>
                  <a:srgbClr val="FF0000"/>
                </a:solidFill>
              </a:rPr>
              <a:t>of</a:t>
            </a:r>
            <a:r>
              <a:rPr lang="en-US"/>
              <a:t> Mason ACJ in Castlemaine </a:t>
            </a:r>
            <a:r>
              <a:rPr lang="en-US" err="1"/>
              <a:t>Tooheys</a:t>
            </a:r>
            <a:r>
              <a:rPr lang="en-US"/>
              <a:t> Ltd v South Australia </a:t>
            </a:r>
            <a:r>
              <a:rPr lang="en-US" b="1">
                <a:solidFill>
                  <a:schemeClr val="accent3">
                    <a:lumMod val="75000"/>
                  </a:schemeClr>
                </a:solidFill>
              </a:rPr>
              <a:t>[</a:t>
            </a:r>
            <a:r>
              <a:rPr lang="en-US" b="1">
                <a:solidFill>
                  <a:schemeClr val="accent6">
                    <a:lumMod val="50000"/>
                  </a:schemeClr>
                </a:solidFill>
              </a:rPr>
              <a:t>1986</a:t>
            </a:r>
            <a:r>
              <a:rPr lang="en-US" b="1">
                <a:solidFill>
                  <a:schemeClr val="accent3">
                    <a:lumMod val="75000"/>
                  </a:schemeClr>
                </a:solidFill>
              </a:rPr>
              <a:t>] HCA 58 ; (</a:t>
            </a:r>
            <a:r>
              <a:rPr lang="en-US" b="1">
                <a:solidFill>
                  <a:schemeClr val="accent6">
                    <a:lumMod val="50000"/>
                  </a:schemeClr>
                </a:solidFill>
              </a:rPr>
              <a:t>1986</a:t>
            </a:r>
            <a:r>
              <a:rPr lang="en-US" b="1">
                <a:solidFill>
                  <a:schemeClr val="accent3">
                    <a:lumMod val="75000"/>
                  </a:schemeClr>
                </a:solidFill>
              </a:rPr>
              <a:t>) 161 CLR </a:t>
            </a:r>
            <a:r>
              <a:rPr lang="en-US" b="1">
                <a:solidFill>
                  <a:schemeClr val="accent6">
                    <a:lumMod val="50000"/>
                  </a:schemeClr>
                </a:solidFill>
              </a:rPr>
              <a:t>148</a:t>
            </a:r>
            <a:r>
              <a:rPr lang="en-US" b="1">
                <a:solidFill>
                  <a:schemeClr val="accent3">
                    <a:lumMod val="75000"/>
                  </a:schemeClr>
                </a:solidFill>
              </a:rPr>
              <a:t> </a:t>
            </a:r>
            <a:r>
              <a:rPr lang="en-US">
                <a:solidFill>
                  <a:srgbClr val="FFFF00"/>
                </a:solidFill>
              </a:rPr>
              <a:t>(</a:t>
            </a:r>
            <a:r>
              <a:rPr lang="en-US" b="1">
                <a:solidFill>
                  <a:schemeClr val="accent3">
                    <a:lumMod val="75000"/>
                  </a:schemeClr>
                </a:solidFill>
              </a:rPr>
              <a:t>at </a:t>
            </a:r>
            <a:r>
              <a:rPr lang="en-US" b="1">
                <a:solidFill>
                  <a:schemeClr val="accent6">
                    <a:lumMod val="50000"/>
                  </a:schemeClr>
                </a:solidFill>
              </a:rPr>
              <a:t>153</a:t>
            </a:r>
            <a:r>
              <a:rPr lang="en-US">
                <a:solidFill>
                  <a:srgbClr val="FFFF00"/>
                </a:solidFill>
              </a:rPr>
              <a:t>)</a:t>
            </a:r>
            <a:r>
              <a:rPr lang="en-US" b="1">
                <a:solidFill>
                  <a:schemeClr val="accent3">
                    <a:lumMod val="75000"/>
                  </a:schemeClr>
                </a:solidFill>
              </a:rPr>
              <a:t> </a:t>
            </a:r>
            <a:r>
              <a:rPr lang="en-US"/>
              <a:t>as support for that proposition. Had it not been for the fact </a:t>
            </a:r>
            <a:r>
              <a:rPr lang="en-US" b="1">
                <a:solidFill>
                  <a:srgbClr val="FF0000"/>
                </a:solidFill>
              </a:rPr>
              <a:t>that</a:t>
            </a:r>
            <a:r>
              <a:rPr lang="en-US"/>
              <a:t> there will be a speedy trial of this matter, which Stone J regarded as a relevant consideration in </a:t>
            </a:r>
            <a:r>
              <a:rPr lang="en-US" err="1"/>
              <a:t>Hexal</a:t>
            </a:r>
            <a:r>
              <a:rPr lang="en-US"/>
              <a:t> v Roche (at [</a:t>
            </a:r>
            <a:r>
              <a:rPr lang="en-US" b="1">
                <a:solidFill>
                  <a:schemeClr val="accent6">
                    <a:lumMod val="50000"/>
                  </a:schemeClr>
                </a:solidFill>
              </a:rPr>
              <a:t>78</a:t>
            </a:r>
            <a:r>
              <a:rPr lang="en-US"/>
              <a:t>]), I might have been inclined to grant some, at least, of the orders sought by </a:t>
            </a:r>
            <a:r>
              <a:rPr lang="en-US" b="1">
                <a:solidFill>
                  <a:schemeClr val="accent3">
                    <a:lumMod val="75000"/>
                  </a:schemeClr>
                </a:solidFill>
              </a:rPr>
              <a:t>CSL</a:t>
            </a:r>
            <a:r>
              <a:rPr lang="en-US"/>
              <a:t>. I will give the parties an opportunity to be heard in relation to the matter of costs. I certify that the preceding one hundred and seven </a:t>
            </a:r>
            <a:r>
              <a:rPr lang="en-US" b="1">
                <a:solidFill>
                  <a:srgbClr val="FFFF00"/>
                </a:solidFill>
              </a:rPr>
              <a:t>(</a:t>
            </a:r>
            <a:r>
              <a:rPr lang="en-US" b="1">
                <a:solidFill>
                  <a:schemeClr val="accent6">
                    <a:lumMod val="50000"/>
                  </a:schemeClr>
                </a:solidFill>
              </a:rPr>
              <a:t>107</a:t>
            </a:r>
            <a:r>
              <a:rPr lang="en-US" b="1">
                <a:solidFill>
                  <a:srgbClr val="FFFF00"/>
                </a:solidFill>
              </a:rPr>
              <a:t>)</a:t>
            </a:r>
            <a:r>
              <a:rPr lang="en-US"/>
              <a:t> numbered paragraphs are a true copy of </a:t>
            </a:r>
            <a:r>
              <a:rPr lang="en-US" b="1">
                <a:solidFill>
                  <a:srgbClr val="FF0000"/>
                </a:solidFill>
              </a:rPr>
              <a:t>the</a:t>
            </a:r>
            <a:r>
              <a:rPr lang="en-US"/>
              <a:t> Reasons for Judgment herein of the </a:t>
            </a:r>
            <a:r>
              <a:rPr lang="en-US" err="1"/>
              <a:t>Honourable</a:t>
            </a:r>
            <a:r>
              <a:rPr lang="en-US"/>
              <a:t> Justice Weinberg. Associate: Dated: 3 October 2006 Counsel for the Applicant: </a:t>
            </a:r>
            <a:r>
              <a:rPr lang="en-US" err="1"/>
              <a:t>Mr</a:t>
            </a:r>
            <a:r>
              <a:rPr lang="en-US"/>
              <a:t> B.N. Caine SC </a:t>
            </a:r>
            <a:r>
              <a:rPr lang="en-US" b="1">
                <a:solidFill>
                  <a:srgbClr val="FF0000"/>
                </a:solidFill>
              </a:rPr>
              <a:t>and</a:t>
            </a:r>
            <a:r>
              <a:rPr lang="en-US"/>
              <a:t> Dr W.A. </a:t>
            </a:r>
            <a:r>
              <a:rPr lang="en-US" err="1"/>
              <a:t>Rothnie</a:t>
            </a:r>
            <a:r>
              <a:rPr lang="en-US"/>
              <a:t> Solicitor for the Applicant: Blake Dawson Waldron Counsel for the Respondent: </a:t>
            </a:r>
            <a:r>
              <a:rPr lang="en-US" err="1"/>
              <a:t>Mr</a:t>
            </a:r>
            <a:r>
              <a:rPr lang="en-US"/>
              <a:t> P.W. Collinson SC and </a:t>
            </a:r>
            <a:r>
              <a:rPr lang="en-US" err="1"/>
              <a:t>Ms</a:t>
            </a:r>
            <a:r>
              <a:rPr lang="en-US"/>
              <a:t> H.M.J. </a:t>
            </a:r>
            <a:r>
              <a:rPr lang="en-US" err="1"/>
              <a:t>Rofe</a:t>
            </a:r>
            <a:r>
              <a:rPr lang="en-US"/>
              <a:t> Solicitor for the Respondent </a:t>
            </a:r>
            <a:r>
              <a:rPr lang="en-US" b="1">
                <a:solidFill>
                  <a:srgbClr val="FFFF00"/>
                </a:solidFill>
              </a:rPr>
              <a:t>:</a:t>
            </a:r>
            <a:r>
              <a:rPr lang="en-US"/>
              <a:t> Deacons Date of Hearing: 22 September 2006 Date of Judgment: 3 October 2006 </a:t>
            </a:r>
            <a:r>
              <a:rPr lang="en-US" err="1"/>
              <a:t>AustLII</a:t>
            </a:r>
            <a:r>
              <a:rPr lang="en-US"/>
              <a:t>: Copyright Policy | Disclaimers </a:t>
            </a:r>
            <a:r>
              <a:rPr lang="en-US" b="1">
                <a:solidFill>
                  <a:srgbClr val="FFFF00"/>
                </a:solidFill>
              </a:rPr>
              <a:t>|</a:t>
            </a:r>
            <a:r>
              <a:rPr lang="en-US"/>
              <a:t> Privacy Policy </a:t>
            </a:r>
            <a:r>
              <a:rPr lang="en-US" b="1">
                <a:solidFill>
                  <a:srgbClr val="FFFF00"/>
                </a:solidFill>
              </a:rPr>
              <a:t>|</a:t>
            </a:r>
            <a:r>
              <a:rPr lang="en-US"/>
              <a:t> </a:t>
            </a:r>
            <a:r>
              <a:rPr lang="en-US" b="1">
                <a:solidFill>
                  <a:schemeClr val="accent3">
                    <a:lumMod val="75000"/>
                  </a:schemeClr>
                </a:solidFill>
              </a:rPr>
              <a:t>Feedback URL</a:t>
            </a:r>
            <a:r>
              <a:rPr lang="en-US"/>
              <a:t>: </a:t>
            </a:r>
            <a:r>
              <a:rPr lang="en-US" b="1">
                <a:solidFill>
                  <a:srgbClr val="00B0F0"/>
                </a:solidFill>
              </a:rPr>
              <a:t>http://www.austlii.edu.au/au/cases/cth/FCA/2006/1301.html</a:t>
            </a:r>
          </a:p>
        </p:txBody>
      </p:sp>
    </p:spTree>
    <p:extLst>
      <p:ext uri="{BB962C8B-B14F-4D97-AF65-F5344CB8AC3E}">
        <p14:creationId xmlns:p14="http://schemas.microsoft.com/office/powerpoint/2010/main" val="210337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07FF-A3F0-0547-9C35-2BB5094616D4}"/>
              </a:ext>
            </a:extLst>
          </p:cNvPr>
          <p:cNvSpPr>
            <a:spLocks noGrp="1"/>
          </p:cNvSpPr>
          <p:nvPr>
            <p:ph type="title"/>
          </p:nvPr>
        </p:nvSpPr>
        <p:spPr/>
        <p:txBody>
          <a:bodyPr/>
          <a:lstStyle/>
          <a:p>
            <a:r>
              <a:rPr lang="en-US"/>
              <a:t>IMBALANCED Classes</a:t>
            </a:r>
          </a:p>
        </p:txBody>
      </p:sp>
      <p:graphicFrame>
        <p:nvGraphicFramePr>
          <p:cNvPr id="4" name="Content Placeholder 3">
            <a:extLst>
              <a:ext uri="{FF2B5EF4-FFF2-40B4-BE49-F238E27FC236}">
                <a16:creationId xmlns:a16="http://schemas.microsoft.com/office/drawing/2014/main" id="{A21268C8-3B87-DCF7-58AE-D15469506F8F}"/>
              </a:ext>
            </a:extLst>
          </p:cNvPr>
          <p:cNvGraphicFramePr>
            <a:graphicFrameLocks noGrp="1"/>
          </p:cNvGraphicFramePr>
          <p:nvPr>
            <p:ph idx="1"/>
            <p:extLst>
              <p:ext uri="{D42A27DB-BD31-4B8C-83A1-F6EECF244321}">
                <p14:modId xmlns:p14="http://schemas.microsoft.com/office/powerpoint/2010/main" val="1930885584"/>
              </p:ext>
            </p:extLst>
          </p:nvPr>
        </p:nvGraphicFramePr>
        <p:xfrm>
          <a:off x="287868" y="2016125"/>
          <a:ext cx="8043332" cy="34496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 4">
            <a:extLst>
              <a:ext uri="{FF2B5EF4-FFF2-40B4-BE49-F238E27FC236}">
                <a16:creationId xmlns:a16="http://schemas.microsoft.com/office/drawing/2014/main" id="{A18B66B6-DFCF-39E1-2076-F1EEDBD09657}"/>
              </a:ext>
            </a:extLst>
          </p:cNvPr>
          <p:cNvGraphicFramePr/>
          <p:nvPr>
            <p:extLst>
              <p:ext uri="{D42A27DB-BD31-4B8C-83A1-F6EECF244321}">
                <p14:modId xmlns:p14="http://schemas.microsoft.com/office/powerpoint/2010/main" val="628109598"/>
              </p:ext>
            </p:extLst>
          </p:nvPr>
        </p:nvGraphicFramePr>
        <p:xfrm>
          <a:off x="7874000" y="2269067"/>
          <a:ext cx="4318000" cy="2983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7353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E06C-1931-D157-B709-03111EA47AA0}"/>
              </a:ext>
            </a:extLst>
          </p:cNvPr>
          <p:cNvSpPr>
            <a:spLocks noGrp="1"/>
          </p:cNvSpPr>
          <p:nvPr>
            <p:ph type="title"/>
          </p:nvPr>
        </p:nvSpPr>
        <p:spPr/>
        <p:txBody>
          <a:bodyPr/>
          <a:lstStyle/>
          <a:p>
            <a:r>
              <a:rPr lang="en-US"/>
              <a:t>SAMPLED CLASSES</a:t>
            </a:r>
          </a:p>
        </p:txBody>
      </p:sp>
      <p:graphicFrame>
        <p:nvGraphicFramePr>
          <p:cNvPr id="4" name="Content Placeholder 3">
            <a:extLst>
              <a:ext uri="{FF2B5EF4-FFF2-40B4-BE49-F238E27FC236}">
                <a16:creationId xmlns:a16="http://schemas.microsoft.com/office/drawing/2014/main" id="{253DFF65-3F1A-A4CC-4FA6-E561437598C9}"/>
              </a:ext>
            </a:extLst>
          </p:cNvPr>
          <p:cNvGraphicFramePr>
            <a:graphicFrameLocks noGrp="1"/>
          </p:cNvGraphicFramePr>
          <p:nvPr>
            <p:ph idx="1"/>
            <p:extLst>
              <p:ext uri="{D42A27DB-BD31-4B8C-83A1-F6EECF244321}">
                <p14:modId xmlns:p14="http://schemas.microsoft.com/office/powerpoint/2010/main" val="804374399"/>
              </p:ext>
            </p:extLst>
          </p:nvPr>
        </p:nvGraphicFramePr>
        <p:xfrm>
          <a:off x="1450975" y="2016125"/>
          <a:ext cx="9604375" cy="3449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6435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141482F2-9DB9-1119-F2F4-541E1A242E4E}"/>
              </a:ext>
            </a:extLst>
          </p:cNvPr>
          <p:cNvSpPr/>
          <p:nvPr/>
        </p:nvSpPr>
        <p:spPr>
          <a:xfrm>
            <a:off x="5347614" y="4689500"/>
            <a:ext cx="1390257" cy="684230"/>
          </a:xfrm>
          <a:prstGeom prst="rect">
            <a:avLst/>
          </a:prstGeom>
          <a:solidFill>
            <a:schemeClr val="bg2"/>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50ECF9A-1510-4556-95A0-B727E3CA5B87}"/>
              </a:ext>
            </a:extLst>
          </p:cNvPr>
          <p:cNvSpPr/>
          <p:nvPr/>
        </p:nvSpPr>
        <p:spPr>
          <a:xfrm>
            <a:off x="5347614" y="3973431"/>
            <a:ext cx="1390257" cy="604396"/>
          </a:xfrm>
          <a:prstGeom prst="rect">
            <a:avLst/>
          </a:prstGeom>
          <a:solidFill>
            <a:schemeClr val="bg2"/>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01629CE-B96D-10D8-A2BD-A06FB2F861D6}"/>
              </a:ext>
            </a:extLst>
          </p:cNvPr>
          <p:cNvSpPr/>
          <p:nvPr/>
        </p:nvSpPr>
        <p:spPr>
          <a:xfrm>
            <a:off x="5353235" y="2863048"/>
            <a:ext cx="1255008" cy="646331"/>
          </a:xfrm>
          <a:prstGeom prst="rect">
            <a:avLst/>
          </a:prstGeom>
          <a:solidFill>
            <a:schemeClr val="bg2"/>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A2D6381-0BF3-0517-03BC-3AAB4B1E1CF0}"/>
              </a:ext>
            </a:extLst>
          </p:cNvPr>
          <p:cNvSpPr/>
          <p:nvPr/>
        </p:nvSpPr>
        <p:spPr>
          <a:xfrm>
            <a:off x="5347614" y="2178596"/>
            <a:ext cx="1260629" cy="530012"/>
          </a:xfrm>
          <a:prstGeom prst="rect">
            <a:avLst/>
          </a:prstGeom>
          <a:solidFill>
            <a:schemeClr val="bg2"/>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D3C0270E-A7EB-1349-3155-CE05BABB9B0E}"/>
              </a:ext>
            </a:extLst>
          </p:cNvPr>
          <p:cNvSpPr/>
          <p:nvPr/>
        </p:nvSpPr>
        <p:spPr>
          <a:xfrm>
            <a:off x="731527" y="4166805"/>
            <a:ext cx="2775153" cy="825623"/>
          </a:xfrm>
          <a:prstGeom prst="roundRect">
            <a:avLst/>
          </a:prstGeom>
          <a:solidFill>
            <a:schemeClr val="bg2"/>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4371EA2-21F4-7B0B-B99D-71E71741BE9F}"/>
              </a:ext>
            </a:extLst>
          </p:cNvPr>
          <p:cNvSpPr/>
          <p:nvPr/>
        </p:nvSpPr>
        <p:spPr>
          <a:xfrm>
            <a:off x="1299700" y="2450237"/>
            <a:ext cx="1754218" cy="825623"/>
          </a:xfrm>
          <a:prstGeom prst="roundRect">
            <a:avLst/>
          </a:prstGeom>
          <a:solidFill>
            <a:schemeClr val="bg2"/>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4DFF8-520D-BDD7-29CD-112DD68FCA2C}"/>
              </a:ext>
            </a:extLst>
          </p:cNvPr>
          <p:cNvSpPr>
            <a:spLocks noGrp="1"/>
          </p:cNvSpPr>
          <p:nvPr>
            <p:ph type="title"/>
          </p:nvPr>
        </p:nvSpPr>
        <p:spPr/>
        <p:txBody>
          <a:bodyPr/>
          <a:lstStyle/>
          <a:p>
            <a:r>
              <a:rPr lang="en-US"/>
              <a:t>Classification</a:t>
            </a:r>
          </a:p>
        </p:txBody>
      </p:sp>
      <p:sp>
        <p:nvSpPr>
          <p:cNvPr id="34" name="Rectangle 33">
            <a:extLst>
              <a:ext uri="{FF2B5EF4-FFF2-40B4-BE49-F238E27FC236}">
                <a16:creationId xmlns:a16="http://schemas.microsoft.com/office/drawing/2014/main" id="{6601D8F8-1050-C51E-F7FB-88A71A5726DF}"/>
              </a:ext>
            </a:extLst>
          </p:cNvPr>
          <p:cNvSpPr/>
          <p:nvPr/>
        </p:nvSpPr>
        <p:spPr>
          <a:xfrm>
            <a:off x="1299700" y="2513682"/>
            <a:ext cx="1683198" cy="646331"/>
          </a:xfrm>
          <a:prstGeom prst="rect">
            <a:avLst/>
          </a:prstGeom>
          <a:noFill/>
        </p:spPr>
        <p:txBody>
          <a:bodyPr wrap="square" lIns="91440" tIns="45720" rIns="91440" bIns="45720">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TF-IDF</a:t>
            </a:r>
          </a:p>
        </p:txBody>
      </p:sp>
      <p:sp>
        <p:nvSpPr>
          <p:cNvPr id="35" name="Rectangle 34">
            <a:extLst>
              <a:ext uri="{FF2B5EF4-FFF2-40B4-BE49-F238E27FC236}">
                <a16:creationId xmlns:a16="http://schemas.microsoft.com/office/drawing/2014/main" id="{009DFA96-FB99-B46B-C713-24860ECF2387}"/>
              </a:ext>
            </a:extLst>
          </p:cNvPr>
          <p:cNvSpPr/>
          <p:nvPr/>
        </p:nvSpPr>
        <p:spPr>
          <a:xfrm>
            <a:off x="731527" y="4166805"/>
            <a:ext cx="2668619" cy="646331"/>
          </a:xfrm>
          <a:prstGeom prst="rect">
            <a:avLst/>
          </a:prstGeom>
          <a:noFill/>
        </p:spPr>
        <p:txBody>
          <a:bodyPr wrap="square" lIns="91440" tIns="45720" rIns="91440" bIns="45720">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N gram (1,3)</a:t>
            </a:r>
          </a:p>
        </p:txBody>
      </p:sp>
      <p:sp>
        <p:nvSpPr>
          <p:cNvPr id="37" name="Rectangle 36">
            <a:extLst>
              <a:ext uri="{FF2B5EF4-FFF2-40B4-BE49-F238E27FC236}">
                <a16:creationId xmlns:a16="http://schemas.microsoft.com/office/drawing/2014/main" id="{999398F3-F5D7-3F1F-DB24-D23B29F9BC14}"/>
              </a:ext>
            </a:extLst>
          </p:cNvPr>
          <p:cNvSpPr/>
          <p:nvPr/>
        </p:nvSpPr>
        <p:spPr>
          <a:xfrm>
            <a:off x="5136329" y="2111510"/>
            <a:ext cx="1683198" cy="646331"/>
          </a:xfrm>
          <a:prstGeom prst="rect">
            <a:avLst/>
          </a:prstGeom>
          <a:noFill/>
        </p:spPr>
        <p:txBody>
          <a:bodyPr wrap="square" lIns="91440" tIns="45720" rIns="91440" bIns="45720">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RF</a:t>
            </a:r>
          </a:p>
        </p:txBody>
      </p:sp>
      <p:sp>
        <p:nvSpPr>
          <p:cNvPr id="38" name="Rectangle 37">
            <a:extLst>
              <a:ext uri="{FF2B5EF4-FFF2-40B4-BE49-F238E27FC236}">
                <a16:creationId xmlns:a16="http://schemas.microsoft.com/office/drawing/2014/main" id="{78EBDC1C-216F-3ED6-8A3F-77899AF80862}"/>
              </a:ext>
            </a:extLst>
          </p:cNvPr>
          <p:cNvSpPr/>
          <p:nvPr/>
        </p:nvSpPr>
        <p:spPr>
          <a:xfrm>
            <a:off x="5106738" y="2815338"/>
            <a:ext cx="1683198" cy="646331"/>
          </a:xfrm>
          <a:prstGeom prst="rect">
            <a:avLst/>
          </a:prstGeom>
          <a:noFill/>
        </p:spPr>
        <p:txBody>
          <a:bodyPr wrap="square" lIns="91440" tIns="45720" rIns="91440" bIns="45720">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NB</a:t>
            </a:r>
          </a:p>
        </p:txBody>
      </p:sp>
      <p:grpSp>
        <p:nvGrpSpPr>
          <p:cNvPr id="43" name="Group 42">
            <a:extLst>
              <a:ext uri="{FF2B5EF4-FFF2-40B4-BE49-F238E27FC236}">
                <a16:creationId xmlns:a16="http://schemas.microsoft.com/office/drawing/2014/main" id="{C05BEFFA-568B-F59D-86A5-644E231604F8}"/>
              </a:ext>
            </a:extLst>
          </p:cNvPr>
          <p:cNvGrpSpPr/>
          <p:nvPr/>
        </p:nvGrpSpPr>
        <p:grpSpPr>
          <a:xfrm>
            <a:off x="5136330" y="3931496"/>
            <a:ext cx="1683198" cy="1367448"/>
            <a:chOff x="4760510" y="2056828"/>
            <a:chExt cx="1683198" cy="1367448"/>
          </a:xfrm>
        </p:grpSpPr>
        <p:sp>
          <p:nvSpPr>
            <p:cNvPr id="44" name="Rectangle 43">
              <a:extLst>
                <a:ext uri="{FF2B5EF4-FFF2-40B4-BE49-F238E27FC236}">
                  <a16:creationId xmlns:a16="http://schemas.microsoft.com/office/drawing/2014/main" id="{B8669BFE-F4F1-2214-19AC-5EA12701F4B4}"/>
                </a:ext>
              </a:extLst>
            </p:cNvPr>
            <p:cNvSpPr/>
            <p:nvPr/>
          </p:nvSpPr>
          <p:spPr>
            <a:xfrm>
              <a:off x="4760510" y="2056828"/>
              <a:ext cx="1683198" cy="646331"/>
            </a:xfrm>
            <a:prstGeom prst="rect">
              <a:avLst/>
            </a:prstGeom>
            <a:noFill/>
          </p:spPr>
          <p:txBody>
            <a:bodyPr wrap="square" lIns="91440" tIns="45720" rIns="91440" bIns="45720">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RF</a:t>
              </a:r>
            </a:p>
          </p:txBody>
        </p:sp>
        <p:sp>
          <p:nvSpPr>
            <p:cNvPr id="45" name="Rectangle 44">
              <a:extLst>
                <a:ext uri="{FF2B5EF4-FFF2-40B4-BE49-F238E27FC236}">
                  <a16:creationId xmlns:a16="http://schemas.microsoft.com/office/drawing/2014/main" id="{503E3B0E-6C44-5464-2B67-BAC6CEAA57FB}"/>
                </a:ext>
              </a:extLst>
            </p:cNvPr>
            <p:cNvSpPr/>
            <p:nvPr/>
          </p:nvSpPr>
          <p:spPr>
            <a:xfrm>
              <a:off x="4760510" y="2777945"/>
              <a:ext cx="1683198" cy="646331"/>
            </a:xfrm>
            <a:prstGeom prst="rect">
              <a:avLst/>
            </a:prstGeom>
            <a:noFill/>
          </p:spPr>
          <p:txBody>
            <a:bodyPr wrap="square" lIns="91440" tIns="45720" rIns="91440" bIns="45720">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NB</a:t>
              </a:r>
            </a:p>
          </p:txBody>
        </p:sp>
      </p:grpSp>
      <p:sp>
        <p:nvSpPr>
          <p:cNvPr id="48" name="Arrow: Right 47">
            <a:extLst>
              <a:ext uri="{FF2B5EF4-FFF2-40B4-BE49-F238E27FC236}">
                <a16:creationId xmlns:a16="http://schemas.microsoft.com/office/drawing/2014/main" id="{9E06A9C4-42FA-6493-1874-896871252643}"/>
              </a:ext>
            </a:extLst>
          </p:cNvPr>
          <p:cNvSpPr/>
          <p:nvPr/>
        </p:nvSpPr>
        <p:spPr>
          <a:xfrm>
            <a:off x="3400146" y="2777945"/>
            <a:ext cx="1360364" cy="148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id="{418B7910-FE71-8461-32B6-6D93B856435D}"/>
              </a:ext>
            </a:extLst>
          </p:cNvPr>
          <p:cNvSpPr/>
          <p:nvPr/>
        </p:nvSpPr>
        <p:spPr>
          <a:xfrm>
            <a:off x="3641323" y="4540941"/>
            <a:ext cx="1360364" cy="148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67C35372-D2FC-5708-0BFD-C5475AB51160}"/>
              </a:ext>
            </a:extLst>
          </p:cNvPr>
          <p:cNvSpPr/>
          <p:nvPr/>
        </p:nvSpPr>
        <p:spPr>
          <a:xfrm>
            <a:off x="6890550" y="2327490"/>
            <a:ext cx="1360364" cy="148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1498D37E-FADA-4E0E-4431-2E2FCE7971B6}"/>
              </a:ext>
            </a:extLst>
          </p:cNvPr>
          <p:cNvSpPr/>
          <p:nvPr/>
        </p:nvSpPr>
        <p:spPr>
          <a:xfrm>
            <a:off x="6890550" y="3077519"/>
            <a:ext cx="1360364" cy="148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F1888638-34FC-D140-13B6-B1ADAE09C489}"/>
              </a:ext>
            </a:extLst>
          </p:cNvPr>
          <p:cNvSpPr/>
          <p:nvPr/>
        </p:nvSpPr>
        <p:spPr>
          <a:xfrm>
            <a:off x="6890550" y="4206670"/>
            <a:ext cx="1360364" cy="148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Right 57">
            <a:extLst>
              <a:ext uri="{FF2B5EF4-FFF2-40B4-BE49-F238E27FC236}">
                <a16:creationId xmlns:a16="http://schemas.microsoft.com/office/drawing/2014/main" id="{3664EF28-35E8-3CF8-62D8-C54E83E2AE48}"/>
              </a:ext>
            </a:extLst>
          </p:cNvPr>
          <p:cNvSpPr/>
          <p:nvPr/>
        </p:nvSpPr>
        <p:spPr>
          <a:xfrm>
            <a:off x="6890550" y="5031615"/>
            <a:ext cx="1360364" cy="148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B6DECAB2-EAF5-5DAB-08DE-1006AAD1C3AB}"/>
              </a:ext>
            </a:extLst>
          </p:cNvPr>
          <p:cNvSpPr txBox="1"/>
          <p:nvPr/>
        </p:nvSpPr>
        <p:spPr>
          <a:xfrm>
            <a:off x="8700116" y="2217103"/>
            <a:ext cx="1754218" cy="369332"/>
          </a:xfrm>
          <a:prstGeom prst="rect">
            <a:avLst/>
          </a:prstGeom>
          <a:noFill/>
        </p:spPr>
        <p:txBody>
          <a:bodyPr wrap="square" rtlCol="0">
            <a:spAutoFit/>
          </a:bodyPr>
          <a:lstStyle/>
          <a:p>
            <a:r>
              <a:rPr lang="en-US" b="1">
                <a:solidFill>
                  <a:srgbClr val="002060"/>
                </a:solidFill>
              </a:rPr>
              <a:t>45.79</a:t>
            </a:r>
          </a:p>
        </p:txBody>
      </p:sp>
      <p:sp>
        <p:nvSpPr>
          <p:cNvPr id="64" name="TextBox 63">
            <a:extLst>
              <a:ext uri="{FF2B5EF4-FFF2-40B4-BE49-F238E27FC236}">
                <a16:creationId xmlns:a16="http://schemas.microsoft.com/office/drawing/2014/main" id="{79F822B8-5F1B-6A37-DC83-7CB731CE9BCD}"/>
              </a:ext>
            </a:extLst>
          </p:cNvPr>
          <p:cNvSpPr txBox="1"/>
          <p:nvPr/>
        </p:nvSpPr>
        <p:spPr>
          <a:xfrm>
            <a:off x="8700116" y="2953837"/>
            <a:ext cx="1754218" cy="369332"/>
          </a:xfrm>
          <a:prstGeom prst="rect">
            <a:avLst/>
          </a:prstGeom>
          <a:noFill/>
        </p:spPr>
        <p:txBody>
          <a:bodyPr wrap="square" rtlCol="0">
            <a:spAutoFit/>
          </a:bodyPr>
          <a:lstStyle/>
          <a:p>
            <a:r>
              <a:rPr lang="en-US" b="1">
                <a:solidFill>
                  <a:srgbClr val="FF0000"/>
                </a:solidFill>
              </a:rPr>
              <a:t>40.85</a:t>
            </a:r>
          </a:p>
        </p:txBody>
      </p:sp>
      <p:sp>
        <p:nvSpPr>
          <p:cNvPr id="65" name="TextBox 64">
            <a:extLst>
              <a:ext uri="{FF2B5EF4-FFF2-40B4-BE49-F238E27FC236}">
                <a16:creationId xmlns:a16="http://schemas.microsoft.com/office/drawing/2014/main" id="{25456813-7DB5-0704-6B08-C9BA92B6C809}"/>
              </a:ext>
            </a:extLst>
          </p:cNvPr>
          <p:cNvSpPr txBox="1"/>
          <p:nvPr/>
        </p:nvSpPr>
        <p:spPr>
          <a:xfrm>
            <a:off x="8700116" y="4086900"/>
            <a:ext cx="1754218" cy="369332"/>
          </a:xfrm>
          <a:prstGeom prst="rect">
            <a:avLst/>
          </a:prstGeom>
          <a:noFill/>
        </p:spPr>
        <p:txBody>
          <a:bodyPr wrap="square" rtlCol="0">
            <a:spAutoFit/>
          </a:bodyPr>
          <a:lstStyle/>
          <a:p>
            <a:r>
              <a:rPr lang="en-US" b="1">
                <a:solidFill>
                  <a:srgbClr val="FF0000"/>
                </a:solidFill>
              </a:rPr>
              <a:t>45.57</a:t>
            </a:r>
          </a:p>
        </p:txBody>
      </p:sp>
      <p:sp>
        <p:nvSpPr>
          <p:cNvPr id="66" name="TextBox 65">
            <a:extLst>
              <a:ext uri="{FF2B5EF4-FFF2-40B4-BE49-F238E27FC236}">
                <a16:creationId xmlns:a16="http://schemas.microsoft.com/office/drawing/2014/main" id="{B3CC1A3B-C426-0911-8544-0FE61BF17ADC}"/>
              </a:ext>
            </a:extLst>
          </p:cNvPr>
          <p:cNvSpPr txBox="1"/>
          <p:nvPr/>
        </p:nvSpPr>
        <p:spPr>
          <a:xfrm>
            <a:off x="8700116" y="4913397"/>
            <a:ext cx="1754218" cy="369332"/>
          </a:xfrm>
          <a:prstGeom prst="rect">
            <a:avLst/>
          </a:prstGeom>
          <a:noFill/>
        </p:spPr>
        <p:txBody>
          <a:bodyPr wrap="square" rtlCol="0">
            <a:spAutoFit/>
          </a:bodyPr>
          <a:lstStyle/>
          <a:p>
            <a:r>
              <a:rPr lang="en-US" b="1">
                <a:solidFill>
                  <a:srgbClr val="00B050"/>
                </a:solidFill>
              </a:rPr>
              <a:t>54.6</a:t>
            </a:r>
          </a:p>
        </p:txBody>
      </p:sp>
      <p:sp>
        <p:nvSpPr>
          <p:cNvPr id="67" name="Right Brace 66">
            <a:extLst>
              <a:ext uri="{FF2B5EF4-FFF2-40B4-BE49-F238E27FC236}">
                <a16:creationId xmlns:a16="http://schemas.microsoft.com/office/drawing/2014/main" id="{838007AF-7F4F-9B71-CF4E-7CBF2D59FAA8}"/>
              </a:ext>
            </a:extLst>
          </p:cNvPr>
          <p:cNvSpPr/>
          <p:nvPr/>
        </p:nvSpPr>
        <p:spPr>
          <a:xfrm>
            <a:off x="9827581" y="2178596"/>
            <a:ext cx="523782" cy="3195134"/>
          </a:xfrm>
          <a:prstGeom prst="rightBrace">
            <a:avLst/>
          </a:prstGeom>
          <a:ln w="571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xtBox 67">
            <a:extLst>
              <a:ext uri="{FF2B5EF4-FFF2-40B4-BE49-F238E27FC236}">
                <a16:creationId xmlns:a16="http://schemas.microsoft.com/office/drawing/2014/main" id="{F07CEC86-8C4D-4A7A-2151-F8347BBFFBD8}"/>
              </a:ext>
            </a:extLst>
          </p:cNvPr>
          <p:cNvSpPr txBox="1"/>
          <p:nvPr/>
        </p:nvSpPr>
        <p:spPr>
          <a:xfrm>
            <a:off x="10454334" y="3591497"/>
            <a:ext cx="1530520" cy="369332"/>
          </a:xfrm>
          <a:prstGeom prst="rect">
            <a:avLst/>
          </a:prstGeom>
          <a:noFill/>
        </p:spPr>
        <p:txBody>
          <a:bodyPr wrap="square" rtlCol="0">
            <a:spAutoFit/>
          </a:bodyPr>
          <a:lstStyle/>
          <a:p>
            <a:r>
              <a:rPr lang="en-US"/>
              <a:t>Accuracies</a:t>
            </a:r>
          </a:p>
        </p:txBody>
      </p:sp>
      <p:pic>
        <p:nvPicPr>
          <p:cNvPr id="4" name="Graphic 3" descr="Checkmark with solid fill">
            <a:extLst>
              <a:ext uri="{FF2B5EF4-FFF2-40B4-BE49-F238E27FC236}">
                <a16:creationId xmlns:a16="http://schemas.microsoft.com/office/drawing/2014/main" id="{1A1A6926-170E-0891-29FF-A8F85040BB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42133" y="4766871"/>
            <a:ext cx="564954" cy="564954"/>
          </a:xfrm>
          <a:prstGeom prst="rect">
            <a:avLst/>
          </a:prstGeom>
        </p:spPr>
      </p:pic>
    </p:spTree>
    <p:extLst>
      <p:ext uri="{BB962C8B-B14F-4D97-AF65-F5344CB8AC3E}">
        <p14:creationId xmlns:p14="http://schemas.microsoft.com/office/powerpoint/2010/main" val="27951209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LEGAL CITATIONS</vt:lpstr>
      <vt:lpstr>agenda</vt:lpstr>
      <vt:lpstr>Data Description</vt:lpstr>
      <vt:lpstr>Life cycle </vt:lpstr>
      <vt:lpstr>Data profiling</vt:lpstr>
      <vt:lpstr>Data Profiling</vt:lpstr>
      <vt:lpstr>IMBALANCED Classes</vt:lpstr>
      <vt:lpstr>SAMPLED CLASSES</vt:lpstr>
      <vt:lpstr>Classification</vt:lpstr>
      <vt:lpstr>Error analysis</vt:lpstr>
      <vt:lpstr>clustering</vt:lpstr>
      <vt:lpstr>Challenges &amp; 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CITATIONS</dc:title>
  <dc:creator>Chaitanya Kunapareddi</dc:creator>
  <cp:revision>1</cp:revision>
  <dcterms:created xsi:type="dcterms:W3CDTF">2022-11-28T19:49:46Z</dcterms:created>
  <dcterms:modified xsi:type="dcterms:W3CDTF">2022-11-30T00:36:04Z</dcterms:modified>
</cp:coreProperties>
</file>