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6" r:id="rId9"/>
    <p:sldId id="264" r:id="rId10"/>
    <p:sldId id="270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929AA-1F48-6841-B110-8BE066A8AC2B}" v="3" dt="2022-11-04T23:19:27.355"/>
    <p1510:client id="{80F7094B-51BF-A94B-904D-0CDA44DB1C59}" v="113" dt="2022-11-09T07:09:34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anya Kunapareddi" userId="e42baa32-e036-4cbc-adfe-e0fda33bf8f9" providerId="ADAL" clId="{57B929AA-1F48-6841-B110-8BE066A8AC2B}"/>
    <pc:docChg chg="custSel addSld delSld modSld sldOrd">
      <pc:chgData name="Chaitanya Kunapareddi" userId="e42baa32-e036-4cbc-adfe-e0fda33bf8f9" providerId="ADAL" clId="{57B929AA-1F48-6841-B110-8BE066A8AC2B}" dt="2022-11-04T23:19:49.910" v="25" actId="20577"/>
      <pc:docMkLst>
        <pc:docMk/>
      </pc:docMkLst>
      <pc:sldChg chg="del">
        <pc:chgData name="Chaitanya Kunapareddi" userId="e42baa32-e036-4cbc-adfe-e0fda33bf8f9" providerId="ADAL" clId="{57B929AA-1F48-6841-B110-8BE066A8AC2B}" dt="2022-11-04T23:19:36.069" v="6" actId="2696"/>
        <pc:sldMkLst>
          <pc:docMk/>
          <pc:sldMk cId="1900606800" sldId="259"/>
        </pc:sldMkLst>
      </pc:sldChg>
      <pc:sldChg chg="del">
        <pc:chgData name="Chaitanya Kunapareddi" userId="e42baa32-e036-4cbc-adfe-e0fda33bf8f9" providerId="ADAL" clId="{57B929AA-1F48-6841-B110-8BE066A8AC2B}" dt="2022-11-04T23:19:11.668" v="2" actId="2696"/>
        <pc:sldMkLst>
          <pc:docMk/>
          <pc:sldMk cId="44678962" sldId="263"/>
        </pc:sldMkLst>
      </pc:sldChg>
      <pc:sldChg chg="add del ord">
        <pc:chgData name="Chaitanya Kunapareddi" userId="e42baa32-e036-4cbc-adfe-e0fda33bf8f9" providerId="ADAL" clId="{57B929AA-1F48-6841-B110-8BE066A8AC2B}" dt="2022-11-04T23:19:44.451" v="8" actId="20578"/>
        <pc:sldMkLst>
          <pc:docMk/>
          <pc:sldMk cId="822399005" sldId="264"/>
        </pc:sldMkLst>
      </pc:sldChg>
      <pc:sldChg chg="modSp mod">
        <pc:chgData name="Chaitanya Kunapareddi" userId="e42baa32-e036-4cbc-adfe-e0fda33bf8f9" providerId="ADAL" clId="{57B929AA-1F48-6841-B110-8BE066A8AC2B}" dt="2022-11-04T23:19:49.910" v="25" actId="20577"/>
        <pc:sldMkLst>
          <pc:docMk/>
          <pc:sldMk cId="385181656" sldId="265"/>
        </pc:sldMkLst>
        <pc:spChg chg="mod">
          <ac:chgData name="Chaitanya Kunapareddi" userId="e42baa32-e036-4cbc-adfe-e0fda33bf8f9" providerId="ADAL" clId="{57B929AA-1F48-6841-B110-8BE066A8AC2B}" dt="2022-11-04T23:19:49.910" v="25" actId="20577"/>
          <ac:spMkLst>
            <pc:docMk/>
            <pc:sldMk cId="385181656" sldId="265"/>
            <ac:spMk id="2" creationId="{5ED9224B-20EB-7E11-73E5-E074F7DEBCD8}"/>
          </ac:spMkLst>
        </pc:spChg>
      </pc:sldChg>
      <pc:sldChg chg="add">
        <pc:chgData name="Chaitanya Kunapareddi" userId="e42baa32-e036-4cbc-adfe-e0fda33bf8f9" providerId="ADAL" clId="{57B929AA-1F48-6841-B110-8BE066A8AC2B}" dt="2022-11-04T23:19:08.155" v="0"/>
        <pc:sldMkLst>
          <pc:docMk/>
          <pc:sldMk cId="703176934" sldId="266"/>
        </pc:sldMkLst>
      </pc:sldChg>
      <pc:sldChg chg="add ord">
        <pc:chgData name="Chaitanya Kunapareddi" userId="e42baa32-e036-4cbc-adfe-e0fda33bf8f9" providerId="ADAL" clId="{57B929AA-1F48-6841-B110-8BE066A8AC2B}" dt="2022-11-04T23:19:38.296" v="7" actId="20578"/>
        <pc:sldMkLst>
          <pc:docMk/>
          <pc:sldMk cId="1499894157" sldId="267"/>
        </pc:sldMkLst>
      </pc:sldChg>
    </pc:docChg>
  </pc:docChgLst>
  <pc:docChgLst>
    <pc:chgData name="Priyal Avinash Bamnikar" userId="S::pbamnika@syr.edu::684e62c0-0260-418d-92c9-d47d3a404104" providerId="AD" clId="Web-{80F7094B-51BF-A94B-904D-0CDA44DB1C59}"/>
    <pc:docChg chg="addSld modSld">
      <pc:chgData name="Priyal Avinash Bamnikar" userId="S::pbamnika@syr.edu::684e62c0-0260-418d-92c9-d47d3a404104" providerId="AD" clId="Web-{80F7094B-51BF-A94B-904D-0CDA44DB1C59}" dt="2022-11-09T07:09:34.485" v="110" actId="1076"/>
      <pc:docMkLst>
        <pc:docMk/>
      </pc:docMkLst>
      <pc:sldChg chg="modSp">
        <pc:chgData name="Priyal Avinash Bamnikar" userId="S::pbamnika@syr.edu::684e62c0-0260-418d-92c9-d47d3a404104" providerId="AD" clId="Web-{80F7094B-51BF-A94B-904D-0CDA44DB1C59}" dt="2022-11-09T07:09:34.485" v="110" actId="1076"/>
        <pc:sldMkLst>
          <pc:docMk/>
          <pc:sldMk cId="1023620675" sldId="256"/>
        </pc:sldMkLst>
        <pc:picChg chg="mod">
          <ac:chgData name="Priyal Avinash Bamnikar" userId="S::pbamnika@syr.edu::684e62c0-0260-418d-92c9-d47d3a404104" providerId="AD" clId="Web-{80F7094B-51BF-A94B-904D-0CDA44DB1C59}" dt="2022-11-09T07:09:34.485" v="110" actId="1076"/>
          <ac:picMkLst>
            <pc:docMk/>
            <pc:sldMk cId="1023620675" sldId="256"/>
            <ac:picMk id="4" creationId="{5164D137-5F71-0346-D066-770CA47ED1B7}"/>
          </ac:picMkLst>
        </pc:picChg>
      </pc:sldChg>
      <pc:sldChg chg="addSp delSp modSp">
        <pc:chgData name="Priyal Avinash Bamnikar" userId="S::pbamnika@syr.edu::684e62c0-0260-418d-92c9-d47d3a404104" providerId="AD" clId="Web-{80F7094B-51BF-A94B-904D-0CDA44DB1C59}" dt="2022-11-09T07:05:54.530" v="108" actId="20577"/>
        <pc:sldMkLst>
          <pc:docMk/>
          <pc:sldMk cId="385181656" sldId="265"/>
        </pc:sldMkLst>
        <pc:spChg chg="add del mod">
          <ac:chgData name="Priyal Avinash Bamnikar" userId="S::pbamnika@syr.edu::684e62c0-0260-418d-92c9-d47d3a404104" providerId="AD" clId="Web-{80F7094B-51BF-A94B-904D-0CDA44DB1C59}" dt="2022-11-09T07:05:54.530" v="108" actId="20577"/>
          <ac:spMkLst>
            <pc:docMk/>
            <pc:sldMk cId="385181656" sldId="265"/>
            <ac:spMk id="3" creationId="{9625EEC8-7BA3-A479-4798-DB9CBF98C6B2}"/>
          </ac:spMkLst>
        </pc:spChg>
        <pc:picChg chg="add del mod ord">
          <ac:chgData name="Priyal Avinash Bamnikar" userId="S::pbamnika@syr.edu::684e62c0-0260-418d-92c9-d47d3a404104" providerId="AD" clId="Web-{80F7094B-51BF-A94B-904D-0CDA44DB1C59}" dt="2022-11-09T07:02:28.667" v="5"/>
          <ac:picMkLst>
            <pc:docMk/>
            <pc:sldMk cId="385181656" sldId="265"/>
            <ac:picMk id="4" creationId="{3B90009E-6BA9-3B29-56FE-24C5E5AA6C8F}"/>
          </ac:picMkLst>
        </pc:picChg>
      </pc:sldChg>
      <pc:sldChg chg="addSp delSp modSp new">
        <pc:chgData name="Priyal Avinash Bamnikar" userId="S::pbamnika@syr.edu::684e62c0-0260-418d-92c9-d47d3a404104" providerId="AD" clId="Web-{80F7094B-51BF-A94B-904D-0CDA44DB1C59}" dt="2022-11-09T07:01:04.176" v="3" actId="14100"/>
        <pc:sldMkLst>
          <pc:docMk/>
          <pc:sldMk cId="31547694" sldId="268"/>
        </pc:sldMkLst>
        <pc:spChg chg="del">
          <ac:chgData name="Priyal Avinash Bamnikar" userId="S::pbamnika@syr.edu::684e62c0-0260-418d-92c9-d47d3a404104" providerId="AD" clId="Web-{80F7094B-51BF-A94B-904D-0CDA44DB1C59}" dt="2022-11-09T07:00:55.207" v="1"/>
          <ac:spMkLst>
            <pc:docMk/>
            <pc:sldMk cId="31547694" sldId="268"/>
            <ac:spMk id="3" creationId="{9BB9F453-CBBB-797C-16C5-18F0B33FA73A}"/>
          </ac:spMkLst>
        </pc:spChg>
        <pc:picChg chg="add mod ord">
          <ac:chgData name="Priyal Avinash Bamnikar" userId="S::pbamnika@syr.edu::684e62c0-0260-418d-92c9-d47d3a404104" providerId="AD" clId="Web-{80F7094B-51BF-A94B-904D-0CDA44DB1C59}" dt="2022-11-09T07:01:04.176" v="3" actId="14100"/>
          <ac:picMkLst>
            <pc:docMk/>
            <pc:sldMk cId="31547694" sldId="268"/>
            <ac:picMk id="4" creationId="{E6FFD3FB-AF49-D712-DEAE-9A9C8ECEEF6B}"/>
          </ac:picMkLst>
        </pc:picChg>
      </pc:sldChg>
      <pc:sldChg chg="addSp delSp modSp new">
        <pc:chgData name="Priyal Avinash Bamnikar" userId="S::pbamnika@syr.edu::684e62c0-0260-418d-92c9-d47d3a404104" providerId="AD" clId="Web-{80F7094B-51BF-A94B-904D-0CDA44DB1C59}" dt="2022-11-09T07:02:54.419" v="11" actId="14100"/>
        <pc:sldMkLst>
          <pc:docMk/>
          <pc:sldMk cId="2092807436" sldId="269"/>
        </pc:sldMkLst>
        <pc:spChg chg="del">
          <ac:chgData name="Priyal Avinash Bamnikar" userId="S::pbamnika@syr.edu::684e62c0-0260-418d-92c9-d47d3a404104" providerId="AD" clId="Web-{80F7094B-51BF-A94B-904D-0CDA44DB1C59}" dt="2022-11-09T07:02:41.731" v="7"/>
          <ac:spMkLst>
            <pc:docMk/>
            <pc:sldMk cId="2092807436" sldId="269"/>
            <ac:spMk id="3" creationId="{24433751-21FF-6126-F43A-6331D8248F75}"/>
          </ac:spMkLst>
        </pc:spChg>
        <pc:picChg chg="add mod ord">
          <ac:chgData name="Priyal Avinash Bamnikar" userId="S::pbamnika@syr.edu::684e62c0-0260-418d-92c9-d47d3a404104" providerId="AD" clId="Web-{80F7094B-51BF-A94B-904D-0CDA44DB1C59}" dt="2022-11-09T07:02:54.419" v="11" actId="14100"/>
          <ac:picMkLst>
            <pc:docMk/>
            <pc:sldMk cId="2092807436" sldId="269"/>
            <ac:picMk id="4" creationId="{521E23B6-5207-4A49-7C68-8D0713514E3A}"/>
          </ac:picMkLst>
        </pc:picChg>
      </pc:sldChg>
      <pc:sldChg chg="addSp delSp modSp new">
        <pc:chgData name="Priyal Avinash Bamnikar" userId="S::pbamnika@syr.edu::684e62c0-0260-418d-92c9-d47d3a404104" providerId="AD" clId="Web-{80F7094B-51BF-A94B-904D-0CDA44DB1C59}" dt="2022-11-09T07:03:52.033" v="15" actId="14100"/>
        <pc:sldMkLst>
          <pc:docMk/>
          <pc:sldMk cId="4159421008" sldId="270"/>
        </pc:sldMkLst>
        <pc:spChg chg="del">
          <ac:chgData name="Priyal Avinash Bamnikar" userId="S::pbamnika@syr.edu::684e62c0-0260-418d-92c9-d47d3a404104" providerId="AD" clId="Web-{80F7094B-51BF-A94B-904D-0CDA44DB1C59}" dt="2022-11-09T07:03:44.486" v="13"/>
          <ac:spMkLst>
            <pc:docMk/>
            <pc:sldMk cId="4159421008" sldId="270"/>
            <ac:spMk id="3" creationId="{9C3FD108-562D-C219-AC72-A8DD9E695C42}"/>
          </ac:spMkLst>
        </pc:spChg>
        <pc:picChg chg="add mod ord">
          <ac:chgData name="Priyal Avinash Bamnikar" userId="S::pbamnika@syr.edu::684e62c0-0260-418d-92c9-d47d3a404104" providerId="AD" clId="Web-{80F7094B-51BF-A94B-904D-0CDA44DB1C59}" dt="2022-11-09T07:03:52.033" v="15" actId="14100"/>
          <ac:picMkLst>
            <pc:docMk/>
            <pc:sldMk cId="4159421008" sldId="270"/>
            <ac:picMk id="4" creationId="{C0662E06-F3FB-9BC9-8F5D-BCDD3B73994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4C54C-491C-43AD-A0AA-48977D76B5E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4F7A9-3029-436D-9C99-951C62894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A626507B-57F0-4A5E-BC11-0B862CD1A27B}" type="parTrans" cxnId="{CBC59AFD-FDF8-43DF-8092-C22A9D582260}">
      <dgm:prSet/>
      <dgm:spPr/>
      <dgm:t>
        <a:bodyPr/>
        <a:lstStyle/>
        <a:p>
          <a:endParaRPr lang="en-US"/>
        </a:p>
      </dgm:t>
    </dgm:pt>
    <dgm:pt modelId="{25CB5667-6ED6-4C9A-8205-A23ABF1E9253}" type="sibTrans" cxnId="{CBC59AFD-FDF8-43DF-8092-C22A9D582260}">
      <dgm:prSet/>
      <dgm:spPr/>
      <dgm:t>
        <a:bodyPr/>
        <a:lstStyle/>
        <a:p>
          <a:endParaRPr lang="en-US"/>
        </a:p>
      </dgm:t>
    </dgm:pt>
    <dgm:pt modelId="{C3A45892-5AD6-4146-95C4-0905BB76F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MINING METHODS</a:t>
          </a:r>
        </a:p>
      </dgm:t>
    </dgm:pt>
    <dgm:pt modelId="{A3FB8E84-EB91-4102-B205-A7EA6ACA2B33}" type="parTrans" cxnId="{CF3A3E53-8FEB-43B7-9831-90F7A53E9CFB}">
      <dgm:prSet/>
      <dgm:spPr/>
      <dgm:t>
        <a:bodyPr/>
        <a:lstStyle/>
        <a:p>
          <a:endParaRPr lang="en-US"/>
        </a:p>
      </dgm:t>
    </dgm:pt>
    <dgm:pt modelId="{5757C185-D062-4110-A56C-DC08EEBE5D65}" type="sibTrans" cxnId="{CF3A3E53-8FEB-43B7-9831-90F7A53E9CFB}">
      <dgm:prSet/>
      <dgm:spPr/>
      <dgm:t>
        <a:bodyPr/>
        <a:lstStyle/>
        <a:p>
          <a:endParaRPr lang="en-US"/>
        </a:p>
      </dgm:t>
    </dgm:pt>
    <dgm:pt modelId="{3366ABD1-1796-45B9-88F3-8AEE1477B9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MODELLING</a:t>
          </a:r>
        </a:p>
      </dgm:t>
    </dgm:pt>
    <dgm:pt modelId="{05BE8B91-C54E-472D-A330-BEE6659645FB}" type="parTrans" cxnId="{EE4AF187-7815-45FE-B8D8-A2FC60708D66}">
      <dgm:prSet/>
      <dgm:spPr/>
      <dgm:t>
        <a:bodyPr/>
        <a:lstStyle/>
        <a:p>
          <a:endParaRPr lang="en-US"/>
        </a:p>
      </dgm:t>
    </dgm:pt>
    <dgm:pt modelId="{1684719F-8876-4D48-A172-692A6B61C8A8}" type="sibTrans" cxnId="{EE4AF187-7815-45FE-B8D8-A2FC60708D66}">
      <dgm:prSet/>
      <dgm:spPr/>
      <dgm:t>
        <a:bodyPr/>
        <a:lstStyle/>
        <a:p>
          <a:endParaRPr lang="en-US"/>
        </a:p>
      </dgm:t>
    </dgm:pt>
    <dgm:pt modelId="{03D1F05C-0E04-4B50-A08A-B7D593B31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</a:t>
          </a:r>
        </a:p>
      </dgm:t>
    </dgm:pt>
    <dgm:pt modelId="{BD87D416-650B-4844-8B98-B6D7B4ACCBA4}" type="parTrans" cxnId="{E5AFC937-1CA4-4276-A6FF-DF8CBD08105E}">
      <dgm:prSet/>
      <dgm:spPr/>
      <dgm:t>
        <a:bodyPr/>
        <a:lstStyle/>
        <a:p>
          <a:endParaRPr lang="en-US"/>
        </a:p>
      </dgm:t>
    </dgm:pt>
    <dgm:pt modelId="{7DAC14E3-1999-4A1D-BED1-D3C8C4817B58}" type="sibTrans" cxnId="{E5AFC937-1CA4-4276-A6FF-DF8CBD08105E}">
      <dgm:prSet/>
      <dgm:spPr/>
      <dgm:t>
        <a:bodyPr/>
        <a:lstStyle/>
        <a:p>
          <a:endParaRPr lang="en-US"/>
        </a:p>
      </dgm:t>
    </dgm:pt>
    <dgm:pt modelId="{EBC8BE9C-94AA-4D90-B49B-84FD6DA3D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</a:t>
          </a:r>
        </a:p>
      </dgm:t>
    </dgm:pt>
    <dgm:pt modelId="{2089C141-67EF-478F-A8FC-1F1CDED07C64}" type="parTrans" cxnId="{3601CF60-F30B-447A-91DB-2D914C5E19D9}">
      <dgm:prSet/>
      <dgm:spPr/>
      <dgm:t>
        <a:bodyPr/>
        <a:lstStyle/>
        <a:p>
          <a:endParaRPr lang="en-US"/>
        </a:p>
      </dgm:t>
    </dgm:pt>
    <dgm:pt modelId="{B109F3BC-3916-4DE0-BA00-1C5428891BDE}" type="sibTrans" cxnId="{3601CF60-F30B-447A-91DB-2D914C5E19D9}">
      <dgm:prSet/>
      <dgm:spPr/>
      <dgm:t>
        <a:bodyPr/>
        <a:lstStyle/>
        <a:p>
          <a:endParaRPr lang="en-US"/>
        </a:p>
      </dgm:t>
    </dgm:pt>
    <dgm:pt modelId="{BB1D7C18-1F7E-4DE6-B48C-2FFB5DC41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</a:t>
          </a:r>
        </a:p>
      </dgm:t>
    </dgm:pt>
    <dgm:pt modelId="{BC099CEA-ABA3-4190-8165-5F1DFFE08CB6}" type="parTrans" cxnId="{9E7EF7AD-26F1-4A7D-98D5-981EED89917B}">
      <dgm:prSet/>
      <dgm:spPr/>
      <dgm:t>
        <a:bodyPr/>
        <a:lstStyle/>
        <a:p>
          <a:endParaRPr lang="en-US"/>
        </a:p>
      </dgm:t>
    </dgm:pt>
    <dgm:pt modelId="{73525159-0F67-4812-9B9A-F8C3E320BAAF}" type="sibTrans" cxnId="{9E7EF7AD-26F1-4A7D-98D5-981EED89917B}">
      <dgm:prSet/>
      <dgm:spPr/>
      <dgm:t>
        <a:bodyPr/>
        <a:lstStyle/>
        <a:p>
          <a:endParaRPr lang="en-US"/>
        </a:p>
      </dgm:t>
    </dgm:pt>
    <dgm:pt modelId="{CC00D8AB-0B9D-4F72-BA73-6B478A9D66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ETHICAL CONCERNS</a:t>
          </a:r>
        </a:p>
      </dgm:t>
    </dgm:pt>
    <dgm:pt modelId="{23A5AC15-5789-439B-9147-CBDB9C9A4094}" type="parTrans" cxnId="{A819E03B-EB1A-49F2-80EC-6AAA9DAA7B61}">
      <dgm:prSet/>
      <dgm:spPr/>
      <dgm:t>
        <a:bodyPr/>
        <a:lstStyle/>
        <a:p>
          <a:endParaRPr lang="en-US"/>
        </a:p>
      </dgm:t>
    </dgm:pt>
    <dgm:pt modelId="{7B6E835A-D0B6-4701-A83E-FD739635EEFD}" type="sibTrans" cxnId="{A819E03B-EB1A-49F2-80EC-6AAA9DAA7B61}">
      <dgm:prSet/>
      <dgm:spPr/>
      <dgm:t>
        <a:bodyPr/>
        <a:lstStyle/>
        <a:p>
          <a:endParaRPr lang="en-US"/>
        </a:p>
      </dgm:t>
    </dgm:pt>
    <dgm:pt modelId="{85E92BBE-4E86-1B4B-82BE-C7CF71459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</a:t>
          </a:r>
        </a:p>
      </dgm:t>
    </dgm:pt>
    <dgm:pt modelId="{F8757692-505B-9A47-9EB0-88A9E82F122A}" type="parTrans" cxnId="{F251191C-19A1-C24B-9476-758A8CCD4867}">
      <dgm:prSet/>
      <dgm:spPr/>
      <dgm:t>
        <a:bodyPr/>
        <a:lstStyle/>
        <a:p>
          <a:endParaRPr lang="en-US"/>
        </a:p>
      </dgm:t>
    </dgm:pt>
    <dgm:pt modelId="{451FAFEA-FDD7-5B45-A5AE-DE7108C9A55F}" type="sibTrans" cxnId="{F251191C-19A1-C24B-9476-758A8CCD4867}">
      <dgm:prSet/>
      <dgm:spPr/>
      <dgm:t>
        <a:bodyPr/>
        <a:lstStyle/>
        <a:p>
          <a:endParaRPr lang="en-US"/>
        </a:p>
      </dgm:t>
    </dgm:pt>
    <dgm:pt modelId="{AD212B7C-2A92-4474-B591-C6838306475C}" type="pres">
      <dgm:prSet presAssocID="{1BA4C54C-491C-43AD-A0AA-48977D76B5E1}" presName="root" presStyleCnt="0">
        <dgm:presLayoutVars>
          <dgm:dir/>
          <dgm:resizeHandles val="exact"/>
        </dgm:presLayoutVars>
      </dgm:prSet>
      <dgm:spPr/>
    </dgm:pt>
    <dgm:pt modelId="{64A7D124-FAE8-4F7A-844D-9237E9A0944B}" type="pres">
      <dgm:prSet presAssocID="{1964F7A9-3029-436D-9C99-951C62894CDD}" presName="compNode" presStyleCnt="0"/>
      <dgm:spPr/>
    </dgm:pt>
    <dgm:pt modelId="{E0842567-1539-453E-82CC-FF8F32CA4E5D}" type="pres">
      <dgm:prSet presAssocID="{1964F7A9-3029-436D-9C99-951C62894CD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76E3F5-89C1-4BB6-A3D0-972744BBF6CA}" type="pres">
      <dgm:prSet presAssocID="{1964F7A9-3029-436D-9C99-951C62894CDD}" presName="spaceRect" presStyleCnt="0"/>
      <dgm:spPr/>
    </dgm:pt>
    <dgm:pt modelId="{59B5AB22-1398-4DB7-B221-C85D13C1FC45}" type="pres">
      <dgm:prSet presAssocID="{1964F7A9-3029-436D-9C99-951C62894CDD}" presName="textRect" presStyleLbl="revTx" presStyleIdx="0" presStyleCnt="8">
        <dgm:presLayoutVars>
          <dgm:chMax val="1"/>
          <dgm:chPref val="1"/>
        </dgm:presLayoutVars>
      </dgm:prSet>
      <dgm:spPr/>
    </dgm:pt>
    <dgm:pt modelId="{DBE4093E-1F80-4696-8B02-F701510BD9FB}" type="pres">
      <dgm:prSet presAssocID="{25CB5667-6ED6-4C9A-8205-A23ABF1E9253}" presName="sibTrans" presStyleCnt="0"/>
      <dgm:spPr/>
    </dgm:pt>
    <dgm:pt modelId="{3BD686FD-2E3A-4E40-B1FD-319B2298B9D9}" type="pres">
      <dgm:prSet presAssocID="{85E92BBE-4E86-1B4B-82BE-C7CF7145959A}" presName="compNode" presStyleCnt="0"/>
      <dgm:spPr/>
    </dgm:pt>
    <dgm:pt modelId="{A8C90D8D-957F-C747-94A5-8B28126FFAD5}" type="pres">
      <dgm:prSet presAssocID="{85E92BBE-4E86-1B4B-82BE-C7CF714595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 with solid fill"/>
        </a:ext>
      </dgm:extLst>
    </dgm:pt>
    <dgm:pt modelId="{66925A8E-1E8B-2B42-870B-237EF654816E}" type="pres">
      <dgm:prSet presAssocID="{85E92BBE-4E86-1B4B-82BE-C7CF7145959A}" presName="spaceRect" presStyleCnt="0"/>
      <dgm:spPr/>
    </dgm:pt>
    <dgm:pt modelId="{A4D169F3-6CEC-3C4F-976B-2AB22D6E5DB0}" type="pres">
      <dgm:prSet presAssocID="{85E92BBE-4E86-1B4B-82BE-C7CF7145959A}" presName="textRect" presStyleLbl="revTx" presStyleIdx="1" presStyleCnt="8">
        <dgm:presLayoutVars>
          <dgm:chMax val="1"/>
          <dgm:chPref val="1"/>
        </dgm:presLayoutVars>
      </dgm:prSet>
      <dgm:spPr/>
    </dgm:pt>
    <dgm:pt modelId="{7E499F82-6CB1-134D-957D-7BA4C6ADEC25}" type="pres">
      <dgm:prSet presAssocID="{451FAFEA-FDD7-5B45-A5AE-DE7108C9A55F}" presName="sibTrans" presStyleCnt="0"/>
      <dgm:spPr/>
    </dgm:pt>
    <dgm:pt modelId="{A854616D-1075-454B-AD59-6816E90660BC}" type="pres">
      <dgm:prSet presAssocID="{C3A45892-5AD6-4146-95C4-0905BB76FFA2}" presName="compNode" presStyleCnt="0"/>
      <dgm:spPr/>
    </dgm:pt>
    <dgm:pt modelId="{A86AA508-696A-43B6-9FDF-3FC15E0832E5}" type="pres">
      <dgm:prSet presAssocID="{C3A45892-5AD6-4146-95C4-0905BB76FFA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61335DF-71D0-4FD0-B952-1F96B0BBEB37}" type="pres">
      <dgm:prSet presAssocID="{C3A45892-5AD6-4146-95C4-0905BB76FFA2}" presName="spaceRect" presStyleCnt="0"/>
      <dgm:spPr/>
    </dgm:pt>
    <dgm:pt modelId="{A924D583-3A20-45B7-8976-BB4F1560B9F6}" type="pres">
      <dgm:prSet presAssocID="{C3A45892-5AD6-4146-95C4-0905BB76FFA2}" presName="textRect" presStyleLbl="revTx" presStyleIdx="2" presStyleCnt="8">
        <dgm:presLayoutVars>
          <dgm:chMax val="1"/>
          <dgm:chPref val="1"/>
        </dgm:presLayoutVars>
      </dgm:prSet>
      <dgm:spPr/>
    </dgm:pt>
    <dgm:pt modelId="{533411AE-241F-4897-867D-1AF345A19F9B}" type="pres">
      <dgm:prSet presAssocID="{5757C185-D062-4110-A56C-DC08EEBE5D65}" presName="sibTrans" presStyleCnt="0"/>
      <dgm:spPr/>
    </dgm:pt>
    <dgm:pt modelId="{4A675AC1-149B-4EE7-852D-0EFA7FA2390A}" type="pres">
      <dgm:prSet presAssocID="{3366ABD1-1796-45B9-88F3-8AEE1477B940}" presName="compNode" presStyleCnt="0"/>
      <dgm:spPr/>
    </dgm:pt>
    <dgm:pt modelId="{6D98720A-B470-409B-B038-8C354393C496}" type="pres">
      <dgm:prSet presAssocID="{3366ABD1-1796-45B9-88F3-8AEE1477B94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79872B-BF22-45A1-8BA6-69D9EEEEBEE9}" type="pres">
      <dgm:prSet presAssocID="{3366ABD1-1796-45B9-88F3-8AEE1477B940}" presName="spaceRect" presStyleCnt="0"/>
      <dgm:spPr/>
    </dgm:pt>
    <dgm:pt modelId="{69D60BE4-866C-4178-97AB-8E0D346F931F}" type="pres">
      <dgm:prSet presAssocID="{3366ABD1-1796-45B9-88F3-8AEE1477B940}" presName="textRect" presStyleLbl="revTx" presStyleIdx="3" presStyleCnt="8">
        <dgm:presLayoutVars>
          <dgm:chMax val="1"/>
          <dgm:chPref val="1"/>
        </dgm:presLayoutVars>
      </dgm:prSet>
      <dgm:spPr/>
    </dgm:pt>
    <dgm:pt modelId="{0F755D29-B8A8-4B00-A383-3A308E803BF9}" type="pres">
      <dgm:prSet presAssocID="{1684719F-8876-4D48-A172-692A6B61C8A8}" presName="sibTrans" presStyleCnt="0"/>
      <dgm:spPr/>
    </dgm:pt>
    <dgm:pt modelId="{4AED2B9A-47E8-45EB-A724-BC61490D216F}" type="pres">
      <dgm:prSet presAssocID="{03D1F05C-0E04-4B50-A08A-B7D593B3167E}" presName="compNode" presStyleCnt="0"/>
      <dgm:spPr/>
    </dgm:pt>
    <dgm:pt modelId="{A76FCD68-B337-46BC-9CC2-F96D16AA681D}" type="pres">
      <dgm:prSet presAssocID="{03D1F05C-0E04-4B50-A08A-B7D593B3167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90EC5A-7D9A-4C39-8B64-79B75EC795D2}" type="pres">
      <dgm:prSet presAssocID="{03D1F05C-0E04-4B50-A08A-B7D593B3167E}" presName="spaceRect" presStyleCnt="0"/>
      <dgm:spPr/>
    </dgm:pt>
    <dgm:pt modelId="{FBB92020-2B16-4099-9ECA-5B86792600E1}" type="pres">
      <dgm:prSet presAssocID="{03D1F05C-0E04-4B50-A08A-B7D593B3167E}" presName="textRect" presStyleLbl="revTx" presStyleIdx="4" presStyleCnt="8">
        <dgm:presLayoutVars>
          <dgm:chMax val="1"/>
          <dgm:chPref val="1"/>
        </dgm:presLayoutVars>
      </dgm:prSet>
      <dgm:spPr/>
    </dgm:pt>
    <dgm:pt modelId="{3E2942C4-8D40-4423-8199-FC760E2B83FF}" type="pres">
      <dgm:prSet presAssocID="{7DAC14E3-1999-4A1D-BED1-D3C8C4817B58}" presName="sibTrans" presStyleCnt="0"/>
      <dgm:spPr/>
    </dgm:pt>
    <dgm:pt modelId="{8EAAA919-28B3-40A5-BB4E-9186F009B781}" type="pres">
      <dgm:prSet presAssocID="{EBC8BE9C-94AA-4D90-B49B-84FD6DA3DA57}" presName="compNode" presStyleCnt="0"/>
      <dgm:spPr/>
    </dgm:pt>
    <dgm:pt modelId="{4A0EC586-B32E-4CE0-876C-42AC48755120}" type="pres">
      <dgm:prSet presAssocID="{EBC8BE9C-94AA-4D90-B49B-84FD6DA3DA5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B85E3AC-93C3-4926-BCE8-85CE364BF581}" type="pres">
      <dgm:prSet presAssocID="{EBC8BE9C-94AA-4D90-B49B-84FD6DA3DA57}" presName="spaceRect" presStyleCnt="0"/>
      <dgm:spPr/>
    </dgm:pt>
    <dgm:pt modelId="{989D49BF-20E7-4303-A324-7F15DF2B03E9}" type="pres">
      <dgm:prSet presAssocID="{EBC8BE9C-94AA-4D90-B49B-84FD6DA3DA57}" presName="textRect" presStyleLbl="revTx" presStyleIdx="5" presStyleCnt="8">
        <dgm:presLayoutVars>
          <dgm:chMax val="1"/>
          <dgm:chPref val="1"/>
        </dgm:presLayoutVars>
      </dgm:prSet>
      <dgm:spPr/>
    </dgm:pt>
    <dgm:pt modelId="{C2D49726-D174-4D93-9377-1663726CC63D}" type="pres">
      <dgm:prSet presAssocID="{B109F3BC-3916-4DE0-BA00-1C5428891BDE}" presName="sibTrans" presStyleCnt="0"/>
      <dgm:spPr/>
    </dgm:pt>
    <dgm:pt modelId="{3AB7EDCB-0E93-4A25-9446-1385E373E08F}" type="pres">
      <dgm:prSet presAssocID="{BB1D7C18-1F7E-4DE6-B48C-2FFB5DC415A3}" presName="compNode" presStyleCnt="0"/>
      <dgm:spPr/>
    </dgm:pt>
    <dgm:pt modelId="{3B7FC686-AA5C-4071-9988-17264437047B}" type="pres">
      <dgm:prSet presAssocID="{BB1D7C18-1F7E-4DE6-B48C-2FFB5DC415A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A5336B-A3B8-4858-AF1B-DCFA2CD636D3}" type="pres">
      <dgm:prSet presAssocID="{BB1D7C18-1F7E-4DE6-B48C-2FFB5DC415A3}" presName="spaceRect" presStyleCnt="0"/>
      <dgm:spPr/>
    </dgm:pt>
    <dgm:pt modelId="{7BBD54EC-E2D4-4718-A2F2-E53DDEF50ECE}" type="pres">
      <dgm:prSet presAssocID="{BB1D7C18-1F7E-4DE6-B48C-2FFB5DC415A3}" presName="textRect" presStyleLbl="revTx" presStyleIdx="6" presStyleCnt="8">
        <dgm:presLayoutVars>
          <dgm:chMax val="1"/>
          <dgm:chPref val="1"/>
        </dgm:presLayoutVars>
      </dgm:prSet>
      <dgm:spPr/>
    </dgm:pt>
    <dgm:pt modelId="{9AA7C389-7FFA-48C4-AB0B-9AEAD5AF620C}" type="pres">
      <dgm:prSet presAssocID="{73525159-0F67-4812-9B9A-F8C3E320BAAF}" presName="sibTrans" presStyleCnt="0"/>
      <dgm:spPr/>
    </dgm:pt>
    <dgm:pt modelId="{98E3C932-6D5E-48AF-AA0A-F37FFB9FDF35}" type="pres">
      <dgm:prSet presAssocID="{CC00D8AB-0B9D-4F72-BA73-6B478A9D6648}" presName="compNode" presStyleCnt="0"/>
      <dgm:spPr/>
    </dgm:pt>
    <dgm:pt modelId="{D07B4E1C-2A63-4E85-832F-7A13C7EDA3DF}" type="pres">
      <dgm:prSet presAssocID="{CC00D8AB-0B9D-4F72-BA73-6B478A9D66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0B3A6D4-85D6-4226-B322-54A34E1D23AD}" type="pres">
      <dgm:prSet presAssocID="{CC00D8AB-0B9D-4F72-BA73-6B478A9D6648}" presName="spaceRect" presStyleCnt="0"/>
      <dgm:spPr/>
    </dgm:pt>
    <dgm:pt modelId="{6BC761E8-24D5-4857-8746-927B2EFA7375}" type="pres">
      <dgm:prSet presAssocID="{CC00D8AB-0B9D-4F72-BA73-6B478A9D664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00CBB0B-0ADD-422B-830C-74701A008126}" type="presOf" srcId="{EBC8BE9C-94AA-4D90-B49B-84FD6DA3DA57}" destId="{989D49BF-20E7-4303-A324-7F15DF2B03E9}" srcOrd="0" destOrd="0" presId="urn:microsoft.com/office/officeart/2018/2/layout/IconLabelList"/>
    <dgm:cxn modelId="{F251191C-19A1-C24B-9476-758A8CCD4867}" srcId="{1BA4C54C-491C-43AD-A0AA-48977D76B5E1}" destId="{85E92BBE-4E86-1B4B-82BE-C7CF7145959A}" srcOrd="1" destOrd="0" parTransId="{F8757692-505B-9A47-9EB0-88A9E82F122A}" sibTransId="{451FAFEA-FDD7-5B45-A5AE-DE7108C9A55F}"/>
    <dgm:cxn modelId="{96B6E025-87A9-456A-87C0-E2E373451914}" type="presOf" srcId="{C3A45892-5AD6-4146-95C4-0905BB76FFA2}" destId="{A924D583-3A20-45B7-8976-BB4F1560B9F6}" srcOrd="0" destOrd="0" presId="urn:microsoft.com/office/officeart/2018/2/layout/IconLabelList"/>
    <dgm:cxn modelId="{52A3042C-E8D6-44F4-B335-5619ACB31283}" type="presOf" srcId="{3366ABD1-1796-45B9-88F3-8AEE1477B940}" destId="{69D60BE4-866C-4178-97AB-8E0D346F931F}" srcOrd="0" destOrd="0" presId="urn:microsoft.com/office/officeart/2018/2/layout/IconLabelList"/>
    <dgm:cxn modelId="{E5AFC937-1CA4-4276-A6FF-DF8CBD08105E}" srcId="{1BA4C54C-491C-43AD-A0AA-48977D76B5E1}" destId="{03D1F05C-0E04-4B50-A08A-B7D593B3167E}" srcOrd="4" destOrd="0" parTransId="{BD87D416-650B-4844-8B98-B6D7B4ACCBA4}" sibTransId="{7DAC14E3-1999-4A1D-BED1-D3C8C4817B58}"/>
    <dgm:cxn modelId="{A819E03B-EB1A-49F2-80EC-6AAA9DAA7B61}" srcId="{1BA4C54C-491C-43AD-A0AA-48977D76B5E1}" destId="{CC00D8AB-0B9D-4F72-BA73-6B478A9D6648}" srcOrd="7" destOrd="0" parTransId="{23A5AC15-5789-439B-9147-CBDB9C9A4094}" sibTransId="{7B6E835A-D0B6-4701-A83E-FD739635EEFD}"/>
    <dgm:cxn modelId="{3601CF60-F30B-447A-91DB-2D914C5E19D9}" srcId="{1BA4C54C-491C-43AD-A0AA-48977D76B5E1}" destId="{EBC8BE9C-94AA-4D90-B49B-84FD6DA3DA57}" srcOrd="5" destOrd="0" parTransId="{2089C141-67EF-478F-A8FC-1F1CDED07C64}" sibTransId="{B109F3BC-3916-4DE0-BA00-1C5428891BDE}"/>
    <dgm:cxn modelId="{08230C63-4A68-4D60-A6CC-A90CA3D09D3D}" type="presOf" srcId="{BB1D7C18-1F7E-4DE6-B48C-2FFB5DC415A3}" destId="{7BBD54EC-E2D4-4718-A2F2-E53DDEF50ECE}" srcOrd="0" destOrd="0" presId="urn:microsoft.com/office/officeart/2018/2/layout/IconLabelList"/>
    <dgm:cxn modelId="{CF3A3E53-8FEB-43B7-9831-90F7A53E9CFB}" srcId="{1BA4C54C-491C-43AD-A0AA-48977D76B5E1}" destId="{C3A45892-5AD6-4146-95C4-0905BB76FFA2}" srcOrd="2" destOrd="0" parTransId="{A3FB8E84-EB91-4102-B205-A7EA6ACA2B33}" sibTransId="{5757C185-D062-4110-A56C-DC08EEBE5D65}"/>
    <dgm:cxn modelId="{EE4AF187-7815-45FE-B8D8-A2FC60708D66}" srcId="{1BA4C54C-491C-43AD-A0AA-48977D76B5E1}" destId="{3366ABD1-1796-45B9-88F3-8AEE1477B940}" srcOrd="3" destOrd="0" parTransId="{05BE8B91-C54E-472D-A330-BEE6659645FB}" sibTransId="{1684719F-8876-4D48-A172-692A6B61C8A8}"/>
    <dgm:cxn modelId="{1769F78A-F9EB-C04B-BA5E-877DEA2D260D}" type="presOf" srcId="{85E92BBE-4E86-1B4B-82BE-C7CF7145959A}" destId="{A4D169F3-6CEC-3C4F-976B-2AB22D6E5DB0}" srcOrd="0" destOrd="0" presId="urn:microsoft.com/office/officeart/2018/2/layout/IconLabelList"/>
    <dgm:cxn modelId="{963A63A7-892E-4C99-99C7-C9B5CC0B513B}" type="presOf" srcId="{CC00D8AB-0B9D-4F72-BA73-6B478A9D6648}" destId="{6BC761E8-24D5-4857-8746-927B2EFA7375}" srcOrd="0" destOrd="0" presId="urn:microsoft.com/office/officeart/2018/2/layout/IconLabelList"/>
    <dgm:cxn modelId="{9E7EF7AD-26F1-4A7D-98D5-981EED89917B}" srcId="{1BA4C54C-491C-43AD-A0AA-48977D76B5E1}" destId="{BB1D7C18-1F7E-4DE6-B48C-2FFB5DC415A3}" srcOrd="6" destOrd="0" parTransId="{BC099CEA-ABA3-4190-8165-5F1DFFE08CB6}" sibTransId="{73525159-0F67-4812-9B9A-F8C3E320BAAF}"/>
    <dgm:cxn modelId="{B257C9C0-BE7C-42E0-A299-D4B97A6CB177}" type="presOf" srcId="{1BA4C54C-491C-43AD-A0AA-48977D76B5E1}" destId="{AD212B7C-2A92-4474-B591-C6838306475C}" srcOrd="0" destOrd="0" presId="urn:microsoft.com/office/officeart/2018/2/layout/IconLabelList"/>
    <dgm:cxn modelId="{DF2EF8D2-9348-4492-AF09-5900CE3F12AD}" type="presOf" srcId="{1964F7A9-3029-436D-9C99-951C62894CDD}" destId="{59B5AB22-1398-4DB7-B221-C85D13C1FC45}" srcOrd="0" destOrd="0" presId="urn:microsoft.com/office/officeart/2018/2/layout/IconLabelList"/>
    <dgm:cxn modelId="{6F132FE8-C9E1-4785-AFC4-5345C871D1BC}" type="presOf" srcId="{03D1F05C-0E04-4B50-A08A-B7D593B3167E}" destId="{FBB92020-2B16-4099-9ECA-5B86792600E1}" srcOrd="0" destOrd="0" presId="urn:microsoft.com/office/officeart/2018/2/layout/IconLabelList"/>
    <dgm:cxn modelId="{CBC59AFD-FDF8-43DF-8092-C22A9D582260}" srcId="{1BA4C54C-491C-43AD-A0AA-48977D76B5E1}" destId="{1964F7A9-3029-436D-9C99-951C62894CDD}" srcOrd="0" destOrd="0" parTransId="{A626507B-57F0-4A5E-BC11-0B862CD1A27B}" sibTransId="{25CB5667-6ED6-4C9A-8205-A23ABF1E9253}"/>
    <dgm:cxn modelId="{BA8FCA79-6444-4DD5-A253-ABA126E3FD9B}" type="presParOf" srcId="{AD212B7C-2A92-4474-B591-C6838306475C}" destId="{64A7D124-FAE8-4F7A-844D-9237E9A0944B}" srcOrd="0" destOrd="0" presId="urn:microsoft.com/office/officeart/2018/2/layout/IconLabelList"/>
    <dgm:cxn modelId="{A6AADA95-3406-452F-964C-CFD6C1F3E430}" type="presParOf" srcId="{64A7D124-FAE8-4F7A-844D-9237E9A0944B}" destId="{E0842567-1539-453E-82CC-FF8F32CA4E5D}" srcOrd="0" destOrd="0" presId="urn:microsoft.com/office/officeart/2018/2/layout/IconLabelList"/>
    <dgm:cxn modelId="{3A2CF76B-A04F-42B7-9E38-7BA9379E6905}" type="presParOf" srcId="{64A7D124-FAE8-4F7A-844D-9237E9A0944B}" destId="{9176E3F5-89C1-4BB6-A3D0-972744BBF6CA}" srcOrd="1" destOrd="0" presId="urn:microsoft.com/office/officeart/2018/2/layout/IconLabelList"/>
    <dgm:cxn modelId="{0058524C-10AA-448A-8ED1-501DCB1218C0}" type="presParOf" srcId="{64A7D124-FAE8-4F7A-844D-9237E9A0944B}" destId="{59B5AB22-1398-4DB7-B221-C85D13C1FC45}" srcOrd="2" destOrd="0" presId="urn:microsoft.com/office/officeart/2018/2/layout/IconLabelList"/>
    <dgm:cxn modelId="{85E9175C-68F7-4815-8AA2-FEAF4B423413}" type="presParOf" srcId="{AD212B7C-2A92-4474-B591-C6838306475C}" destId="{DBE4093E-1F80-4696-8B02-F701510BD9FB}" srcOrd="1" destOrd="0" presId="urn:microsoft.com/office/officeart/2018/2/layout/IconLabelList"/>
    <dgm:cxn modelId="{3FE1E6FC-B8E1-2A4C-BBD6-5EFE60BEEB26}" type="presParOf" srcId="{AD212B7C-2A92-4474-B591-C6838306475C}" destId="{3BD686FD-2E3A-4E40-B1FD-319B2298B9D9}" srcOrd="2" destOrd="0" presId="urn:microsoft.com/office/officeart/2018/2/layout/IconLabelList"/>
    <dgm:cxn modelId="{F59505F0-0A5C-7648-8612-4B600B8726BC}" type="presParOf" srcId="{3BD686FD-2E3A-4E40-B1FD-319B2298B9D9}" destId="{A8C90D8D-957F-C747-94A5-8B28126FFAD5}" srcOrd="0" destOrd="0" presId="urn:microsoft.com/office/officeart/2018/2/layout/IconLabelList"/>
    <dgm:cxn modelId="{F05ED05D-9813-C549-8FCA-2870A5A58C6B}" type="presParOf" srcId="{3BD686FD-2E3A-4E40-B1FD-319B2298B9D9}" destId="{66925A8E-1E8B-2B42-870B-237EF654816E}" srcOrd="1" destOrd="0" presId="urn:microsoft.com/office/officeart/2018/2/layout/IconLabelList"/>
    <dgm:cxn modelId="{B9946352-BFC4-6E45-8122-CB04DE626BC3}" type="presParOf" srcId="{3BD686FD-2E3A-4E40-B1FD-319B2298B9D9}" destId="{A4D169F3-6CEC-3C4F-976B-2AB22D6E5DB0}" srcOrd="2" destOrd="0" presId="urn:microsoft.com/office/officeart/2018/2/layout/IconLabelList"/>
    <dgm:cxn modelId="{7D556D6C-08EC-0648-B775-6A847F22BEA9}" type="presParOf" srcId="{AD212B7C-2A92-4474-B591-C6838306475C}" destId="{7E499F82-6CB1-134D-957D-7BA4C6ADEC25}" srcOrd="3" destOrd="0" presId="urn:microsoft.com/office/officeart/2018/2/layout/IconLabelList"/>
    <dgm:cxn modelId="{EE8C68F3-E0E2-4531-98CB-CEDBEAAFD063}" type="presParOf" srcId="{AD212B7C-2A92-4474-B591-C6838306475C}" destId="{A854616D-1075-454B-AD59-6816E90660BC}" srcOrd="4" destOrd="0" presId="urn:microsoft.com/office/officeart/2018/2/layout/IconLabelList"/>
    <dgm:cxn modelId="{BC82CE9A-BFFE-41A1-BF50-6898B442720B}" type="presParOf" srcId="{A854616D-1075-454B-AD59-6816E90660BC}" destId="{A86AA508-696A-43B6-9FDF-3FC15E0832E5}" srcOrd="0" destOrd="0" presId="urn:microsoft.com/office/officeart/2018/2/layout/IconLabelList"/>
    <dgm:cxn modelId="{E2B524CB-133D-45E2-B5EB-917DDAF9CF89}" type="presParOf" srcId="{A854616D-1075-454B-AD59-6816E90660BC}" destId="{B61335DF-71D0-4FD0-B952-1F96B0BBEB37}" srcOrd="1" destOrd="0" presId="urn:microsoft.com/office/officeart/2018/2/layout/IconLabelList"/>
    <dgm:cxn modelId="{46351157-A112-4453-ACDE-EA85E4551810}" type="presParOf" srcId="{A854616D-1075-454B-AD59-6816E90660BC}" destId="{A924D583-3A20-45B7-8976-BB4F1560B9F6}" srcOrd="2" destOrd="0" presId="urn:microsoft.com/office/officeart/2018/2/layout/IconLabelList"/>
    <dgm:cxn modelId="{1F9514D7-8396-402B-B0F5-F7EDF09398E8}" type="presParOf" srcId="{AD212B7C-2A92-4474-B591-C6838306475C}" destId="{533411AE-241F-4897-867D-1AF345A19F9B}" srcOrd="5" destOrd="0" presId="urn:microsoft.com/office/officeart/2018/2/layout/IconLabelList"/>
    <dgm:cxn modelId="{FB2BB935-6F7E-4A3E-ACDD-0A81E90FE497}" type="presParOf" srcId="{AD212B7C-2A92-4474-B591-C6838306475C}" destId="{4A675AC1-149B-4EE7-852D-0EFA7FA2390A}" srcOrd="6" destOrd="0" presId="urn:microsoft.com/office/officeart/2018/2/layout/IconLabelList"/>
    <dgm:cxn modelId="{418748F9-9F05-40D8-80DC-A791271E9F08}" type="presParOf" srcId="{4A675AC1-149B-4EE7-852D-0EFA7FA2390A}" destId="{6D98720A-B470-409B-B038-8C354393C496}" srcOrd="0" destOrd="0" presId="urn:microsoft.com/office/officeart/2018/2/layout/IconLabelList"/>
    <dgm:cxn modelId="{6DA73422-4B30-4017-AF96-3752CF2130F1}" type="presParOf" srcId="{4A675AC1-149B-4EE7-852D-0EFA7FA2390A}" destId="{7379872B-BF22-45A1-8BA6-69D9EEEEBEE9}" srcOrd="1" destOrd="0" presId="urn:microsoft.com/office/officeart/2018/2/layout/IconLabelList"/>
    <dgm:cxn modelId="{195B7E28-8DC7-4C8D-B59F-652F1DB2E174}" type="presParOf" srcId="{4A675AC1-149B-4EE7-852D-0EFA7FA2390A}" destId="{69D60BE4-866C-4178-97AB-8E0D346F931F}" srcOrd="2" destOrd="0" presId="urn:microsoft.com/office/officeart/2018/2/layout/IconLabelList"/>
    <dgm:cxn modelId="{8A417C6F-4CE1-4735-AB8D-7E2565E028DB}" type="presParOf" srcId="{AD212B7C-2A92-4474-B591-C6838306475C}" destId="{0F755D29-B8A8-4B00-A383-3A308E803BF9}" srcOrd="7" destOrd="0" presId="urn:microsoft.com/office/officeart/2018/2/layout/IconLabelList"/>
    <dgm:cxn modelId="{D85FDE3D-3B14-4C9F-98CC-3A36BF5B9E8D}" type="presParOf" srcId="{AD212B7C-2A92-4474-B591-C6838306475C}" destId="{4AED2B9A-47E8-45EB-A724-BC61490D216F}" srcOrd="8" destOrd="0" presId="urn:microsoft.com/office/officeart/2018/2/layout/IconLabelList"/>
    <dgm:cxn modelId="{9B26B6F0-6DF1-4DBE-B268-F831852CF9F0}" type="presParOf" srcId="{4AED2B9A-47E8-45EB-A724-BC61490D216F}" destId="{A76FCD68-B337-46BC-9CC2-F96D16AA681D}" srcOrd="0" destOrd="0" presId="urn:microsoft.com/office/officeart/2018/2/layout/IconLabelList"/>
    <dgm:cxn modelId="{EA1711E5-4FA2-4D82-A8A8-F66AEA847C67}" type="presParOf" srcId="{4AED2B9A-47E8-45EB-A724-BC61490D216F}" destId="{F690EC5A-7D9A-4C39-8B64-79B75EC795D2}" srcOrd="1" destOrd="0" presId="urn:microsoft.com/office/officeart/2018/2/layout/IconLabelList"/>
    <dgm:cxn modelId="{25BCDD40-DE51-4758-8B89-FB08A15F9275}" type="presParOf" srcId="{4AED2B9A-47E8-45EB-A724-BC61490D216F}" destId="{FBB92020-2B16-4099-9ECA-5B86792600E1}" srcOrd="2" destOrd="0" presId="urn:microsoft.com/office/officeart/2018/2/layout/IconLabelList"/>
    <dgm:cxn modelId="{63384D3F-F7DC-492E-AA77-83778407D7DF}" type="presParOf" srcId="{AD212B7C-2A92-4474-B591-C6838306475C}" destId="{3E2942C4-8D40-4423-8199-FC760E2B83FF}" srcOrd="9" destOrd="0" presId="urn:microsoft.com/office/officeart/2018/2/layout/IconLabelList"/>
    <dgm:cxn modelId="{C6A93E2E-B117-4FB3-BDBE-FD4F01E24417}" type="presParOf" srcId="{AD212B7C-2A92-4474-B591-C6838306475C}" destId="{8EAAA919-28B3-40A5-BB4E-9186F009B781}" srcOrd="10" destOrd="0" presId="urn:microsoft.com/office/officeart/2018/2/layout/IconLabelList"/>
    <dgm:cxn modelId="{5148F6EA-4A13-439D-A60E-68D72795E9E1}" type="presParOf" srcId="{8EAAA919-28B3-40A5-BB4E-9186F009B781}" destId="{4A0EC586-B32E-4CE0-876C-42AC48755120}" srcOrd="0" destOrd="0" presId="urn:microsoft.com/office/officeart/2018/2/layout/IconLabelList"/>
    <dgm:cxn modelId="{4EEFA3B4-A6F7-447C-B7C3-E9D4822B2235}" type="presParOf" srcId="{8EAAA919-28B3-40A5-BB4E-9186F009B781}" destId="{CB85E3AC-93C3-4926-BCE8-85CE364BF581}" srcOrd="1" destOrd="0" presId="urn:microsoft.com/office/officeart/2018/2/layout/IconLabelList"/>
    <dgm:cxn modelId="{81A6D70E-1692-4996-9C1D-43CCE8B10AD0}" type="presParOf" srcId="{8EAAA919-28B3-40A5-BB4E-9186F009B781}" destId="{989D49BF-20E7-4303-A324-7F15DF2B03E9}" srcOrd="2" destOrd="0" presId="urn:microsoft.com/office/officeart/2018/2/layout/IconLabelList"/>
    <dgm:cxn modelId="{9C01F187-F0CE-4FBD-ADDB-CCB9E8AEB6F6}" type="presParOf" srcId="{AD212B7C-2A92-4474-B591-C6838306475C}" destId="{C2D49726-D174-4D93-9377-1663726CC63D}" srcOrd="11" destOrd="0" presId="urn:microsoft.com/office/officeart/2018/2/layout/IconLabelList"/>
    <dgm:cxn modelId="{6BB4E4DD-9A81-404A-8B76-18C2C8BA0748}" type="presParOf" srcId="{AD212B7C-2A92-4474-B591-C6838306475C}" destId="{3AB7EDCB-0E93-4A25-9446-1385E373E08F}" srcOrd="12" destOrd="0" presId="urn:microsoft.com/office/officeart/2018/2/layout/IconLabelList"/>
    <dgm:cxn modelId="{CE962DBA-82BA-4C24-9243-84BBD2B751CA}" type="presParOf" srcId="{3AB7EDCB-0E93-4A25-9446-1385E373E08F}" destId="{3B7FC686-AA5C-4071-9988-17264437047B}" srcOrd="0" destOrd="0" presId="urn:microsoft.com/office/officeart/2018/2/layout/IconLabelList"/>
    <dgm:cxn modelId="{71A6119B-6BB4-47E7-BFD5-8C6CF09A5B42}" type="presParOf" srcId="{3AB7EDCB-0E93-4A25-9446-1385E373E08F}" destId="{9EA5336B-A3B8-4858-AF1B-DCFA2CD636D3}" srcOrd="1" destOrd="0" presId="urn:microsoft.com/office/officeart/2018/2/layout/IconLabelList"/>
    <dgm:cxn modelId="{37FDD6B5-81C6-45CF-86E4-CBB05F71BDFC}" type="presParOf" srcId="{3AB7EDCB-0E93-4A25-9446-1385E373E08F}" destId="{7BBD54EC-E2D4-4718-A2F2-E53DDEF50ECE}" srcOrd="2" destOrd="0" presId="urn:microsoft.com/office/officeart/2018/2/layout/IconLabelList"/>
    <dgm:cxn modelId="{7D99856D-3A11-4280-B897-F332AC0FC822}" type="presParOf" srcId="{AD212B7C-2A92-4474-B591-C6838306475C}" destId="{9AA7C389-7FFA-48C4-AB0B-9AEAD5AF620C}" srcOrd="13" destOrd="0" presId="urn:microsoft.com/office/officeart/2018/2/layout/IconLabelList"/>
    <dgm:cxn modelId="{AA4F4802-E512-4616-B84E-6012D35EDAE3}" type="presParOf" srcId="{AD212B7C-2A92-4474-B591-C6838306475C}" destId="{98E3C932-6D5E-48AF-AA0A-F37FFB9FDF35}" srcOrd="14" destOrd="0" presId="urn:microsoft.com/office/officeart/2018/2/layout/IconLabelList"/>
    <dgm:cxn modelId="{F552EBAA-7385-4BEB-A088-2193195457AD}" type="presParOf" srcId="{98E3C932-6D5E-48AF-AA0A-F37FFB9FDF35}" destId="{D07B4E1C-2A63-4E85-832F-7A13C7EDA3DF}" srcOrd="0" destOrd="0" presId="urn:microsoft.com/office/officeart/2018/2/layout/IconLabelList"/>
    <dgm:cxn modelId="{C43C9B26-168D-4531-8B5B-A4EB7CF86620}" type="presParOf" srcId="{98E3C932-6D5E-48AF-AA0A-F37FFB9FDF35}" destId="{F0B3A6D4-85D6-4226-B322-54A34E1D23AD}" srcOrd="1" destOrd="0" presId="urn:microsoft.com/office/officeart/2018/2/layout/IconLabelList"/>
    <dgm:cxn modelId="{864936AE-1C18-41D0-A947-3B653D9AAF05}" type="presParOf" srcId="{98E3C932-6D5E-48AF-AA0A-F37FFB9FDF35}" destId="{6BC761E8-24D5-4857-8746-927B2EFA73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47A6C7-8F90-4FBE-B294-10A8F5457C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30E85F-885E-4C08-9C13-12E997736CBB}">
      <dgm:prSet/>
      <dgm:spPr/>
      <dgm:t>
        <a:bodyPr/>
        <a:lstStyle/>
        <a:p>
          <a:r>
            <a:rPr lang="en-US"/>
            <a:t>Understanding type of citations in case reports </a:t>
          </a:r>
        </a:p>
      </dgm:t>
    </dgm:pt>
    <dgm:pt modelId="{0E953025-8AAF-438F-9BC1-9D93E7A820DD}" type="parTrans" cxnId="{B1713662-1E77-4EC4-AED7-6B45723D3BD9}">
      <dgm:prSet/>
      <dgm:spPr/>
      <dgm:t>
        <a:bodyPr/>
        <a:lstStyle/>
        <a:p>
          <a:endParaRPr lang="en-US"/>
        </a:p>
      </dgm:t>
    </dgm:pt>
    <dgm:pt modelId="{71858447-8578-480E-9AAE-9FE1BD626C0A}" type="sibTrans" cxnId="{B1713662-1E77-4EC4-AED7-6B45723D3BD9}">
      <dgm:prSet/>
      <dgm:spPr/>
      <dgm:t>
        <a:bodyPr/>
        <a:lstStyle/>
        <a:p>
          <a:endParaRPr lang="en-US"/>
        </a:p>
      </dgm:t>
    </dgm:pt>
    <dgm:pt modelId="{98578AA3-A524-4A7A-B29F-D300B5F617C5}">
      <dgm:prSet/>
      <dgm:spPr/>
      <dgm:t>
        <a:bodyPr/>
        <a:lstStyle/>
        <a:p>
          <a:r>
            <a:rPr lang="en-US"/>
            <a:t>Decision making based on type of case reported</a:t>
          </a:r>
        </a:p>
      </dgm:t>
    </dgm:pt>
    <dgm:pt modelId="{162F4004-72CB-452F-95E9-123EF65DC7F8}" type="parTrans" cxnId="{A3B832F2-ED25-4DA7-8965-7E2109092DBC}">
      <dgm:prSet/>
      <dgm:spPr/>
      <dgm:t>
        <a:bodyPr/>
        <a:lstStyle/>
        <a:p>
          <a:endParaRPr lang="en-US"/>
        </a:p>
      </dgm:t>
    </dgm:pt>
    <dgm:pt modelId="{6A23DA40-A855-459A-B41B-D71B32AD8FD7}" type="sibTrans" cxnId="{A3B832F2-ED25-4DA7-8965-7E2109092DBC}">
      <dgm:prSet/>
      <dgm:spPr/>
      <dgm:t>
        <a:bodyPr/>
        <a:lstStyle/>
        <a:p>
          <a:endParaRPr lang="en-US"/>
        </a:p>
      </dgm:t>
    </dgm:pt>
    <dgm:pt modelId="{FF001B29-DC9E-432D-8100-F0EB9F85A0F0}" type="pres">
      <dgm:prSet presAssocID="{AA47A6C7-8F90-4FBE-B294-10A8F5457C97}" presName="root" presStyleCnt="0">
        <dgm:presLayoutVars>
          <dgm:dir/>
          <dgm:resizeHandles val="exact"/>
        </dgm:presLayoutVars>
      </dgm:prSet>
      <dgm:spPr/>
    </dgm:pt>
    <dgm:pt modelId="{B1F803EE-72CC-43C1-AFD8-D98E7BE05259}" type="pres">
      <dgm:prSet presAssocID="{3530E85F-885E-4C08-9C13-12E997736CBB}" presName="compNode" presStyleCnt="0"/>
      <dgm:spPr/>
    </dgm:pt>
    <dgm:pt modelId="{8418F1B2-84AA-4D2C-B995-59176978EE94}" type="pres">
      <dgm:prSet presAssocID="{3530E85F-885E-4C08-9C13-12E997736C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42E574-1D28-4244-AEE1-3745111117D8}" type="pres">
      <dgm:prSet presAssocID="{3530E85F-885E-4C08-9C13-12E997736CBB}" presName="spaceRect" presStyleCnt="0"/>
      <dgm:spPr/>
    </dgm:pt>
    <dgm:pt modelId="{D42810D3-8A8E-4696-9527-F45EB46795C3}" type="pres">
      <dgm:prSet presAssocID="{3530E85F-885E-4C08-9C13-12E997736CBB}" presName="textRect" presStyleLbl="revTx" presStyleIdx="0" presStyleCnt="2">
        <dgm:presLayoutVars>
          <dgm:chMax val="1"/>
          <dgm:chPref val="1"/>
        </dgm:presLayoutVars>
      </dgm:prSet>
      <dgm:spPr/>
    </dgm:pt>
    <dgm:pt modelId="{0DC7BB57-C65E-4BAE-9C84-E8A55E2EAAEF}" type="pres">
      <dgm:prSet presAssocID="{71858447-8578-480E-9AAE-9FE1BD626C0A}" presName="sibTrans" presStyleCnt="0"/>
      <dgm:spPr/>
    </dgm:pt>
    <dgm:pt modelId="{66789EEC-39E2-4A46-BA34-3CAF24591B10}" type="pres">
      <dgm:prSet presAssocID="{98578AA3-A524-4A7A-B29F-D300B5F617C5}" presName="compNode" presStyleCnt="0"/>
      <dgm:spPr/>
    </dgm:pt>
    <dgm:pt modelId="{180B400D-0568-4D45-A14E-0947AF5339C7}" type="pres">
      <dgm:prSet presAssocID="{98578AA3-A524-4A7A-B29F-D300B5F617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AD6647-3410-41DE-BCFB-2C9FB5B0B4FC}" type="pres">
      <dgm:prSet presAssocID="{98578AA3-A524-4A7A-B29F-D300B5F617C5}" presName="spaceRect" presStyleCnt="0"/>
      <dgm:spPr/>
    </dgm:pt>
    <dgm:pt modelId="{2FA2363C-DEC0-4DB0-8175-738CA816BEE2}" type="pres">
      <dgm:prSet presAssocID="{98578AA3-A524-4A7A-B29F-D300B5F617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35991F-F46F-41C6-9958-B51279D52B79}" type="presOf" srcId="{3530E85F-885E-4C08-9C13-12E997736CBB}" destId="{D42810D3-8A8E-4696-9527-F45EB46795C3}" srcOrd="0" destOrd="0" presId="urn:microsoft.com/office/officeart/2018/2/layout/IconLabelList"/>
    <dgm:cxn modelId="{B1713662-1E77-4EC4-AED7-6B45723D3BD9}" srcId="{AA47A6C7-8F90-4FBE-B294-10A8F5457C97}" destId="{3530E85F-885E-4C08-9C13-12E997736CBB}" srcOrd="0" destOrd="0" parTransId="{0E953025-8AAF-438F-9BC1-9D93E7A820DD}" sibTransId="{71858447-8578-480E-9AAE-9FE1BD626C0A}"/>
    <dgm:cxn modelId="{D6B784AA-569A-45E4-9C76-4DC9CA234D48}" type="presOf" srcId="{AA47A6C7-8F90-4FBE-B294-10A8F5457C97}" destId="{FF001B29-DC9E-432D-8100-F0EB9F85A0F0}" srcOrd="0" destOrd="0" presId="urn:microsoft.com/office/officeart/2018/2/layout/IconLabelList"/>
    <dgm:cxn modelId="{953D90C3-BBA5-40FA-BE98-5EF92C33B1EF}" type="presOf" srcId="{98578AA3-A524-4A7A-B29F-D300B5F617C5}" destId="{2FA2363C-DEC0-4DB0-8175-738CA816BEE2}" srcOrd="0" destOrd="0" presId="urn:microsoft.com/office/officeart/2018/2/layout/IconLabelList"/>
    <dgm:cxn modelId="{A3B832F2-ED25-4DA7-8965-7E2109092DBC}" srcId="{AA47A6C7-8F90-4FBE-B294-10A8F5457C97}" destId="{98578AA3-A524-4A7A-B29F-D300B5F617C5}" srcOrd="1" destOrd="0" parTransId="{162F4004-72CB-452F-95E9-123EF65DC7F8}" sibTransId="{6A23DA40-A855-459A-B41B-D71B32AD8FD7}"/>
    <dgm:cxn modelId="{32D0F471-12EA-49F6-8A73-5585F7CC6254}" type="presParOf" srcId="{FF001B29-DC9E-432D-8100-F0EB9F85A0F0}" destId="{B1F803EE-72CC-43C1-AFD8-D98E7BE05259}" srcOrd="0" destOrd="0" presId="urn:microsoft.com/office/officeart/2018/2/layout/IconLabelList"/>
    <dgm:cxn modelId="{7E676F31-467C-47F5-A3E5-38BA71DED337}" type="presParOf" srcId="{B1F803EE-72CC-43C1-AFD8-D98E7BE05259}" destId="{8418F1B2-84AA-4D2C-B995-59176978EE94}" srcOrd="0" destOrd="0" presId="urn:microsoft.com/office/officeart/2018/2/layout/IconLabelList"/>
    <dgm:cxn modelId="{C6A38B3F-0951-4A93-A4E9-66B6782BBCBF}" type="presParOf" srcId="{B1F803EE-72CC-43C1-AFD8-D98E7BE05259}" destId="{7042E574-1D28-4244-AEE1-3745111117D8}" srcOrd="1" destOrd="0" presId="urn:microsoft.com/office/officeart/2018/2/layout/IconLabelList"/>
    <dgm:cxn modelId="{DD140F89-9C49-460B-9E26-04B95BB13A9F}" type="presParOf" srcId="{B1F803EE-72CC-43C1-AFD8-D98E7BE05259}" destId="{D42810D3-8A8E-4696-9527-F45EB46795C3}" srcOrd="2" destOrd="0" presId="urn:microsoft.com/office/officeart/2018/2/layout/IconLabelList"/>
    <dgm:cxn modelId="{BFC2C33E-EB55-491B-8832-64E96E9D5041}" type="presParOf" srcId="{FF001B29-DC9E-432D-8100-F0EB9F85A0F0}" destId="{0DC7BB57-C65E-4BAE-9C84-E8A55E2EAAEF}" srcOrd="1" destOrd="0" presId="urn:microsoft.com/office/officeart/2018/2/layout/IconLabelList"/>
    <dgm:cxn modelId="{7BAD7EBA-9901-475C-B6BC-11F3E3CF872F}" type="presParOf" srcId="{FF001B29-DC9E-432D-8100-F0EB9F85A0F0}" destId="{66789EEC-39E2-4A46-BA34-3CAF24591B10}" srcOrd="2" destOrd="0" presId="urn:microsoft.com/office/officeart/2018/2/layout/IconLabelList"/>
    <dgm:cxn modelId="{8735EEA3-3D81-4889-BFCE-C1D47F8AE70F}" type="presParOf" srcId="{66789EEC-39E2-4A46-BA34-3CAF24591B10}" destId="{180B400D-0568-4D45-A14E-0947AF5339C7}" srcOrd="0" destOrd="0" presId="urn:microsoft.com/office/officeart/2018/2/layout/IconLabelList"/>
    <dgm:cxn modelId="{D539BAF5-2313-47CE-90DD-5DFF90C80A5E}" type="presParOf" srcId="{66789EEC-39E2-4A46-BA34-3CAF24591B10}" destId="{92AD6647-3410-41DE-BCFB-2C9FB5B0B4FC}" srcOrd="1" destOrd="0" presId="urn:microsoft.com/office/officeart/2018/2/layout/IconLabelList"/>
    <dgm:cxn modelId="{3C0ECAF5-9822-4F08-8AD5-4DB661BE7959}" type="presParOf" srcId="{66789EEC-39E2-4A46-BA34-3CAF24591B10}" destId="{2FA2363C-DEC0-4DB0-8175-738CA816BE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CB3FF8-CB19-48C7-813B-6378AF7B7EB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1FFC12-CF26-4C8F-B157-2CF1B716CA80}">
      <dgm:prSet/>
      <dgm:spPr/>
      <dgm:t>
        <a:bodyPr/>
        <a:lstStyle/>
        <a:p>
          <a:r>
            <a:rPr lang="en-US"/>
            <a:t>Data profiling </a:t>
          </a:r>
        </a:p>
      </dgm:t>
    </dgm:pt>
    <dgm:pt modelId="{401E0BD1-A50A-450B-B334-0C9C4A82C3EB}" type="parTrans" cxnId="{534DCD43-DE95-4592-8D3A-A7B2E5333F8A}">
      <dgm:prSet/>
      <dgm:spPr/>
      <dgm:t>
        <a:bodyPr/>
        <a:lstStyle/>
        <a:p>
          <a:endParaRPr lang="en-US"/>
        </a:p>
      </dgm:t>
    </dgm:pt>
    <dgm:pt modelId="{18220D2A-8F50-4AA8-8852-E802146ED047}" type="sibTrans" cxnId="{534DCD43-DE95-4592-8D3A-A7B2E5333F8A}">
      <dgm:prSet/>
      <dgm:spPr/>
      <dgm:t>
        <a:bodyPr/>
        <a:lstStyle/>
        <a:p>
          <a:endParaRPr lang="en-US"/>
        </a:p>
      </dgm:t>
    </dgm:pt>
    <dgm:pt modelId="{EF10D53F-8008-474C-A7AF-4DAC911FD9D0}">
      <dgm:prSet/>
      <dgm:spPr/>
      <dgm:t>
        <a:bodyPr/>
        <a:lstStyle/>
        <a:p>
          <a:r>
            <a:rPr lang="en-US"/>
            <a:t>Stopwords</a:t>
          </a:r>
        </a:p>
      </dgm:t>
    </dgm:pt>
    <dgm:pt modelId="{1BE5533D-780F-49AF-A0A0-27B06E7CEBE9}" type="parTrans" cxnId="{53536799-FDD0-46AB-AD01-46F64CE3853E}">
      <dgm:prSet/>
      <dgm:spPr/>
      <dgm:t>
        <a:bodyPr/>
        <a:lstStyle/>
        <a:p>
          <a:endParaRPr lang="en-US"/>
        </a:p>
      </dgm:t>
    </dgm:pt>
    <dgm:pt modelId="{05C38BB0-2828-44B8-9ECE-289D53F2E6B2}" type="sibTrans" cxnId="{53536799-FDD0-46AB-AD01-46F64CE3853E}">
      <dgm:prSet/>
      <dgm:spPr/>
      <dgm:t>
        <a:bodyPr/>
        <a:lstStyle/>
        <a:p>
          <a:endParaRPr lang="en-US"/>
        </a:p>
      </dgm:t>
    </dgm:pt>
    <dgm:pt modelId="{470A5778-8F0A-4763-B26C-088FCB79AA55}">
      <dgm:prSet/>
      <dgm:spPr/>
      <dgm:t>
        <a:bodyPr/>
        <a:lstStyle/>
        <a:p>
          <a:r>
            <a:rPr lang="en-US"/>
            <a:t>Lemmatization</a:t>
          </a:r>
        </a:p>
      </dgm:t>
    </dgm:pt>
    <dgm:pt modelId="{C6564DF5-F1B6-4152-8AE9-F20D2D7373E2}" type="parTrans" cxnId="{38211B7D-13A0-46EE-87D1-B46E18CDA80A}">
      <dgm:prSet/>
      <dgm:spPr/>
      <dgm:t>
        <a:bodyPr/>
        <a:lstStyle/>
        <a:p>
          <a:endParaRPr lang="en-US"/>
        </a:p>
      </dgm:t>
    </dgm:pt>
    <dgm:pt modelId="{16975A13-8BF6-4B00-9FD8-AD51C635C83B}" type="sibTrans" cxnId="{38211B7D-13A0-46EE-87D1-B46E18CDA80A}">
      <dgm:prSet/>
      <dgm:spPr/>
      <dgm:t>
        <a:bodyPr/>
        <a:lstStyle/>
        <a:p>
          <a:endParaRPr lang="en-US"/>
        </a:p>
      </dgm:t>
    </dgm:pt>
    <dgm:pt modelId="{C3C1E32A-19D7-448B-9E4B-C4DB3DBD4AC0}">
      <dgm:prSet/>
      <dgm:spPr/>
      <dgm:t>
        <a:bodyPr/>
        <a:lstStyle/>
        <a:p>
          <a:r>
            <a:rPr lang="en-US"/>
            <a:t>Balancing Data</a:t>
          </a:r>
        </a:p>
      </dgm:t>
    </dgm:pt>
    <dgm:pt modelId="{90D1F24F-D1FC-4438-A656-AEA7E09D801C}" type="parTrans" cxnId="{F454C840-6E8B-4C25-A3C0-82CAE609F494}">
      <dgm:prSet/>
      <dgm:spPr/>
      <dgm:t>
        <a:bodyPr/>
        <a:lstStyle/>
        <a:p>
          <a:endParaRPr lang="en-US"/>
        </a:p>
      </dgm:t>
    </dgm:pt>
    <dgm:pt modelId="{BB45F97E-C673-4AA7-87FF-A339CCE9743A}" type="sibTrans" cxnId="{F454C840-6E8B-4C25-A3C0-82CAE609F494}">
      <dgm:prSet/>
      <dgm:spPr/>
      <dgm:t>
        <a:bodyPr/>
        <a:lstStyle/>
        <a:p>
          <a:endParaRPr lang="en-US"/>
        </a:p>
      </dgm:t>
    </dgm:pt>
    <dgm:pt modelId="{5E12A5B9-2321-411C-B395-7FD29938AF54}">
      <dgm:prSet/>
      <dgm:spPr/>
      <dgm:t>
        <a:bodyPr/>
        <a:lstStyle/>
        <a:p>
          <a:r>
            <a:rPr lang="en-US"/>
            <a:t>Vectorization</a:t>
          </a:r>
        </a:p>
      </dgm:t>
    </dgm:pt>
    <dgm:pt modelId="{1E0EDC55-E9B0-4773-B886-1B7A57FE56C3}" type="parTrans" cxnId="{79EEBCF0-A680-4B0C-A357-F88B8128870D}">
      <dgm:prSet/>
      <dgm:spPr/>
      <dgm:t>
        <a:bodyPr/>
        <a:lstStyle/>
        <a:p>
          <a:endParaRPr lang="en-US"/>
        </a:p>
      </dgm:t>
    </dgm:pt>
    <dgm:pt modelId="{FD31F328-ADD6-4160-AEF4-3F48138666D6}" type="sibTrans" cxnId="{79EEBCF0-A680-4B0C-A357-F88B8128870D}">
      <dgm:prSet/>
      <dgm:spPr/>
      <dgm:t>
        <a:bodyPr/>
        <a:lstStyle/>
        <a:p>
          <a:endParaRPr lang="en-US"/>
        </a:p>
      </dgm:t>
    </dgm:pt>
    <dgm:pt modelId="{A0EC79B8-3796-4C5A-A228-5E7825F69E2E}">
      <dgm:prSet/>
      <dgm:spPr/>
      <dgm:t>
        <a:bodyPr/>
        <a:lstStyle/>
        <a:p>
          <a:r>
            <a:rPr lang="en-US"/>
            <a:t>TFIDF</a:t>
          </a:r>
        </a:p>
      </dgm:t>
    </dgm:pt>
    <dgm:pt modelId="{4536BAF1-9334-44A8-81B7-92D91521CD17}" type="parTrans" cxnId="{2EB4DEE8-B74D-456B-9358-3DE5DA06E70B}">
      <dgm:prSet/>
      <dgm:spPr/>
      <dgm:t>
        <a:bodyPr/>
        <a:lstStyle/>
        <a:p>
          <a:endParaRPr lang="en-US"/>
        </a:p>
      </dgm:t>
    </dgm:pt>
    <dgm:pt modelId="{B9420CE5-3FF3-4F90-A508-67D41EB7FE68}" type="sibTrans" cxnId="{2EB4DEE8-B74D-456B-9358-3DE5DA06E70B}">
      <dgm:prSet/>
      <dgm:spPr/>
      <dgm:t>
        <a:bodyPr/>
        <a:lstStyle/>
        <a:p>
          <a:endParaRPr lang="en-US"/>
        </a:p>
      </dgm:t>
    </dgm:pt>
    <dgm:pt modelId="{3DD70733-6E17-47AD-B8B4-048A61FDC7D6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D804B5E1-387D-4005-8124-5A9919402B6C}" type="parTrans" cxnId="{D2693F2C-0345-45B0-8145-20C4F1EA54BA}">
      <dgm:prSet/>
      <dgm:spPr/>
      <dgm:t>
        <a:bodyPr/>
        <a:lstStyle/>
        <a:p>
          <a:endParaRPr lang="en-US"/>
        </a:p>
      </dgm:t>
    </dgm:pt>
    <dgm:pt modelId="{B67F4856-053D-47AF-B19D-AC4AF93C9261}" type="sibTrans" cxnId="{D2693F2C-0345-45B0-8145-20C4F1EA54BA}">
      <dgm:prSet/>
      <dgm:spPr/>
      <dgm:t>
        <a:bodyPr/>
        <a:lstStyle/>
        <a:p>
          <a:endParaRPr lang="en-US"/>
        </a:p>
      </dgm:t>
    </dgm:pt>
    <dgm:pt modelId="{3B5964CA-FBE3-41A2-8C0A-59CA1190C7E6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2B6271CA-82F2-4CB6-BD7B-5B29F2087C7B}" type="parTrans" cxnId="{F15D217A-DD11-4EEC-9698-9FB646B81882}">
      <dgm:prSet/>
      <dgm:spPr/>
      <dgm:t>
        <a:bodyPr/>
        <a:lstStyle/>
        <a:p>
          <a:endParaRPr lang="en-US"/>
        </a:p>
      </dgm:t>
    </dgm:pt>
    <dgm:pt modelId="{09A8A19A-8046-4717-BB51-45D1A45063B6}" type="sibTrans" cxnId="{F15D217A-DD11-4EEC-9698-9FB646B81882}">
      <dgm:prSet/>
      <dgm:spPr/>
      <dgm:t>
        <a:bodyPr/>
        <a:lstStyle/>
        <a:p>
          <a:endParaRPr lang="en-US"/>
        </a:p>
      </dgm:t>
    </dgm:pt>
    <dgm:pt modelId="{713ECD1E-CBB4-4879-96F7-B8185C50B7E0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4DCE780D-E37C-4F62-AA8B-4954A98317FB}" type="parTrans" cxnId="{7EAC2F4C-FD61-4823-AEDA-F343DB72578C}">
      <dgm:prSet/>
      <dgm:spPr/>
      <dgm:t>
        <a:bodyPr/>
        <a:lstStyle/>
        <a:p>
          <a:endParaRPr lang="en-US"/>
        </a:p>
      </dgm:t>
    </dgm:pt>
    <dgm:pt modelId="{F189A1DC-2280-4592-BDB9-6AD0F915373F}" type="sibTrans" cxnId="{7EAC2F4C-FD61-4823-AEDA-F343DB72578C}">
      <dgm:prSet/>
      <dgm:spPr/>
      <dgm:t>
        <a:bodyPr/>
        <a:lstStyle/>
        <a:p>
          <a:endParaRPr lang="en-US"/>
        </a:p>
      </dgm:t>
    </dgm:pt>
    <dgm:pt modelId="{74C8910F-E536-42C3-AEF1-F2EB8110D7EB}">
      <dgm:prSet/>
      <dgm:spPr/>
      <dgm:t>
        <a:bodyPr/>
        <a:lstStyle/>
        <a:p>
          <a:r>
            <a:rPr lang="en-US"/>
            <a:t>Clustering</a:t>
          </a:r>
        </a:p>
      </dgm:t>
    </dgm:pt>
    <dgm:pt modelId="{10D2EC54-8842-49C4-8958-12C95186433B}" type="parTrans" cxnId="{8A440260-0255-43E9-A582-BB8639EB938C}">
      <dgm:prSet/>
      <dgm:spPr/>
      <dgm:t>
        <a:bodyPr/>
        <a:lstStyle/>
        <a:p>
          <a:endParaRPr lang="en-US"/>
        </a:p>
      </dgm:t>
    </dgm:pt>
    <dgm:pt modelId="{544DEEE0-BC46-42BF-A7A4-435EB3FED73E}" type="sibTrans" cxnId="{8A440260-0255-43E9-A582-BB8639EB938C}">
      <dgm:prSet/>
      <dgm:spPr/>
      <dgm:t>
        <a:bodyPr/>
        <a:lstStyle/>
        <a:p>
          <a:endParaRPr lang="en-US"/>
        </a:p>
      </dgm:t>
    </dgm:pt>
    <dgm:pt modelId="{246A23A9-4E94-4C15-A36A-634553E215C7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F7EE03D4-D34F-4FBF-9809-A6F5423FF4CA}" type="parTrans" cxnId="{F4C221BE-E501-4F01-99CF-6941196D6246}">
      <dgm:prSet/>
      <dgm:spPr/>
      <dgm:t>
        <a:bodyPr/>
        <a:lstStyle/>
        <a:p>
          <a:endParaRPr lang="en-US"/>
        </a:p>
      </dgm:t>
    </dgm:pt>
    <dgm:pt modelId="{F39FBA62-01C5-478F-89CD-E8A05D097F49}" type="sibTrans" cxnId="{F4C221BE-E501-4F01-99CF-6941196D6246}">
      <dgm:prSet/>
      <dgm:spPr/>
      <dgm:t>
        <a:bodyPr/>
        <a:lstStyle/>
        <a:p>
          <a:endParaRPr lang="en-US"/>
        </a:p>
      </dgm:t>
    </dgm:pt>
    <dgm:pt modelId="{FB6ED29B-144A-4F09-8CEA-BAA30C073A18}">
      <dgm:prSet/>
      <dgm:spPr/>
      <dgm:t>
        <a:bodyPr/>
        <a:lstStyle/>
        <a:p>
          <a:r>
            <a:rPr lang="en-US"/>
            <a:t>Setting baseline</a:t>
          </a:r>
        </a:p>
      </dgm:t>
    </dgm:pt>
    <dgm:pt modelId="{34F50223-3078-4445-BC7F-8A2B65EBB371}" type="parTrans" cxnId="{9CD8EB6F-E9F0-496E-BBAD-BC5E120C32B0}">
      <dgm:prSet/>
      <dgm:spPr/>
      <dgm:t>
        <a:bodyPr/>
        <a:lstStyle/>
        <a:p>
          <a:endParaRPr lang="en-US"/>
        </a:p>
      </dgm:t>
    </dgm:pt>
    <dgm:pt modelId="{15734C8C-5A9D-418E-80E6-8AB78E178CCE}" type="sibTrans" cxnId="{9CD8EB6F-E9F0-496E-BBAD-BC5E120C32B0}">
      <dgm:prSet/>
      <dgm:spPr/>
      <dgm:t>
        <a:bodyPr/>
        <a:lstStyle/>
        <a:p>
          <a:endParaRPr lang="en-US"/>
        </a:p>
      </dgm:t>
    </dgm:pt>
    <dgm:pt modelId="{820844D8-A320-4D01-952B-E881F87CD25C}">
      <dgm:prSet/>
      <dgm:spPr/>
      <dgm:t>
        <a:bodyPr/>
        <a:lstStyle/>
        <a:p>
          <a:r>
            <a:rPr lang="en-US"/>
            <a:t>Confusion matrix</a:t>
          </a:r>
        </a:p>
      </dgm:t>
    </dgm:pt>
    <dgm:pt modelId="{6564BEB3-F22E-473C-AC5D-0A0711917896}" type="parTrans" cxnId="{865D5BAD-E725-4989-8AD6-A8123710641F}">
      <dgm:prSet/>
      <dgm:spPr/>
      <dgm:t>
        <a:bodyPr/>
        <a:lstStyle/>
        <a:p>
          <a:endParaRPr lang="en-US"/>
        </a:p>
      </dgm:t>
    </dgm:pt>
    <dgm:pt modelId="{B5CE7DE9-459D-4F96-BF9C-42ADC57AC3C8}" type="sibTrans" cxnId="{865D5BAD-E725-4989-8AD6-A8123710641F}">
      <dgm:prSet/>
      <dgm:spPr/>
      <dgm:t>
        <a:bodyPr/>
        <a:lstStyle/>
        <a:p>
          <a:endParaRPr lang="en-US"/>
        </a:p>
      </dgm:t>
    </dgm:pt>
    <dgm:pt modelId="{B63A9F37-EC09-4DFB-A141-2718C28F02EC}">
      <dgm:prSet/>
      <dgm:spPr/>
      <dgm:t>
        <a:bodyPr/>
        <a:lstStyle/>
        <a:p>
          <a:r>
            <a:rPr lang="en-US"/>
            <a:t>Cohens Kappa</a:t>
          </a:r>
        </a:p>
      </dgm:t>
    </dgm:pt>
    <dgm:pt modelId="{3BAE74DA-B5C9-4F90-8186-0A9655065164}" type="parTrans" cxnId="{CC252F40-2A5C-4E45-AFEC-D96D09A770B5}">
      <dgm:prSet/>
      <dgm:spPr/>
      <dgm:t>
        <a:bodyPr/>
        <a:lstStyle/>
        <a:p>
          <a:endParaRPr lang="en-US"/>
        </a:p>
      </dgm:t>
    </dgm:pt>
    <dgm:pt modelId="{D5AAB338-149C-4284-BEB0-1E866B405D97}" type="sibTrans" cxnId="{CC252F40-2A5C-4E45-AFEC-D96D09A770B5}">
      <dgm:prSet/>
      <dgm:spPr/>
      <dgm:t>
        <a:bodyPr/>
        <a:lstStyle/>
        <a:p>
          <a:endParaRPr lang="en-US"/>
        </a:p>
      </dgm:t>
    </dgm:pt>
    <dgm:pt modelId="{5ADBA003-BC93-BC44-B3CE-A48B2A6FA6E3}" type="pres">
      <dgm:prSet presAssocID="{A6CB3FF8-CB19-48C7-813B-6378AF7B7E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CAB647-4659-9741-A30E-AEAAA26DB751}" type="pres">
      <dgm:prSet presAssocID="{CE1FFC12-CF26-4C8F-B157-2CF1B716CA80}" presName="root" presStyleCnt="0"/>
      <dgm:spPr/>
    </dgm:pt>
    <dgm:pt modelId="{8F5CC74A-CA5D-784D-9E60-AF57EFCA735F}" type="pres">
      <dgm:prSet presAssocID="{CE1FFC12-CF26-4C8F-B157-2CF1B716CA80}" presName="rootComposite" presStyleCnt="0"/>
      <dgm:spPr/>
    </dgm:pt>
    <dgm:pt modelId="{95DDF8AB-8223-B849-ADA0-594A7961B713}" type="pres">
      <dgm:prSet presAssocID="{CE1FFC12-CF26-4C8F-B157-2CF1B716CA80}" presName="rootText" presStyleLbl="node1" presStyleIdx="0" presStyleCnt="4"/>
      <dgm:spPr/>
    </dgm:pt>
    <dgm:pt modelId="{B8CB936E-04E4-7045-A0D3-026A2B184FDF}" type="pres">
      <dgm:prSet presAssocID="{CE1FFC12-CF26-4C8F-B157-2CF1B716CA80}" presName="rootConnector" presStyleLbl="node1" presStyleIdx="0" presStyleCnt="4"/>
      <dgm:spPr/>
    </dgm:pt>
    <dgm:pt modelId="{63B1B315-C310-F545-8CE1-BABB1A467331}" type="pres">
      <dgm:prSet presAssocID="{CE1FFC12-CF26-4C8F-B157-2CF1B716CA80}" presName="childShape" presStyleCnt="0"/>
      <dgm:spPr/>
    </dgm:pt>
    <dgm:pt modelId="{4C4A53B2-A8F5-5D43-8F43-8450CAA8543D}" type="pres">
      <dgm:prSet presAssocID="{1BE5533D-780F-49AF-A0A0-27B06E7CEBE9}" presName="Name13" presStyleLbl="parChTrans1D2" presStyleIdx="0" presStyleCnt="10"/>
      <dgm:spPr/>
    </dgm:pt>
    <dgm:pt modelId="{5D948EDB-3833-784F-8743-356A02218B0E}" type="pres">
      <dgm:prSet presAssocID="{EF10D53F-8008-474C-A7AF-4DAC911FD9D0}" presName="childText" presStyleLbl="bgAcc1" presStyleIdx="0" presStyleCnt="10">
        <dgm:presLayoutVars>
          <dgm:bulletEnabled val="1"/>
        </dgm:presLayoutVars>
      </dgm:prSet>
      <dgm:spPr/>
    </dgm:pt>
    <dgm:pt modelId="{0431E36C-7A82-7245-970B-D546EE221187}" type="pres">
      <dgm:prSet presAssocID="{C6564DF5-F1B6-4152-8AE9-F20D2D7373E2}" presName="Name13" presStyleLbl="parChTrans1D2" presStyleIdx="1" presStyleCnt="10"/>
      <dgm:spPr/>
    </dgm:pt>
    <dgm:pt modelId="{68AEFEE6-1841-9944-89F9-63E5260CD50B}" type="pres">
      <dgm:prSet presAssocID="{470A5778-8F0A-4763-B26C-088FCB79AA55}" presName="childText" presStyleLbl="bgAcc1" presStyleIdx="1" presStyleCnt="10">
        <dgm:presLayoutVars>
          <dgm:bulletEnabled val="1"/>
        </dgm:presLayoutVars>
      </dgm:prSet>
      <dgm:spPr/>
    </dgm:pt>
    <dgm:pt modelId="{E8D14F23-FADC-A74D-9EAD-E58873D964F3}" type="pres">
      <dgm:prSet presAssocID="{90D1F24F-D1FC-4438-A656-AEA7E09D801C}" presName="Name13" presStyleLbl="parChTrans1D2" presStyleIdx="2" presStyleCnt="10"/>
      <dgm:spPr/>
    </dgm:pt>
    <dgm:pt modelId="{549202BB-B332-B24F-BAF8-F62CE818F897}" type="pres">
      <dgm:prSet presAssocID="{C3C1E32A-19D7-448B-9E4B-C4DB3DBD4AC0}" presName="childText" presStyleLbl="bgAcc1" presStyleIdx="2" presStyleCnt="10">
        <dgm:presLayoutVars>
          <dgm:bulletEnabled val="1"/>
        </dgm:presLayoutVars>
      </dgm:prSet>
      <dgm:spPr/>
    </dgm:pt>
    <dgm:pt modelId="{C8C90A16-F179-1141-BF54-A6F9D70EF4BC}" type="pres">
      <dgm:prSet presAssocID="{5E12A5B9-2321-411C-B395-7FD29938AF54}" presName="root" presStyleCnt="0"/>
      <dgm:spPr/>
    </dgm:pt>
    <dgm:pt modelId="{07D90A78-8F2E-E249-B249-8A9912A35779}" type="pres">
      <dgm:prSet presAssocID="{5E12A5B9-2321-411C-B395-7FD29938AF54}" presName="rootComposite" presStyleCnt="0"/>
      <dgm:spPr/>
    </dgm:pt>
    <dgm:pt modelId="{1B35B77A-8EB7-E047-88E3-BE10F1E80B17}" type="pres">
      <dgm:prSet presAssocID="{5E12A5B9-2321-411C-B395-7FD29938AF54}" presName="rootText" presStyleLbl="node1" presStyleIdx="1" presStyleCnt="4"/>
      <dgm:spPr/>
    </dgm:pt>
    <dgm:pt modelId="{3FBB3916-FF29-A440-B586-179A61796566}" type="pres">
      <dgm:prSet presAssocID="{5E12A5B9-2321-411C-B395-7FD29938AF54}" presName="rootConnector" presStyleLbl="node1" presStyleIdx="1" presStyleCnt="4"/>
      <dgm:spPr/>
    </dgm:pt>
    <dgm:pt modelId="{22A6618E-996A-B149-B76E-6DEB6AFC181F}" type="pres">
      <dgm:prSet presAssocID="{5E12A5B9-2321-411C-B395-7FD29938AF54}" presName="childShape" presStyleCnt="0"/>
      <dgm:spPr/>
    </dgm:pt>
    <dgm:pt modelId="{73C1C15B-E174-534C-8D44-B329D081851A}" type="pres">
      <dgm:prSet presAssocID="{4536BAF1-9334-44A8-81B7-92D91521CD17}" presName="Name13" presStyleLbl="parChTrans1D2" presStyleIdx="3" presStyleCnt="10"/>
      <dgm:spPr/>
    </dgm:pt>
    <dgm:pt modelId="{CD6CD259-FDAD-5D4F-AFF4-6DF7E9E3F517}" type="pres">
      <dgm:prSet presAssocID="{A0EC79B8-3796-4C5A-A228-5E7825F69E2E}" presName="childText" presStyleLbl="bgAcc1" presStyleIdx="3" presStyleCnt="10">
        <dgm:presLayoutVars>
          <dgm:bulletEnabled val="1"/>
        </dgm:presLayoutVars>
      </dgm:prSet>
      <dgm:spPr/>
    </dgm:pt>
    <dgm:pt modelId="{DD9A2346-B7D5-4941-99AB-E914F18F4565}" type="pres">
      <dgm:prSet presAssocID="{D804B5E1-387D-4005-8124-5A9919402B6C}" presName="Name13" presStyleLbl="parChTrans1D2" presStyleIdx="4" presStyleCnt="10"/>
      <dgm:spPr/>
    </dgm:pt>
    <dgm:pt modelId="{E2B5C99D-9543-944C-B4E1-7CE782FDFC7E}" type="pres">
      <dgm:prSet presAssocID="{3DD70733-6E17-47AD-B8B4-048A61FDC7D6}" presName="childText" presStyleLbl="bgAcc1" presStyleIdx="4" presStyleCnt="10">
        <dgm:presLayoutVars>
          <dgm:bulletEnabled val="1"/>
        </dgm:presLayoutVars>
      </dgm:prSet>
      <dgm:spPr/>
    </dgm:pt>
    <dgm:pt modelId="{76142F20-90D8-9644-9E67-7289A705FA11}" type="pres">
      <dgm:prSet presAssocID="{3B5964CA-FBE3-41A2-8C0A-59CA1190C7E6}" presName="root" presStyleCnt="0"/>
      <dgm:spPr/>
    </dgm:pt>
    <dgm:pt modelId="{72347FB9-1E6C-7645-B8CF-F6BE1EF79E21}" type="pres">
      <dgm:prSet presAssocID="{3B5964CA-FBE3-41A2-8C0A-59CA1190C7E6}" presName="rootComposite" presStyleCnt="0"/>
      <dgm:spPr/>
    </dgm:pt>
    <dgm:pt modelId="{527498DE-CE2A-554A-A4B1-85FAA7853DEF}" type="pres">
      <dgm:prSet presAssocID="{3B5964CA-FBE3-41A2-8C0A-59CA1190C7E6}" presName="rootText" presStyleLbl="node1" presStyleIdx="2" presStyleCnt="4"/>
      <dgm:spPr/>
    </dgm:pt>
    <dgm:pt modelId="{213BF6B6-A63A-9D45-AA9E-2219BE81EC9F}" type="pres">
      <dgm:prSet presAssocID="{3B5964CA-FBE3-41A2-8C0A-59CA1190C7E6}" presName="rootConnector" presStyleLbl="node1" presStyleIdx="2" presStyleCnt="4"/>
      <dgm:spPr/>
    </dgm:pt>
    <dgm:pt modelId="{8408811F-F453-C44B-97E2-815550913261}" type="pres">
      <dgm:prSet presAssocID="{3B5964CA-FBE3-41A2-8C0A-59CA1190C7E6}" presName="childShape" presStyleCnt="0"/>
      <dgm:spPr/>
    </dgm:pt>
    <dgm:pt modelId="{6532FAE9-AEED-A344-9F55-11F111A21955}" type="pres">
      <dgm:prSet presAssocID="{4DCE780D-E37C-4F62-AA8B-4954A98317FB}" presName="Name13" presStyleLbl="parChTrans1D2" presStyleIdx="5" presStyleCnt="10"/>
      <dgm:spPr/>
    </dgm:pt>
    <dgm:pt modelId="{6DD095EC-469F-0749-8B27-75256F153845}" type="pres">
      <dgm:prSet presAssocID="{713ECD1E-CBB4-4879-96F7-B8185C50B7E0}" presName="childText" presStyleLbl="bgAcc1" presStyleIdx="5" presStyleCnt="10">
        <dgm:presLayoutVars>
          <dgm:bulletEnabled val="1"/>
        </dgm:presLayoutVars>
      </dgm:prSet>
      <dgm:spPr/>
    </dgm:pt>
    <dgm:pt modelId="{2A9C3BE2-7762-0941-B803-C94E37C42571}" type="pres">
      <dgm:prSet presAssocID="{10D2EC54-8842-49C4-8958-12C95186433B}" presName="Name13" presStyleLbl="parChTrans1D2" presStyleIdx="6" presStyleCnt="10"/>
      <dgm:spPr/>
    </dgm:pt>
    <dgm:pt modelId="{685A6CE3-8E4A-664F-8159-DC78EB0EB28D}" type="pres">
      <dgm:prSet presAssocID="{74C8910F-E536-42C3-AEF1-F2EB8110D7EB}" presName="childText" presStyleLbl="bgAcc1" presStyleIdx="6" presStyleCnt="10">
        <dgm:presLayoutVars>
          <dgm:bulletEnabled val="1"/>
        </dgm:presLayoutVars>
      </dgm:prSet>
      <dgm:spPr/>
    </dgm:pt>
    <dgm:pt modelId="{E7B405C5-FB62-FD45-AE93-5056AE518F54}" type="pres">
      <dgm:prSet presAssocID="{246A23A9-4E94-4C15-A36A-634553E215C7}" presName="root" presStyleCnt="0"/>
      <dgm:spPr/>
    </dgm:pt>
    <dgm:pt modelId="{8C6CB93D-80C9-C548-BEFB-6850A8F4742C}" type="pres">
      <dgm:prSet presAssocID="{246A23A9-4E94-4C15-A36A-634553E215C7}" presName="rootComposite" presStyleCnt="0"/>
      <dgm:spPr/>
    </dgm:pt>
    <dgm:pt modelId="{F731FC6A-64F3-6241-ACA5-017E0C3850FB}" type="pres">
      <dgm:prSet presAssocID="{246A23A9-4E94-4C15-A36A-634553E215C7}" presName="rootText" presStyleLbl="node1" presStyleIdx="3" presStyleCnt="4"/>
      <dgm:spPr/>
    </dgm:pt>
    <dgm:pt modelId="{0FE5D0C4-B7EE-1149-8A49-F5424EA0E6A1}" type="pres">
      <dgm:prSet presAssocID="{246A23A9-4E94-4C15-A36A-634553E215C7}" presName="rootConnector" presStyleLbl="node1" presStyleIdx="3" presStyleCnt="4"/>
      <dgm:spPr/>
    </dgm:pt>
    <dgm:pt modelId="{75178395-5AF6-F241-92A1-FB89AFD785E1}" type="pres">
      <dgm:prSet presAssocID="{246A23A9-4E94-4C15-A36A-634553E215C7}" presName="childShape" presStyleCnt="0"/>
      <dgm:spPr/>
    </dgm:pt>
    <dgm:pt modelId="{073825A7-4C42-724B-9415-9282755F01F1}" type="pres">
      <dgm:prSet presAssocID="{34F50223-3078-4445-BC7F-8A2B65EBB371}" presName="Name13" presStyleLbl="parChTrans1D2" presStyleIdx="7" presStyleCnt="10"/>
      <dgm:spPr/>
    </dgm:pt>
    <dgm:pt modelId="{DDE90616-9B55-0043-B18B-D59EBB863BE2}" type="pres">
      <dgm:prSet presAssocID="{FB6ED29B-144A-4F09-8CEA-BAA30C073A18}" presName="childText" presStyleLbl="bgAcc1" presStyleIdx="7" presStyleCnt="10">
        <dgm:presLayoutVars>
          <dgm:bulletEnabled val="1"/>
        </dgm:presLayoutVars>
      </dgm:prSet>
      <dgm:spPr/>
    </dgm:pt>
    <dgm:pt modelId="{3DEE5AB3-5350-704E-9C7B-9690452F44A1}" type="pres">
      <dgm:prSet presAssocID="{6564BEB3-F22E-473C-AC5D-0A0711917896}" presName="Name13" presStyleLbl="parChTrans1D2" presStyleIdx="8" presStyleCnt="10"/>
      <dgm:spPr/>
    </dgm:pt>
    <dgm:pt modelId="{53B817DD-140C-2748-BB10-07A96BA12177}" type="pres">
      <dgm:prSet presAssocID="{820844D8-A320-4D01-952B-E881F87CD25C}" presName="childText" presStyleLbl="bgAcc1" presStyleIdx="8" presStyleCnt="10">
        <dgm:presLayoutVars>
          <dgm:bulletEnabled val="1"/>
        </dgm:presLayoutVars>
      </dgm:prSet>
      <dgm:spPr/>
    </dgm:pt>
    <dgm:pt modelId="{40E3F97B-E822-0B47-95FA-69EA985FEECA}" type="pres">
      <dgm:prSet presAssocID="{3BAE74DA-B5C9-4F90-8186-0A9655065164}" presName="Name13" presStyleLbl="parChTrans1D2" presStyleIdx="9" presStyleCnt="10"/>
      <dgm:spPr/>
    </dgm:pt>
    <dgm:pt modelId="{4AADA8DB-259B-B348-8A5D-73F0035BB720}" type="pres">
      <dgm:prSet presAssocID="{B63A9F37-EC09-4DFB-A141-2718C28F02EC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AB554D0A-A933-D24E-BC31-E5C178866C94}" type="presOf" srcId="{4DCE780D-E37C-4F62-AA8B-4954A98317FB}" destId="{6532FAE9-AEED-A344-9F55-11F111A21955}" srcOrd="0" destOrd="0" presId="urn:microsoft.com/office/officeart/2005/8/layout/hierarchy3"/>
    <dgm:cxn modelId="{C1ED5C19-A120-3E4A-BE61-CDEA53F1E233}" type="presOf" srcId="{74C8910F-E536-42C3-AEF1-F2EB8110D7EB}" destId="{685A6CE3-8E4A-664F-8159-DC78EB0EB28D}" srcOrd="0" destOrd="0" presId="urn:microsoft.com/office/officeart/2005/8/layout/hierarchy3"/>
    <dgm:cxn modelId="{A6D9361A-501F-544F-AF64-E6421E7960A5}" type="presOf" srcId="{3B5964CA-FBE3-41A2-8C0A-59CA1190C7E6}" destId="{213BF6B6-A63A-9D45-AA9E-2219BE81EC9F}" srcOrd="1" destOrd="0" presId="urn:microsoft.com/office/officeart/2005/8/layout/hierarchy3"/>
    <dgm:cxn modelId="{E051CC27-602C-5142-8F1F-3DBF584D6DD2}" type="presOf" srcId="{6564BEB3-F22E-473C-AC5D-0A0711917896}" destId="{3DEE5AB3-5350-704E-9C7B-9690452F44A1}" srcOrd="0" destOrd="0" presId="urn:microsoft.com/office/officeart/2005/8/layout/hierarchy3"/>
    <dgm:cxn modelId="{D2693F2C-0345-45B0-8145-20C4F1EA54BA}" srcId="{5E12A5B9-2321-411C-B395-7FD29938AF54}" destId="{3DD70733-6E17-47AD-B8B4-048A61FDC7D6}" srcOrd="1" destOrd="0" parTransId="{D804B5E1-387D-4005-8124-5A9919402B6C}" sibTransId="{B67F4856-053D-47AF-B19D-AC4AF93C9261}"/>
    <dgm:cxn modelId="{C3487D2F-B360-FB4D-ACCA-1E1BAC09815B}" type="presOf" srcId="{C3C1E32A-19D7-448B-9E4B-C4DB3DBD4AC0}" destId="{549202BB-B332-B24F-BAF8-F62CE818F897}" srcOrd="0" destOrd="0" presId="urn:microsoft.com/office/officeart/2005/8/layout/hierarchy3"/>
    <dgm:cxn modelId="{CC252F40-2A5C-4E45-AFEC-D96D09A770B5}" srcId="{246A23A9-4E94-4C15-A36A-634553E215C7}" destId="{B63A9F37-EC09-4DFB-A141-2718C28F02EC}" srcOrd="2" destOrd="0" parTransId="{3BAE74DA-B5C9-4F90-8186-0A9655065164}" sibTransId="{D5AAB338-149C-4284-BEB0-1E866B405D97}"/>
    <dgm:cxn modelId="{F454C840-6E8B-4C25-A3C0-82CAE609F494}" srcId="{CE1FFC12-CF26-4C8F-B157-2CF1B716CA80}" destId="{C3C1E32A-19D7-448B-9E4B-C4DB3DBD4AC0}" srcOrd="2" destOrd="0" parTransId="{90D1F24F-D1FC-4438-A656-AEA7E09D801C}" sibTransId="{BB45F97E-C673-4AA7-87FF-A339CCE9743A}"/>
    <dgm:cxn modelId="{CE3B665C-A205-2845-94E6-0467861E3852}" type="presOf" srcId="{B63A9F37-EC09-4DFB-A141-2718C28F02EC}" destId="{4AADA8DB-259B-B348-8A5D-73F0035BB720}" srcOrd="0" destOrd="0" presId="urn:microsoft.com/office/officeart/2005/8/layout/hierarchy3"/>
    <dgm:cxn modelId="{B544715E-D562-CC40-83CE-BC5E7894AFC9}" type="presOf" srcId="{820844D8-A320-4D01-952B-E881F87CD25C}" destId="{53B817DD-140C-2748-BB10-07A96BA12177}" srcOrd="0" destOrd="0" presId="urn:microsoft.com/office/officeart/2005/8/layout/hierarchy3"/>
    <dgm:cxn modelId="{8A440260-0255-43E9-A582-BB8639EB938C}" srcId="{3B5964CA-FBE3-41A2-8C0A-59CA1190C7E6}" destId="{74C8910F-E536-42C3-AEF1-F2EB8110D7EB}" srcOrd="1" destOrd="0" parTransId="{10D2EC54-8842-49C4-8958-12C95186433B}" sibTransId="{544DEEE0-BC46-42BF-A7A4-435EB3FED73E}"/>
    <dgm:cxn modelId="{534DCD43-DE95-4592-8D3A-A7B2E5333F8A}" srcId="{A6CB3FF8-CB19-48C7-813B-6378AF7B7EBA}" destId="{CE1FFC12-CF26-4C8F-B157-2CF1B716CA80}" srcOrd="0" destOrd="0" parTransId="{401E0BD1-A50A-450B-B334-0C9C4A82C3EB}" sibTransId="{18220D2A-8F50-4AA8-8852-E802146ED047}"/>
    <dgm:cxn modelId="{DAC7B469-D643-9D44-9507-7B8199B0F1DF}" type="presOf" srcId="{34F50223-3078-4445-BC7F-8A2B65EBB371}" destId="{073825A7-4C42-724B-9415-9282755F01F1}" srcOrd="0" destOrd="0" presId="urn:microsoft.com/office/officeart/2005/8/layout/hierarchy3"/>
    <dgm:cxn modelId="{7EAC2F4C-FD61-4823-AEDA-F343DB72578C}" srcId="{3B5964CA-FBE3-41A2-8C0A-59CA1190C7E6}" destId="{713ECD1E-CBB4-4879-96F7-B8185C50B7E0}" srcOrd="0" destOrd="0" parTransId="{4DCE780D-E37C-4F62-AA8B-4954A98317FB}" sibTransId="{F189A1DC-2280-4592-BDB9-6AD0F915373F}"/>
    <dgm:cxn modelId="{A30B284D-1E5E-7F45-B5E5-F9D8610B516D}" type="presOf" srcId="{470A5778-8F0A-4763-B26C-088FCB79AA55}" destId="{68AEFEE6-1841-9944-89F9-63E5260CD50B}" srcOrd="0" destOrd="0" presId="urn:microsoft.com/office/officeart/2005/8/layout/hierarchy3"/>
    <dgm:cxn modelId="{9CD8EB6F-E9F0-496E-BBAD-BC5E120C32B0}" srcId="{246A23A9-4E94-4C15-A36A-634553E215C7}" destId="{FB6ED29B-144A-4F09-8CEA-BAA30C073A18}" srcOrd="0" destOrd="0" parTransId="{34F50223-3078-4445-BC7F-8A2B65EBB371}" sibTransId="{15734C8C-5A9D-418E-80E6-8AB78E178CCE}"/>
    <dgm:cxn modelId="{4038C951-F44C-BB45-9E64-83DC4040FEFC}" type="presOf" srcId="{4536BAF1-9334-44A8-81B7-92D91521CD17}" destId="{73C1C15B-E174-534C-8D44-B329D081851A}" srcOrd="0" destOrd="0" presId="urn:microsoft.com/office/officeart/2005/8/layout/hierarchy3"/>
    <dgm:cxn modelId="{0237C553-783C-AC43-A648-4AD648B8F155}" type="presOf" srcId="{D804B5E1-387D-4005-8124-5A9919402B6C}" destId="{DD9A2346-B7D5-4941-99AB-E914F18F4565}" srcOrd="0" destOrd="0" presId="urn:microsoft.com/office/officeart/2005/8/layout/hierarchy3"/>
    <dgm:cxn modelId="{DC54E253-2810-BF4A-800E-D371D4B2ADB3}" type="presOf" srcId="{5E12A5B9-2321-411C-B395-7FD29938AF54}" destId="{1B35B77A-8EB7-E047-88E3-BE10F1E80B17}" srcOrd="0" destOrd="0" presId="urn:microsoft.com/office/officeart/2005/8/layout/hierarchy3"/>
    <dgm:cxn modelId="{F15D217A-DD11-4EEC-9698-9FB646B81882}" srcId="{A6CB3FF8-CB19-48C7-813B-6378AF7B7EBA}" destId="{3B5964CA-FBE3-41A2-8C0A-59CA1190C7E6}" srcOrd="2" destOrd="0" parTransId="{2B6271CA-82F2-4CB6-BD7B-5B29F2087C7B}" sibTransId="{09A8A19A-8046-4717-BB51-45D1A45063B6}"/>
    <dgm:cxn modelId="{38211B7D-13A0-46EE-87D1-B46E18CDA80A}" srcId="{CE1FFC12-CF26-4C8F-B157-2CF1B716CA80}" destId="{470A5778-8F0A-4763-B26C-088FCB79AA55}" srcOrd="1" destOrd="0" parTransId="{C6564DF5-F1B6-4152-8AE9-F20D2D7373E2}" sibTransId="{16975A13-8BF6-4B00-9FD8-AD51C635C83B}"/>
    <dgm:cxn modelId="{047D5781-EEE7-2F4C-A2DE-5265E13D669C}" type="presOf" srcId="{3DD70733-6E17-47AD-B8B4-048A61FDC7D6}" destId="{E2B5C99D-9543-944C-B4E1-7CE782FDFC7E}" srcOrd="0" destOrd="0" presId="urn:microsoft.com/office/officeart/2005/8/layout/hierarchy3"/>
    <dgm:cxn modelId="{27F30784-2D4D-0142-A1E5-85682F952C64}" type="presOf" srcId="{5E12A5B9-2321-411C-B395-7FD29938AF54}" destId="{3FBB3916-FF29-A440-B586-179A61796566}" srcOrd="1" destOrd="0" presId="urn:microsoft.com/office/officeart/2005/8/layout/hierarchy3"/>
    <dgm:cxn modelId="{C86AEC84-8519-AF4C-915E-7D095375A629}" type="presOf" srcId="{EF10D53F-8008-474C-A7AF-4DAC911FD9D0}" destId="{5D948EDB-3833-784F-8743-356A02218B0E}" srcOrd="0" destOrd="0" presId="urn:microsoft.com/office/officeart/2005/8/layout/hierarchy3"/>
    <dgm:cxn modelId="{BE382687-1205-8245-B2F4-4A8284191AE6}" type="presOf" srcId="{CE1FFC12-CF26-4C8F-B157-2CF1B716CA80}" destId="{95DDF8AB-8223-B849-ADA0-594A7961B713}" srcOrd="0" destOrd="0" presId="urn:microsoft.com/office/officeart/2005/8/layout/hierarchy3"/>
    <dgm:cxn modelId="{53536799-FDD0-46AB-AD01-46F64CE3853E}" srcId="{CE1FFC12-CF26-4C8F-B157-2CF1B716CA80}" destId="{EF10D53F-8008-474C-A7AF-4DAC911FD9D0}" srcOrd="0" destOrd="0" parTransId="{1BE5533D-780F-49AF-A0A0-27B06E7CEBE9}" sibTransId="{05C38BB0-2828-44B8-9ECE-289D53F2E6B2}"/>
    <dgm:cxn modelId="{BFCDD89C-7622-7047-9599-65EE3C111BA5}" type="presOf" srcId="{1BE5533D-780F-49AF-A0A0-27B06E7CEBE9}" destId="{4C4A53B2-A8F5-5D43-8F43-8450CAA8543D}" srcOrd="0" destOrd="0" presId="urn:microsoft.com/office/officeart/2005/8/layout/hierarchy3"/>
    <dgm:cxn modelId="{62EFC8A3-A1E1-1747-A047-EA468E1308E3}" type="presOf" srcId="{CE1FFC12-CF26-4C8F-B157-2CF1B716CA80}" destId="{B8CB936E-04E4-7045-A0D3-026A2B184FDF}" srcOrd="1" destOrd="0" presId="urn:microsoft.com/office/officeart/2005/8/layout/hierarchy3"/>
    <dgm:cxn modelId="{5E6784A4-0FF4-D444-8CAD-B62939D534C7}" type="presOf" srcId="{FB6ED29B-144A-4F09-8CEA-BAA30C073A18}" destId="{DDE90616-9B55-0043-B18B-D59EBB863BE2}" srcOrd="0" destOrd="0" presId="urn:microsoft.com/office/officeart/2005/8/layout/hierarchy3"/>
    <dgm:cxn modelId="{8E11EBA6-01BF-9744-B61A-255A6D1C418A}" type="presOf" srcId="{A0EC79B8-3796-4C5A-A228-5E7825F69E2E}" destId="{CD6CD259-FDAD-5D4F-AFF4-6DF7E9E3F517}" srcOrd="0" destOrd="0" presId="urn:microsoft.com/office/officeart/2005/8/layout/hierarchy3"/>
    <dgm:cxn modelId="{865D5BAD-E725-4989-8AD6-A8123710641F}" srcId="{246A23A9-4E94-4C15-A36A-634553E215C7}" destId="{820844D8-A320-4D01-952B-E881F87CD25C}" srcOrd="1" destOrd="0" parTransId="{6564BEB3-F22E-473C-AC5D-0A0711917896}" sibTransId="{B5CE7DE9-459D-4F96-BF9C-42ADC57AC3C8}"/>
    <dgm:cxn modelId="{565DB3AF-D4B0-434C-AFA9-085718B54E03}" type="presOf" srcId="{3B5964CA-FBE3-41A2-8C0A-59CA1190C7E6}" destId="{527498DE-CE2A-554A-A4B1-85FAA7853DEF}" srcOrd="0" destOrd="0" presId="urn:microsoft.com/office/officeart/2005/8/layout/hierarchy3"/>
    <dgm:cxn modelId="{376EB6B0-FBC6-764B-BF2F-E143E3DA738E}" type="presOf" srcId="{246A23A9-4E94-4C15-A36A-634553E215C7}" destId="{F731FC6A-64F3-6241-ACA5-017E0C3850FB}" srcOrd="0" destOrd="0" presId="urn:microsoft.com/office/officeart/2005/8/layout/hierarchy3"/>
    <dgm:cxn modelId="{F4C221BE-E501-4F01-99CF-6941196D6246}" srcId="{A6CB3FF8-CB19-48C7-813B-6378AF7B7EBA}" destId="{246A23A9-4E94-4C15-A36A-634553E215C7}" srcOrd="3" destOrd="0" parTransId="{F7EE03D4-D34F-4FBF-9809-A6F5423FF4CA}" sibTransId="{F39FBA62-01C5-478F-89CD-E8A05D097F49}"/>
    <dgm:cxn modelId="{F43AA8C6-652F-814B-A0CA-C48022228295}" type="presOf" srcId="{10D2EC54-8842-49C4-8958-12C95186433B}" destId="{2A9C3BE2-7762-0941-B803-C94E37C42571}" srcOrd="0" destOrd="0" presId="urn:microsoft.com/office/officeart/2005/8/layout/hierarchy3"/>
    <dgm:cxn modelId="{83E0D3CD-F7DA-6C4C-A0DB-8C2CAD9BF7CE}" type="presOf" srcId="{713ECD1E-CBB4-4879-96F7-B8185C50B7E0}" destId="{6DD095EC-469F-0749-8B27-75256F153845}" srcOrd="0" destOrd="0" presId="urn:microsoft.com/office/officeart/2005/8/layout/hierarchy3"/>
    <dgm:cxn modelId="{B09012E1-C46F-5C4D-9252-FB79EF2500E0}" type="presOf" srcId="{90D1F24F-D1FC-4438-A656-AEA7E09D801C}" destId="{E8D14F23-FADC-A74D-9EAD-E58873D964F3}" srcOrd="0" destOrd="0" presId="urn:microsoft.com/office/officeart/2005/8/layout/hierarchy3"/>
    <dgm:cxn modelId="{2EB4DEE8-B74D-456B-9358-3DE5DA06E70B}" srcId="{5E12A5B9-2321-411C-B395-7FD29938AF54}" destId="{A0EC79B8-3796-4C5A-A228-5E7825F69E2E}" srcOrd="0" destOrd="0" parTransId="{4536BAF1-9334-44A8-81B7-92D91521CD17}" sibTransId="{B9420CE5-3FF3-4F90-A508-67D41EB7FE68}"/>
    <dgm:cxn modelId="{D2A338EB-5952-BA48-B348-87D0455A7A62}" type="presOf" srcId="{246A23A9-4E94-4C15-A36A-634553E215C7}" destId="{0FE5D0C4-B7EE-1149-8A49-F5424EA0E6A1}" srcOrd="1" destOrd="0" presId="urn:microsoft.com/office/officeart/2005/8/layout/hierarchy3"/>
    <dgm:cxn modelId="{FEA1F1EF-5FFB-CA44-B175-EEDDFC608D24}" type="presOf" srcId="{C6564DF5-F1B6-4152-8AE9-F20D2D7373E2}" destId="{0431E36C-7A82-7245-970B-D546EE221187}" srcOrd="0" destOrd="0" presId="urn:microsoft.com/office/officeart/2005/8/layout/hierarchy3"/>
    <dgm:cxn modelId="{79EEBCF0-A680-4B0C-A357-F88B8128870D}" srcId="{A6CB3FF8-CB19-48C7-813B-6378AF7B7EBA}" destId="{5E12A5B9-2321-411C-B395-7FD29938AF54}" srcOrd="1" destOrd="0" parTransId="{1E0EDC55-E9B0-4773-B886-1B7A57FE56C3}" sibTransId="{FD31F328-ADD6-4160-AEF4-3F48138666D6}"/>
    <dgm:cxn modelId="{FDFE7BF1-1C5B-F546-BDB3-6ACA6DA139C3}" type="presOf" srcId="{A6CB3FF8-CB19-48C7-813B-6378AF7B7EBA}" destId="{5ADBA003-BC93-BC44-B3CE-A48B2A6FA6E3}" srcOrd="0" destOrd="0" presId="urn:microsoft.com/office/officeart/2005/8/layout/hierarchy3"/>
    <dgm:cxn modelId="{47848FF9-2605-E846-A31E-6440ECE90077}" type="presOf" srcId="{3BAE74DA-B5C9-4F90-8186-0A9655065164}" destId="{40E3F97B-E822-0B47-95FA-69EA985FEECA}" srcOrd="0" destOrd="0" presId="urn:microsoft.com/office/officeart/2005/8/layout/hierarchy3"/>
    <dgm:cxn modelId="{D0CBC9B3-E536-0F4F-BC73-8753E7C4D500}" type="presParOf" srcId="{5ADBA003-BC93-BC44-B3CE-A48B2A6FA6E3}" destId="{19CAB647-4659-9741-A30E-AEAAA26DB751}" srcOrd="0" destOrd="0" presId="urn:microsoft.com/office/officeart/2005/8/layout/hierarchy3"/>
    <dgm:cxn modelId="{91F556C5-8C99-DD45-9E9C-F743525B7F66}" type="presParOf" srcId="{19CAB647-4659-9741-A30E-AEAAA26DB751}" destId="{8F5CC74A-CA5D-784D-9E60-AF57EFCA735F}" srcOrd="0" destOrd="0" presId="urn:microsoft.com/office/officeart/2005/8/layout/hierarchy3"/>
    <dgm:cxn modelId="{8D5D209A-3452-C94E-971B-07AF5B23942E}" type="presParOf" srcId="{8F5CC74A-CA5D-784D-9E60-AF57EFCA735F}" destId="{95DDF8AB-8223-B849-ADA0-594A7961B713}" srcOrd="0" destOrd="0" presId="urn:microsoft.com/office/officeart/2005/8/layout/hierarchy3"/>
    <dgm:cxn modelId="{EBE8FEF1-4F7F-3D44-A834-A34EC0EA9A40}" type="presParOf" srcId="{8F5CC74A-CA5D-784D-9E60-AF57EFCA735F}" destId="{B8CB936E-04E4-7045-A0D3-026A2B184FDF}" srcOrd="1" destOrd="0" presId="urn:microsoft.com/office/officeart/2005/8/layout/hierarchy3"/>
    <dgm:cxn modelId="{DFD929B2-E3AE-0141-B99A-E6DA00E02F22}" type="presParOf" srcId="{19CAB647-4659-9741-A30E-AEAAA26DB751}" destId="{63B1B315-C310-F545-8CE1-BABB1A467331}" srcOrd="1" destOrd="0" presId="urn:microsoft.com/office/officeart/2005/8/layout/hierarchy3"/>
    <dgm:cxn modelId="{EBD8D5E2-5482-A042-9146-C435C4ED6232}" type="presParOf" srcId="{63B1B315-C310-F545-8CE1-BABB1A467331}" destId="{4C4A53B2-A8F5-5D43-8F43-8450CAA8543D}" srcOrd="0" destOrd="0" presId="urn:microsoft.com/office/officeart/2005/8/layout/hierarchy3"/>
    <dgm:cxn modelId="{74513EB6-F09D-0548-927F-EDAD7C07BDF4}" type="presParOf" srcId="{63B1B315-C310-F545-8CE1-BABB1A467331}" destId="{5D948EDB-3833-784F-8743-356A02218B0E}" srcOrd="1" destOrd="0" presId="urn:microsoft.com/office/officeart/2005/8/layout/hierarchy3"/>
    <dgm:cxn modelId="{374E6A15-2DB0-8C47-9344-7D85E3B0A3CC}" type="presParOf" srcId="{63B1B315-C310-F545-8CE1-BABB1A467331}" destId="{0431E36C-7A82-7245-970B-D546EE221187}" srcOrd="2" destOrd="0" presId="urn:microsoft.com/office/officeart/2005/8/layout/hierarchy3"/>
    <dgm:cxn modelId="{4229F9DF-EB49-BF44-9187-83E80ACC196A}" type="presParOf" srcId="{63B1B315-C310-F545-8CE1-BABB1A467331}" destId="{68AEFEE6-1841-9944-89F9-63E5260CD50B}" srcOrd="3" destOrd="0" presId="urn:microsoft.com/office/officeart/2005/8/layout/hierarchy3"/>
    <dgm:cxn modelId="{A88EFBCC-C686-6B46-AF13-DD607BC6F36D}" type="presParOf" srcId="{63B1B315-C310-F545-8CE1-BABB1A467331}" destId="{E8D14F23-FADC-A74D-9EAD-E58873D964F3}" srcOrd="4" destOrd="0" presId="urn:microsoft.com/office/officeart/2005/8/layout/hierarchy3"/>
    <dgm:cxn modelId="{D1EE083F-19DC-CD4B-B2FB-E905B4270204}" type="presParOf" srcId="{63B1B315-C310-F545-8CE1-BABB1A467331}" destId="{549202BB-B332-B24F-BAF8-F62CE818F897}" srcOrd="5" destOrd="0" presId="urn:microsoft.com/office/officeart/2005/8/layout/hierarchy3"/>
    <dgm:cxn modelId="{C6B67863-4B3A-104D-953A-95C5B7D53D4E}" type="presParOf" srcId="{5ADBA003-BC93-BC44-B3CE-A48B2A6FA6E3}" destId="{C8C90A16-F179-1141-BF54-A6F9D70EF4BC}" srcOrd="1" destOrd="0" presId="urn:microsoft.com/office/officeart/2005/8/layout/hierarchy3"/>
    <dgm:cxn modelId="{6FE15168-E0DB-A746-A08E-AAD913DA6AA3}" type="presParOf" srcId="{C8C90A16-F179-1141-BF54-A6F9D70EF4BC}" destId="{07D90A78-8F2E-E249-B249-8A9912A35779}" srcOrd="0" destOrd="0" presId="urn:microsoft.com/office/officeart/2005/8/layout/hierarchy3"/>
    <dgm:cxn modelId="{302D9013-E5FB-BB45-A242-A6E221AE51F8}" type="presParOf" srcId="{07D90A78-8F2E-E249-B249-8A9912A35779}" destId="{1B35B77A-8EB7-E047-88E3-BE10F1E80B17}" srcOrd="0" destOrd="0" presId="urn:microsoft.com/office/officeart/2005/8/layout/hierarchy3"/>
    <dgm:cxn modelId="{3659A5D5-B3CE-2D42-A60E-20D497AE0939}" type="presParOf" srcId="{07D90A78-8F2E-E249-B249-8A9912A35779}" destId="{3FBB3916-FF29-A440-B586-179A61796566}" srcOrd="1" destOrd="0" presId="urn:microsoft.com/office/officeart/2005/8/layout/hierarchy3"/>
    <dgm:cxn modelId="{44F82B84-3558-BC45-8580-3F3981D06FE5}" type="presParOf" srcId="{C8C90A16-F179-1141-BF54-A6F9D70EF4BC}" destId="{22A6618E-996A-B149-B76E-6DEB6AFC181F}" srcOrd="1" destOrd="0" presId="urn:microsoft.com/office/officeart/2005/8/layout/hierarchy3"/>
    <dgm:cxn modelId="{96DE1490-F8B9-C642-8513-D7CDE0C1AFA9}" type="presParOf" srcId="{22A6618E-996A-B149-B76E-6DEB6AFC181F}" destId="{73C1C15B-E174-534C-8D44-B329D081851A}" srcOrd="0" destOrd="0" presId="urn:microsoft.com/office/officeart/2005/8/layout/hierarchy3"/>
    <dgm:cxn modelId="{392BC73B-822E-2845-8533-1447AE6137F1}" type="presParOf" srcId="{22A6618E-996A-B149-B76E-6DEB6AFC181F}" destId="{CD6CD259-FDAD-5D4F-AFF4-6DF7E9E3F517}" srcOrd="1" destOrd="0" presId="urn:microsoft.com/office/officeart/2005/8/layout/hierarchy3"/>
    <dgm:cxn modelId="{C94EC297-137D-B442-8AB0-1DD892802C0A}" type="presParOf" srcId="{22A6618E-996A-B149-B76E-6DEB6AFC181F}" destId="{DD9A2346-B7D5-4941-99AB-E914F18F4565}" srcOrd="2" destOrd="0" presId="urn:microsoft.com/office/officeart/2005/8/layout/hierarchy3"/>
    <dgm:cxn modelId="{B9A137A5-7CFD-0A44-AF73-8DBCAFCCAF8D}" type="presParOf" srcId="{22A6618E-996A-B149-B76E-6DEB6AFC181F}" destId="{E2B5C99D-9543-944C-B4E1-7CE782FDFC7E}" srcOrd="3" destOrd="0" presId="urn:microsoft.com/office/officeart/2005/8/layout/hierarchy3"/>
    <dgm:cxn modelId="{0CFD28B6-FA09-EB4A-99FE-7759090FD5AB}" type="presParOf" srcId="{5ADBA003-BC93-BC44-B3CE-A48B2A6FA6E3}" destId="{76142F20-90D8-9644-9E67-7289A705FA11}" srcOrd="2" destOrd="0" presId="urn:microsoft.com/office/officeart/2005/8/layout/hierarchy3"/>
    <dgm:cxn modelId="{AB10359D-88F1-0947-9930-DFCA18E9776B}" type="presParOf" srcId="{76142F20-90D8-9644-9E67-7289A705FA11}" destId="{72347FB9-1E6C-7645-B8CF-F6BE1EF79E21}" srcOrd="0" destOrd="0" presId="urn:microsoft.com/office/officeart/2005/8/layout/hierarchy3"/>
    <dgm:cxn modelId="{B4272599-05D6-0341-B3CE-CAA2D3953B1C}" type="presParOf" srcId="{72347FB9-1E6C-7645-B8CF-F6BE1EF79E21}" destId="{527498DE-CE2A-554A-A4B1-85FAA7853DEF}" srcOrd="0" destOrd="0" presId="urn:microsoft.com/office/officeart/2005/8/layout/hierarchy3"/>
    <dgm:cxn modelId="{2C2740A6-C21E-F645-B8FF-F0A40B22F010}" type="presParOf" srcId="{72347FB9-1E6C-7645-B8CF-F6BE1EF79E21}" destId="{213BF6B6-A63A-9D45-AA9E-2219BE81EC9F}" srcOrd="1" destOrd="0" presId="urn:microsoft.com/office/officeart/2005/8/layout/hierarchy3"/>
    <dgm:cxn modelId="{A9467B26-5018-524F-88C1-697149B0203F}" type="presParOf" srcId="{76142F20-90D8-9644-9E67-7289A705FA11}" destId="{8408811F-F453-C44B-97E2-815550913261}" srcOrd="1" destOrd="0" presId="urn:microsoft.com/office/officeart/2005/8/layout/hierarchy3"/>
    <dgm:cxn modelId="{7797EBCB-166E-D142-896C-81D8C3D59F25}" type="presParOf" srcId="{8408811F-F453-C44B-97E2-815550913261}" destId="{6532FAE9-AEED-A344-9F55-11F111A21955}" srcOrd="0" destOrd="0" presId="urn:microsoft.com/office/officeart/2005/8/layout/hierarchy3"/>
    <dgm:cxn modelId="{1546C1FD-EC9F-4B41-A79E-B84D806B2FC3}" type="presParOf" srcId="{8408811F-F453-C44B-97E2-815550913261}" destId="{6DD095EC-469F-0749-8B27-75256F153845}" srcOrd="1" destOrd="0" presId="urn:microsoft.com/office/officeart/2005/8/layout/hierarchy3"/>
    <dgm:cxn modelId="{1DFB3792-0EC8-A64D-AFD1-C7311B55F022}" type="presParOf" srcId="{8408811F-F453-C44B-97E2-815550913261}" destId="{2A9C3BE2-7762-0941-B803-C94E37C42571}" srcOrd="2" destOrd="0" presId="urn:microsoft.com/office/officeart/2005/8/layout/hierarchy3"/>
    <dgm:cxn modelId="{71B8EC3A-58C4-7F4D-A568-40463558D5DB}" type="presParOf" srcId="{8408811F-F453-C44B-97E2-815550913261}" destId="{685A6CE3-8E4A-664F-8159-DC78EB0EB28D}" srcOrd="3" destOrd="0" presId="urn:microsoft.com/office/officeart/2005/8/layout/hierarchy3"/>
    <dgm:cxn modelId="{6122190A-ED01-D940-8910-F3BEBC88CD68}" type="presParOf" srcId="{5ADBA003-BC93-BC44-B3CE-A48B2A6FA6E3}" destId="{E7B405C5-FB62-FD45-AE93-5056AE518F54}" srcOrd="3" destOrd="0" presId="urn:microsoft.com/office/officeart/2005/8/layout/hierarchy3"/>
    <dgm:cxn modelId="{EC145524-8C49-774D-83E3-2D7CDFC04AD2}" type="presParOf" srcId="{E7B405C5-FB62-FD45-AE93-5056AE518F54}" destId="{8C6CB93D-80C9-C548-BEFB-6850A8F4742C}" srcOrd="0" destOrd="0" presId="urn:microsoft.com/office/officeart/2005/8/layout/hierarchy3"/>
    <dgm:cxn modelId="{730C3AE3-FDD5-FD48-9226-0696B2074016}" type="presParOf" srcId="{8C6CB93D-80C9-C548-BEFB-6850A8F4742C}" destId="{F731FC6A-64F3-6241-ACA5-017E0C3850FB}" srcOrd="0" destOrd="0" presId="urn:microsoft.com/office/officeart/2005/8/layout/hierarchy3"/>
    <dgm:cxn modelId="{469E7BFA-1686-C24F-B1B4-E72D651F9E93}" type="presParOf" srcId="{8C6CB93D-80C9-C548-BEFB-6850A8F4742C}" destId="{0FE5D0C4-B7EE-1149-8A49-F5424EA0E6A1}" srcOrd="1" destOrd="0" presId="urn:microsoft.com/office/officeart/2005/8/layout/hierarchy3"/>
    <dgm:cxn modelId="{EA01DD0C-9996-5543-B3C1-9433F8115939}" type="presParOf" srcId="{E7B405C5-FB62-FD45-AE93-5056AE518F54}" destId="{75178395-5AF6-F241-92A1-FB89AFD785E1}" srcOrd="1" destOrd="0" presId="urn:microsoft.com/office/officeart/2005/8/layout/hierarchy3"/>
    <dgm:cxn modelId="{7432676C-AF26-A043-B34D-C8131342E054}" type="presParOf" srcId="{75178395-5AF6-F241-92A1-FB89AFD785E1}" destId="{073825A7-4C42-724B-9415-9282755F01F1}" srcOrd="0" destOrd="0" presId="urn:microsoft.com/office/officeart/2005/8/layout/hierarchy3"/>
    <dgm:cxn modelId="{DE57D4C2-0AB2-7C4F-8753-B781B33F91E5}" type="presParOf" srcId="{75178395-5AF6-F241-92A1-FB89AFD785E1}" destId="{DDE90616-9B55-0043-B18B-D59EBB863BE2}" srcOrd="1" destOrd="0" presId="urn:microsoft.com/office/officeart/2005/8/layout/hierarchy3"/>
    <dgm:cxn modelId="{04694B0D-6738-5F4D-A657-7036F7B39C78}" type="presParOf" srcId="{75178395-5AF6-F241-92A1-FB89AFD785E1}" destId="{3DEE5AB3-5350-704E-9C7B-9690452F44A1}" srcOrd="2" destOrd="0" presId="urn:microsoft.com/office/officeart/2005/8/layout/hierarchy3"/>
    <dgm:cxn modelId="{6A00D29C-F9B6-CD41-AFEA-E63CBBF43F4C}" type="presParOf" srcId="{75178395-5AF6-F241-92A1-FB89AFD785E1}" destId="{53B817DD-140C-2748-BB10-07A96BA12177}" srcOrd="3" destOrd="0" presId="urn:microsoft.com/office/officeart/2005/8/layout/hierarchy3"/>
    <dgm:cxn modelId="{EE146134-4015-A54B-8141-6CE327F9063A}" type="presParOf" srcId="{75178395-5AF6-F241-92A1-FB89AFD785E1}" destId="{40E3F97B-E822-0B47-95FA-69EA985FEECA}" srcOrd="4" destOrd="0" presId="urn:microsoft.com/office/officeart/2005/8/layout/hierarchy3"/>
    <dgm:cxn modelId="{1561CECD-AC3F-0043-A2DC-32C70979320B}" type="presParOf" srcId="{75178395-5AF6-F241-92A1-FB89AFD785E1}" destId="{4AADA8DB-259B-B348-8A5D-73F0035BB72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297D79-8BAB-42FE-8B28-D8401DD0E9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52C02D-E91D-49F7-B231-F7E7017074BE}">
      <dgm:prSet/>
      <dgm:spPr/>
      <dgm:t>
        <a:bodyPr/>
        <a:lstStyle/>
        <a:p>
          <a:r>
            <a:rPr lang="en-US"/>
            <a:t>Confusion matrix</a:t>
          </a:r>
        </a:p>
      </dgm:t>
    </dgm:pt>
    <dgm:pt modelId="{916FD05A-C44B-4E45-B657-AFB2009D4131}" type="parTrans" cxnId="{74DBEFDE-4DA2-4669-BD78-84097C7CF5CB}">
      <dgm:prSet/>
      <dgm:spPr/>
      <dgm:t>
        <a:bodyPr/>
        <a:lstStyle/>
        <a:p>
          <a:endParaRPr lang="en-US"/>
        </a:p>
      </dgm:t>
    </dgm:pt>
    <dgm:pt modelId="{5AFF3CEE-0213-4ED6-ADE4-538CE78FA26B}" type="sibTrans" cxnId="{74DBEFDE-4DA2-4669-BD78-84097C7CF5CB}">
      <dgm:prSet/>
      <dgm:spPr/>
      <dgm:t>
        <a:bodyPr/>
        <a:lstStyle/>
        <a:p>
          <a:endParaRPr lang="en-US"/>
        </a:p>
      </dgm:t>
    </dgm:pt>
    <dgm:pt modelId="{B9ECD284-AAFD-4E2D-AEB3-BF36CDE8B08E}">
      <dgm:prSet/>
      <dgm:spPr/>
      <dgm:t>
        <a:bodyPr/>
        <a:lstStyle/>
        <a:p>
          <a:r>
            <a:rPr lang="en-US"/>
            <a:t>Accuracy</a:t>
          </a:r>
        </a:p>
      </dgm:t>
    </dgm:pt>
    <dgm:pt modelId="{58D420FC-7CC4-42FF-9252-6B33E5514657}" type="parTrans" cxnId="{CD65C4E7-F39E-48CD-A851-F40DF6099D45}">
      <dgm:prSet/>
      <dgm:spPr/>
      <dgm:t>
        <a:bodyPr/>
        <a:lstStyle/>
        <a:p>
          <a:endParaRPr lang="en-US"/>
        </a:p>
      </dgm:t>
    </dgm:pt>
    <dgm:pt modelId="{0182EE65-216A-44EF-BDFC-83B4441ECCF4}" type="sibTrans" cxnId="{CD65C4E7-F39E-48CD-A851-F40DF6099D45}">
      <dgm:prSet/>
      <dgm:spPr/>
      <dgm:t>
        <a:bodyPr/>
        <a:lstStyle/>
        <a:p>
          <a:endParaRPr lang="en-US"/>
        </a:p>
      </dgm:t>
    </dgm:pt>
    <dgm:pt modelId="{4800451A-EF8D-49AD-B690-2E9DB8324695}">
      <dgm:prSet/>
      <dgm:spPr/>
      <dgm:t>
        <a:bodyPr/>
        <a:lstStyle/>
        <a:p>
          <a:r>
            <a:rPr lang="en-US"/>
            <a:t>Precision</a:t>
          </a:r>
        </a:p>
      </dgm:t>
    </dgm:pt>
    <dgm:pt modelId="{D57F9B05-F4F6-4701-9359-5BF0F6ECA980}" type="parTrans" cxnId="{34A83C63-C82D-45E9-8ED1-FABCF89A5E0A}">
      <dgm:prSet/>
      <dgm:spPr/>
      <dgm:t>
        <a:bodyPr/>
        <a:lstStyle/>
        <a:p>
          <a:endParaRPr lang="en-US"/>
        </a:p>
      </dgm:t>
    </dgm:pt>
    <dgm:pt modelId="{82D91BD2-664E-48AD-BF84-3C1324D7AF8E}" type="sibTrans" cxnId="{34A83C63-C82D-45E9-8ED1-FABCF89A5E0A}">
      <dgm:prSet/>
      <dgm:spPr/>
      <dgm:t>
        <a:bodyPr/>
        <a:lstStyle/>
        <a:p>
          <a:endParaRPr lang="en-US"/>
        </a:p>
      </dgm:t>
    </dgm:pt>
    <dgm:pt modelId="{65175169-C0BD-45BC-926D-0A0EF84287DE}">
      <dgm:prSet/>
      <dgm:spPr/>
      <dgm:t>
        <a:bodyPr/>
        <a:lstStyle/>
        <a:p>
          <a:r>
            <a:rPr lang="en-US"/>
            <a:t>Cross validation</a:t>
          </a:r>
        </a:p>
      </dgm:t>
    </dgm:pt>
    <dgm:pt modelId="{59DA765D-A8D9-429C-AD45-82FE1DDDD80F}" type="parTrans" cxnId="{F6D1B2E3-F85B-4876-A34C-EF708A64C4C8}">
      <dgm:prSet/>
      <dgm:spPr/>
      <dgm:t>
        <a:bodyPr/>
        <a:lstStyle/>
        <a:p>
          <a:endParaRPr lang="en-US"/>
        </a:p>
      </dgm:t>
    </dgm:pt>
    <dgm:pt modelId="{13C978E0-E0D6-4977-A1D0-3E52CF36BEEB}" type="sibTrans" cxnId="{F6D1B2E3-F85B-4876-A34C-EF708A64C4C8}">
      <dgm:prSet/>
      <dgm:spPr/>
      <dgm:t>
        <a:bodyPr/>
        <a:lstStyle/>
        <a:p>
          <a:endParaRPr lang="en-US"/>
        </a:p>
      </dgm:t>
    </dgm:pt>
    <dgm:pt modelId="{5112FD41-0526-C648-AE51-31C38ACE3970}" type="pres">
      <dgm:prSet presAssocID="{F4297D79-8BAB-42FE-8B28-D8401DD0E9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32814-2235-4F44-ACFF-656FFF4126D7}" type="pres">
      <dgm:prSet presAssocID="{1D52C02D-E91D-49F7-B231-F7E7017074BE}" presName="hierRoot1" presStyleCnt="0"/>
      <dgm:spPr/>
    </dgm:pt>
    <dgm:pt modelId="{F9C3F07E-E725-8C4D-A660-9544C5C35F41}" type="pres">
      <dgm:prSet presAssocID="{1D52C02D-E91D-49F7-B231-F7E7017074BE}" presName="composite" presStyleCnt="0"/>
      <dgm:spPr/>
    </dgm:pt>
    <dgm:pt modelId="{72FC9DB4-E12B-4F43-8F87-D485EAE913B9}" type="pres">
      <dgm:prSet presAssocID="{1D52C02D-E91D-49F7-B231-F7E7017074BE}" presName="background" presStyleLbl="node0" presStyleIdx="0" presStyleCnt="4"/>
      <dgm:spPr/>
    </dgm:pt>
    <dgm:pt modelId="{A2B05DBC-48D7-6140-8DAB-7965B48BD6EE}" type="pres">
      <dgm:prSet presAssocID="{1D52C02D-E91D-49F7-B231-F7E7017074BE}" presName="text" presStyleLbl="fgAcc0" presStyleIdx="0" presStyleCnt="4">
        <dgm:presLayoutVars>
          <dgm:chPref val="3"/>
        </dgm:presLayoutVars>
      </dgm:prSet>
      <dgm:spPr/>
    </dgm:pt>
    <dgm:pt modelId="{97567022-3EA8-4D48-B25E-E0F4B12B5564}" type="pres">
      <dgm:prSet presAssocID="{1D52C02D-E91D-49F7-B231-F7E7017074BE}" presName="hierChild2" presStyleCnt="0"/>
      <dgm:spPr/>
    </dgm:pt>
    <dgm:pt modelId="{E51DEA45-0AA1-1044-9416-D96246FCCD17}" type="pres">
      <dgm:prSet presAssocID="{B9ECD284-AAFD-4E2D-AEB3-BF36CDE8B08E}" presName="hierRoot1" presStyleCnt="0"/>
      <dgm:spPr/>
    </dgm:pt>
    <dgm:pt modelId="{4932F0C3-7150-5244-92DB-560C0AFBDEDD}" type="pres">
      <dgm:prSet presAssocID="{B9ECD284-AAFD-4E2D-AEB3-BF36CDE8B08E}" presName="composite" presStyleCnt="0"/>
      <dgm:spPr/>
    </dgm:pt>
    <dgm:pt modelId="{80305C8C-BBF4-4A46-ABC3-2B87571DD5AD}" type="pres">
      <dgm:prSet presAssocID="{B9ECD284-AAFD-4E2D-AEB3-BF36CDE8B08E}" presName="background" presStyleLbl="node0" presStyleIdx="1" presStyleCnt="4"/>
      <dgm:spPr/>
    </dgm:pt>
    <dgm:pt modelId="{8CB143EC-2D33-EA41-84F7-7A40190A185A}" type="pres">
      <dgm:prSet presAssocID="{B9ECD284-AAFD-4E2D-AEB3-BF36CDE8B08E}" presName="text" presStyleLbl="fgAcc0" presStyleIdx="1" presStyleCnt="4">
        <dgm:presLayoutVars>
          <dgm:chPref val="3"/>
        </dgm:presLayoutVars>
      </dgm:prSet>
      <dgm:spPr/>
    </dgm:pt>
    <dgm:pt modelId="{CB94AB4C-8C67-4647-B0AB-CA42E07D4AB9}" type="pres">
      <dgm:prSet presAssocID="{B9ECD284-AAFD-4E2D-AEB3-BF36CDE8B08E}" presName="hierChild2" presStyleCnt="0"/>
      <dgm:spPr/>
    </dgm:pt>
    <dgm:pt modelId="{5FD404B5-6656-E54E-A4F9-6B697572B7C9}" type="pres">
      <dgm:prSet presAssocID="{4800451A-EF8D-49AD-B690-2E9DB8324695}" presName="hierRoot1" presStyleCnt="0"/>
      <dgm:spPr/>
    </dgm:pt>
    <dgm:pt modelId="{AFA37D3D-04FC-D34A-8AE7-C2B5CE306D8F}" type="pres">
      <dgm:prSet presAssocID="{4800451A-EF8D-49AD-B690-2E9DB8324695}" presName="composite" presStyleCnt="0"/>
      <dgm:spPr/>
    </dgm:pt>
    <dgm:pt modelId="{A34F62F1-6A18-9F48-A15A-7797CCB1CE09}" type="pres">
      <dgm:prSet presAssocID="{4800451A-EF8D-49AD-B690-2E9DB8324695}" presName="background" presStyleLbl="node0" presStyleIdx="2" presStyleCnt="4"/>
      <dgm:spPr/>
    </dgm:pt>
    <dgm:pt modelId="{F05DCFBD-B906-774A-917A-722808C018E2}" type="pres">
      <dgm:prSet presAssocID="{4800451A-EF8D-49AD-B690-2E9DB8324695}" presName="text" presStyleLbl="fgAcc0" presStyleIdx="2" presStyleCnt="4">
        <dgm:presLayoutVars>
          <dgm:chPref val="3"/>
        </dgm:presLayoutVars>
      </dgm:prSet>
      <dgm:spPr/>
    </dgm:pt>
    <dgm:pt modelId="{C98847C2-8E96-D44E-8A9C-E66DDE32F171}" type="pres">
      <dgm:prSet presAssocID="{4800451A-EF8D-49AD-B690-2E9DB8324695}" presName="hierChild2" presStyleCnt="0"/>
      <dgm:spPr/>
    </dgm:pt>
    <dgm:pt modelId="{12F62057-5A9D-EF4C-BF84-63F3200CA79F}" type="pres">
      <dgm:prSet presAssocID="{65175169-C0BD-45BC-926D-0A0EF84287DE}" presName="hierRoot1" presStyleCnt="0"/>
      <dgm:spPr/>
    </dgm:pt>
    <dgm:pt modelId="{3D54AE71-CB14-D44F-A105-F50B4E99EF25}" type="pres">
      <dgm:prSet presAssocID="{65175169-C0BD-45BC-926D-0A0EF84287DE}" presName="composite" presStyleCnt="0"/>
      <dgm:spPr/>
    </dgm:pt>
    <dgm:pt modelId="{B9C54753-FFA6-A24C-BA5E-180704801B3C}" type="pres">
      <dgm:prSet presAssocID="{65175169-C0BD-45BC-926D-0A0EF84287DE}" presName="background" presStyleLbl="node0" presStyleIdx="3" presStyleCnt="4"/>
      <dgm:spPr/>
    </dgm:pt>
    <dgm:pt modelId="{21B91DFE-5204-A849-A3F9-9AD31ECEB483}" type="pres">
      <dgm:prSet presAssocID="{65175169-C0BD-45BC-926D-0A0EF84287DE}" presName="text" presStyleLbl="fgAcc0" presStyleIdx="3" presStyleCnt="4">
        <dgm:presLayoutVars>
          <dgm:chPref val="3"/>
        </dgm:presLayoutVars>
      </dgm:prSet>
      <dgm:spPr/>
    </dgm:pt>
    <dgm:pt modelId="{BC1A033E-85D0-0A47-8B95-F23BBEA9A5B4}" type="pres">
      <dgm:prSet presAssocID="{65175169-C0BD-45BC-926D-0A0EF84287DE}" presName="hierChild2" presStyleCnt="0"/>
      <dgm:spPr/>
    </dgm:pt>
  </dgm:ptLst>
  <dgm:cxnLst>
    <dgm:cxn modelId="{372D213F-DFB3-CB40-8F5A-71BF66E38A57}" type="presOf" srcId="{65175169-C0BD-45BC-926D-0A0EF84287DE}" destId="{21B91DFE-5204-A849-A3F9-9AD31ECEB483}" srcOrd="0" destOrd="0" presId="urn:microsoft.com/office/officeart/2005/8/layout/hierarchy1"/>
    <dgm:cxn modelId="{34A83C63-C82D-45E9-8ED1-FABCF89A5E0A}" srcId="{F4297D79-8BAB-42FE-8B28-D8401DD0E9C0}" destId="{4800451A-EF8D-49AD-B690-2E9DB8324695}" srcOrd="2" destOrd="0" parTransId="{D57F9B05-F4F6-4701-9359-5BF0F6ECA980}" sibTransId="{82D91BD2-664E-48AD-BF84-3C1324D7AF8E}"/>
    <dgm:cxn modelId="{34748E6F-78E5-0F4E-A4A7-CD908BF64073}" type="presOf" srcId="{1D52C02D-E91D-49F7-B231-F7E7017074BE}" destId="{A2B05DBC-48D7-6140-8DAB-7965B48BD6EE}" srcOrd="0" destOrd="0" presId="urn:microsoft.com/office/officeart/2005/8/layout/hierarchy1"/>
    <dgm:cxn modelId="{310BA193-A160-A14F-81D9-F5FCDC7C6D4E}" type="presOf" srcId="{B9ECD284-AAFD-4E2D-AEB3-BF36CDE8B08E}" destId="{8CB143EC-2D33-EA41-84F7-7A40190A185A}" srcOrd="0" destOrd="0" presId="urn:microsoft.com/office/officeart/2005/8/layout/hierarchy1"/>
    <dgm:cxn modelId="{FBAFB3DC-3F69-464A-B9E8-5A8D07AAB879}" type="presOf" srcId="{F4297D79-8BAB-42FE-8B28-D8401DD0E9C0}" destId="{5112FD41-0526-C648-AE51-31C38ACE3970}" srcOrd="0" destOrd="0" presId="urn:microsoft.com/office/officeart/2005/8/layout/hierarchy1"/>
    <dgm:cxn modelId="{74DBEFDE-4DA2-4669-BD78-84097C7CF5CB}" srcId="{F4297D79-8BAB-42FE-8B28-D8401DD0E9C0}" destId="{1D52C02D-E91D-49F7-B231-F7E7017074BE}" srcOrd="0" destOrd="0" parTransId="{916FD05A-C44B-4E45-B657-AFB2009D4131}" sibTransId="{5AFF3CEE-0213-4ED6-ADE4-538CE78FA26B}"/>
    <dgm:cxn modelId="{F6D1B2E3-F85B-4876-A34C-EF708A64C4C8}" srcId="{F4297D79-8BAB-42FE-8B28-D8401DD0E9C0}" destId="{65175169-C0BD-45BC-926D-0A0EF84287DE}" srcOrd="3" destOrd="0" parTransId="{59DA765D-A8D9-429C-AD45-82FE1DDDD80F}" sibTransId="{13C978E0-E0D6-4977-A1D0-3E52CF36BEEB}"/>
    <dgm:cxn modelId="{CD65C4E7-F39E-48CD-A851-F40DF6099D45}" srcId="{F4297D79-8BAB-42FE-8B28-D8401DD0E9C0}" destId="{B9ECD284-AAFD-4E2D-AEB3-BF36CDE8B08E}" srcOrd="1" destOrd="0" parTransId="{58D420FC-7CC4-42FF-9252-6B33E5514657}" sibTransId="{0182EE65-216A-44EF-BDFC-83B4441ECCF4}"/>
    <dgm:cxn modelId="{5F8293EB-E41B-A14A-A4FB-D7EBB4B30A2A}" type="presOf" srcId="{4800451A-EF8D-49AD-B690-2E9DB8324695}" destId="{F05DCFBD-B906-774A-917A-722808C018E2}" srcOrd="0" destOrd="0" presId="urn:microsoft.com/office/officeart/2005/8/layout/hierarchy1"/>
    <dgm:cxn modelId="{B722E94C-61C2-704F-95C4-28D66D4218A4}" type="presParOf" srcId="{5112FD41-0526-C648-AE51-31C38ACE3970}" destId="{D0432814-2235-4F44-ACFF-656FFF4126D7}" srcOrd="0" destOrd="0" presId="urn:microsoft.com/office/officeart/2005/8/layout/hierarchy1"/>
    <dgm:cxn modelId="{0E059EC1-2FF1-2549-AC52-58202B861C74}" type="presParOf" srcId="{D0432814-2235-4F44-ACFF-656FFF4126D7}" destId="{F9C3F07E-E725-8C4D-A660-9544C5C35F41}" srcOrd="0" destOrd="0" presId="urn:microsoft.com/office/officeart/2005/8/layout/hierarchy1"/>
    <dgm:cxn modelId="{EFE6F701-52AC-4745-88AC-8E9A908DCBCA}" type="presParOf" srcId="{F9C3F07E-E725-8C4D-A660-9544C5C35F41}" destId="{72FC9DB4-E12B-4F43-8F87-D485EAE913B9}" srcOrd="0" destOrd="0" presId="urn:microsoft.com/office/officeart/2005/8/layout/hierarchy1"/>
    <dgm:cxn modelId="{B73C45BF-FAFC-4D47-9BAB-3139D3B4CACC}" type="presParOf" srcId="{F9C3F07E-E725-8C4D-A660-9544C5C35F41}" destId="{A2B05DBC-48D7-6140-8DAB-7965B48BD6EE}" srcOrd="1" destOrd="0" presId="urn:microsoft.com/office/officeart/2005/8/layout/hierarchy1"/>
    <dgm:cxn modelId="{4EF0BD2F-56CA-8648-84C8-DA5A763C016D}" type="presParOf" srcId="{D0432814-2235-4F44-ACFF-656FFF4126D7}" destId="{97567022-3EA8-4D48-B25E-E0F4B12B5564}" srcOrd="1" destOrd="0" presId="urn:microsoft.com/office/officeart/2005/8/layout/hierarchy1"/>
    <dgm:cxn modelId="{BAE70B68-2EE8-8649-85A7-9D39E8235382}" type="presParOf" srcId="{5112FD41-0526-C648-AE51-31C38ACE3970}" destId="{E51DEA45-0AA1-1044-9416-D96246FCCD17}" srcOrd="1" destOrd="0" presId="urn:microsoft.com/office/officeart/2005/8/layout/hierarchy1"/>
    <dgm:cxn modelId="{00E3715A-E0B5-7E4D-8B9F-2085827B8056}" type="presParOf" srcId="{E51DEA45-0AA1-1044-9416-D96246FCCD17}" destId="{4932F0C3-7150-5244-92DB-560C0AFBDEDD}" srcOrd="0" destOrd="0" presId="urn:microsoft.com/office/officeart/2005/8/layout/hierarchy1"/>
    <dgm:cxn modelId="{0D86C68A-853E-B948-9831-5033B6A65325}" type="presParOf" srcId="{4932F0C3-7150-5244-92DB-560C0AFBDEDD}" destId="{80305C8C-BBF4-4A46-ABC3-2B87571DD5AD}" srcOrd="0" destOrd="0" presId="urn:microsoft.com/office/officeart/2005/8/layout/hierarchy1"/>
    <dgm:cxn modelId="{A1F27D19-3CA5-7140-88A9-D2BC4C9A7212}" type="presParOf" srcId="{4932F0C3-7150-5244-92DB-560C0AFBDEDD}" destId="{8CB143EC-2D33-EA41-84F7-7A40190A185A}" srcOrd="1" destOrd="0" presId="urn:microsoft.com/office/officeart/2005/8/layout/hierarchy1"/>
    <dgm:cxn modelId="{F439D591-6647-CB49-AAB4-AD107A925056}" type="presParOf" srcId="{E51DEA45-0AA1-1044-9416-D96246FCCD17}" destId="{CB94AB4C-8C67-4647-B0AB-CA42E07D4AB9}" srcOrd="1" destOrd="0" presId="urn:microsoft.com/office/officeart/2005/8/layout/hierarchy1"/>
    <dgm:cxn modelId="{871505CC-5A71-2040-B6CA-39AB20B9017C}" type="presParOf" srcId="{5112FD41-0526-C648-AE51-31C38ACE3970}" destId="{5FD404B5-6656-E54E-A4F9-6B697572B7C9}" srcOrd="2" destOrd="0" presId="urn:microsoft.com/office/officeart/2005/8/layout/hierarchy1"/>
    <dgm:cxn modelId="{C3FDE191-A3B9-BA46-96CB-B3F8C133F1F8}" type="presParOf" srcId="{5FD404B5-6656-E54E-A4F9-6B697572B7C9}" destId="{AFA37D3D-04FC-D34A-8AE7-C2B5CE306D8F}" srcOrd="0" destOrd="0" presId="urn:microsoft.com/office/officeart/2005/8/layout/hierarchy1"/>
    <dgm:cxn modelId="{70C59FE3-456F-C940-AE05-E40E4C37C806}" type="presParOf" srcId="{AFA37D3D-04FC-D34A-8AE7-C2B5CE306D8F}" destId="{A34F62F1-6A18-9F48-A15A-7797CCB1CE09}" srcOrd="0" destOrd="0" presId="urn:microsoft.com/office/officeart/2005/8/layout/hierarchy1"/>
    <dgm:cxn modelId="{A32F8283-AA6B-B04C-B68D-D9DD901BD226}" type="presParOf" srcId="{AFA37D3D-04FC-D34A-8AE7-C2B5CE306D8F}" destId="{F05DCFBD-B906-774A-917A-722808C018E2}" srcOrd="1" destOrd="0" presId="urn:microsoft.com/office/officeart/2005/8/layout/hierarchy1"/>
    <dgm:cxn modelId="{AA071669-3C47-1F41-BA97-35D747D9A448}" type="presParOf" srcId="{5FD404B5-6656-E54E-A4F9-6B697572B7C9}" destId="{C98847C2-8E96-D44E-8A9C-E66DDE32F171}" srcOrd="1" destOrd="0" presId="urn:microsoft.com/office/officeart/2005/8/layout/hierarchy1"/>
    <dgm:cxn modelId="{EC30D930-6327-2244-8345-C4D26F28E7D7}" type="presParOf" srcId="{5112FD41-0526-C648-AE51-31C38ACE3970}" destId="{12F62057-5A9D-EF4C-BF84-63F3200CA79F}" srcOrd="3" destOrd="0" presId="urn:microsoft.com/office/officeart/2005/8/layout/hierarchy1"/>
    <dgm:cxn modelId="{F43DDFDE-B1E3-1145-8DC6-DAA2569BDA8C}" type="presParOf" srcId="{12F62057-5A9D-EF4C-BF84-63F3200CA79F}" destId="{3D54AE71-CB14-D44F-A105-F50B4E99EF25}" srcOrd="0" destOrd="0" presId="urn:microsoft.com/office/officeart/2005/8/layout/hierarchy1"/>
    <dgm:cxn modelId="{F1AF3148-20E1-8A49-A2F4-DF38401B84FA}" type="presParOf" srcId="{3D54AE71-CB14-D44F-A105-F50B4E99EF25}" destId="{B9C54753-FFA6-A24C-BA5E-180704801B3C}" srcOrd="0" destOrd="0" presId="urn:microsoft.com/office/officeart/2005/8/layout/hierarchy1"/>
    <dgm:cxn modelId="{B0FE4947-628C-B847-B453-C7129A7E8360}" type="presParOf" srcId="{3D54AE71-CB14-D44F-A105-F50B4E99EF25}" destId="{21B91DFE-5204-A849-A3F9-9AD31ECEB483}" srcOrd="1" destOrd="0" presId="urn:microsoft.com/office/officeart/2005/8/layout/hierarchy1"/>
    <dgm:cxn modelId="{37732861-1F2C-8746-9874-72C3B4BC0C56}" type="presParOf" srcId="{12F62057-5A9D-EF4C-BF84-63F3200CA79F}" destId="{BC1A033E-85D0-0A47-8B95-F23BBEA9A5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42567-1539-453E-82CC-FF8F32CA4E5D}">
      <dsp:nvSpPr>
        <dsp:cNvPr id="0" name=""/>
        <dsp:cNvSpPr/>
      </dsp:nvSpPr>
      <dsp:spPr>
        <a:xfrm>
          <a:off x="325851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5AB22-1398-4DB7-B221-C85D13C1FC45}">
      <dsp:nvSpPr>
        <dsp:cNvPr id="0" name=""/>
        <dsp:cNvSpPr/>
      </dsp:nvSpPr>
      <dsp:spPr>
        <a:xfrm>
          <a:off x="4391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STATEMENT</a:t>
          </a:r>
        </a:p>
      </dsp:txBody>
      <dsp:txXfrm>
        <a:off x="4391" y="1857531"/>
        <a:ext cx="1168945" cy="467578"/>
      </dsp:txXfrm>
    </dsp:sp>
    <dsp:sp modelId="{A8C90D8D-957F-C747-94A5-8B28126FFAD5}">
      <dsp:nvSpPr>
        <dsp:cNvPr id="0" name=""/>
        <dsp:cNvSpPr/>
      </dsp:nvSpPr>
      <dsp:spPr>
        <a:xfrm>
          <a:off x="1699361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169F3-6CEC-3C4F-976B-2AB22D6E5DB0}">
      <dsp:nvSpPr>
        <dsp:cNvPr id="0" name=""/>
        <dsp:cNvSpPr/>
      </dsp:nvSpPr>
      <dsp:spPr>
        <a:xfrm>
          <a:off x="1377901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</a:t>
          </a:r>
        </a:p>
      </dsp:txBody>
      <dsp:txXfrm>
        <a:off x="1377901" y="1857531"/>
        <a:ext cx="1168945" cy="467578"/>
      </dsp:txXfrm>
    </dsp:sp>
    <dsp:sp modelId="{A86AA508-696A-43B6-9FDF-3FC15E0832E5}">
      <dsp:nvSpPr>
        <dsp:cNvPr id="0" name=""/>
        <dsp:cNvSpPr/>
      </dsp:nvSpPr>
      <dsp:spPr>
        <a:xfrm>
          <a:off x="3072872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4D583-3A20-45B7-8976-BB4F1560B9F6}">
      <dsp:nvSpPr>
        <dsp:cNvPr id="0" name=""/>
        <dsp:cNvSpPr/>
      </dsp:nvSpPr>
      <dsp:spPr>
        <a:xfrm>
          <a:off x="2751412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MINING METHODS</a:t>
          </a:r>
        </a:p>
      </dsp:txBody>
      <dsp:txXfrm>
        <a:off x="2751412" y="1857531"/>
        <a:ext cx="1168945" cy="467578"/>
      </dsp:txXfrm>
    </dsp:sp>
    <dsp:sp modelId="{6D98720A-B470-409B-B038-8C354393C496}">
      <dsp:nvSpPr>
        <dsp:cNvPr id="0" name=""/>
        <dsp:cNvSpPr/>
      </dsp:nvSpPr>
      <dsp:spPr>
        <a:xfrm>
          <a:off x="4446383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60BE4-866C-4178-97AB-8E0D346F931F}">
      <dsp:nvSpPr>
        <dsp:cNvPr id="0" name=""/>
        <dsp:cNvSpPr/>
      </dsp:nvSpPr>
      <dsp:spPr>
        <a:xfrm>
          <a:off x="4124923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MODELLING</a:t>
          </a:r>
        </a:p>
      </dsp:txBody>
      <dsp:txXfrm>
        <a:off x="4124923" y="1857531"/>
        <a:ext cx="1168945" cy="467578"/>
      </dsp:txXfrm>
    </dsp:sp>
    <dsp:sp modelId="{A76FCD68-B337-46BC-9CC2-F96D16AA681D}">
      <dsp:nvSpPr>
        <dsp:cNvPr id="0" name=""/>
        <dsp:cNvSpPr/>
      </dsp:nvSpPr>
      <dsp:spPr>
        <a:xfrm>
          <a:off x="5819894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92020-2B16-4099-9ECA-5B86792600E1}">
      <dsp:nvSpPr>
        <dsp:cNvPr id="0" name=""/>
        <dsp:cNvSpPr/>
      </dsp:nvSpPr>
      <dsp:spPr>
        <a:xfrm>
          <a:off x="5498434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COLLECTION</a:t>
          </a:r>
        </a:p>
      </dsp:txBody>
      <dsp:txXfrm>
        <a:off x="5498434" y="1857531"/>
        <a:ext cx="1168945" cy="467578"/>
      </dsp:txXfrm>
    </dsp:sp>
    <dsp:sp modelId="{4A0EC586-B32E-4CE0-876C-42AC48755120}">
      <dsp:nvSpPr>
        <dsp:cNvPr id="0" name=""/>
        <dsp:cNvSpPr/>
      </dsp:nvSpPr>
      <dsp:spPr>
        <a:xfrm>
          <a:off x="7193404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49BF-20E7-4303-A324-7F15DF2B03E9}">
      <dsp:nvSpPr>
        <dsp:cNvPr id="0" name=""/>
        <dsp:cNvSpPr/>
      </dsp:nvSpPr>
      <dsp:spPr>
        <a:xfrm>
          <a:off x="6871944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EVALUATION</a:t>
          </a:r>
        </a:p>
      </dsp:txBody>
      <dsp:txXfrm>
        <a:off x="6871944" y="1857531"/>
        <a:ext cx="1168945" cy="467578"/>
      </dsp:txXfrm>
    </dsp:sp>
    <dsp:sp modelId="{3B7FC686-AA5C-4071-9988-17264437047B}">
      <dsp:nvSpPr>
        <dsp:cNvPr id="0" name=""/>
        <dsp:cNvSpPr/>
      </dsp:nvSpPr>
      <dsp:spPr>
        <a:xfrm>
          <a:off x="8566915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D54EC-E2D4-4718-A2F2-E53DDEF50ECE}">
      <dsp:nvSpPr>
        <dsp:cNvPr id="0" name=""/>
        <dsp:cNvSpPr/>
      </dsp:nvSpPr>
      <dsp:spPr>
        <a:xfrm>
          <a:off x="8245455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CHALLENGES</a:t>
          </a:r>
        </a:p>
      </dsp:txBody>
      <dsp:txXfrm>
        <a:off x="8245455" y="1857531"/>
        <a:ext cx="1168945" cy="467578"/>
      </dsp:txXfrm>
    </dsp:sp>
    <dsp:sp modelId="{D07B4E1C-2A63-4E85-832F-7A13C7EDA3DF}">
      <dsp:nvSpPr>
        <dsp:cNvPr id="0" name=""/>
        <dsp:cNvSpPr/>
      </dsp:nvSpPr>
      <dsp:spPr>
        <a:xfrm>
          <a:off x="9940426" y="1124528"/>
          <a:ext cx="526025" cy="5260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761E8-24D5-4857-8746-927B2EFA7375}">
      <dsp:nvSpPr>
        <dsp:cNvPr id="0" name=""/>
        <dsp:cNvSpPr/>
      </dsp:nvSpPr>
      <dsp:spPr>
        <a:xfrm>
          <a:off x="9618966" y="1857531"/>
          <a:ext cx="1168945" cy="46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ETHICAL CONCERNS</a:t>
          </a:r>
        </a:p>
      </dsp:txBody>
      <dsp:txXfrm>
        <a:off x="9618966" y="1857531"/>
        <a:ext cx="1168945" cy="46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8F1B2-84AA-4D2C-B995-59176978EE94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10D3-8A8E-4696-9527-F45EB46795C3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Understanding type of citations in case reports </a:t>
          </a:r>
        </a:p>
      </dsp:txBody>
      <dsp:txXfrm>
        <a:off x="104187" y="2708787"/>
        <a:ext cx="4320000" cy="720000"/>
      </dsp:txXfrm>
    </dsp:sp>
    <dsp:sp modelId="{180B400D-0568-4D45-A14E-0947AF5339C7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2363C-DEC0-4DB0-8175-738CA816BEE2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Decision making based on type of case reported</a:t>
          </a:r>
        </a:p>
      </dsp:txBody>
      <dsp:txXfrm>
        <a:off x="5180187" y="2708787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DF8AB-8223-B849-ADA0-594A7961B713}">
      <dsp:nvSpPr>
        <dsp:cNvPr id="0" name=""/>
        <dsp:cNvSpPr/>
      </dsp:nvSpPr>
      <dsp:spPr>
        <a:xfrm>
          <a:off x="1082133" y="1586"/>
          <a:ext cx="1566338" cy="783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profiling </a:t>
          </a:r>
        </a:p>
      </dsp:txBody>
      <dsp:txXfrm>
        <a:off x="1105071" y="24524"/>
        <a:ext cx="1520462" cy="737293"/>
      </dsp:txXfrm>
    </dsp:sp>
    <dsp:sp modelId="{4C4A53B2-A8F5-5D43-8F43-8450CAA8543D}">
      <dsp:nvSpPr>
        <dsp:cNvPr id="0" name=""/>
        <dsp:cNvSpPr/>
      </dsp:nvSpPr>
      <dsp:spPr>
        <a:xfrm>
          <a:off x="1238767" y="784755"/>
          <a:ext cx="156633" cy="58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76"/>
              </a:lnTo>
              <a:lnTo>
                <a:pt x="156633" y="58737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48EDB-3833-784F-8743-356A02218B0E}">
      <dsp:nvSpPr>
        <dsp:cNvPr id="0" name=""/>
        <dsp:cNvSpPr/>
      </dsp:nvSpPr>
      <dsp:spPr>
        <a:xfrm>
          <a:off x="1395401" y="980548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Stopwords</a:t>
          </a:r>
        </a:p>
      </dsp:txBody>
      <dsp:txXfrm>
        <a:off x="1418339" y="1003486"/>
        <a:ext cx="1207194" cy="737293"/>
      </dsp:txXfrm>
    </dsp:sp>
    <dsp:sp modelId="{0431E36C-7A82-7245-970B-D546EE221187}">
      <dsp:nvSpPr>
        <dsp:cNvPr id="0" name=""/>
        <dsp:cNvSpPr/>
      </dsp:nvSpPr>
      <dsp:spPr>
        <a:xfrm>
          <a:off x="1238767" y="784755"/>
          <a:ext cx="156633" cy="15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338"/>
              </a:lnTo>
              <a:lnTo>
                <a:pt x="156633" y="156633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FEE6-1841-9944-89F9-63E5260CD50B}">
      <dsp:nvSpPr>
        <dsp:cNvPr id="0" name=""/>
        <dsp:cNvSpPr/>
      </dsp:nvSpPr>
      <dsp:spPr>
        <a:xfrm>
          <a:off x="1395401" y="1959509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Lemmatization</a:t>
          </a:r>
        </a:p>
      </dsp:txBody>
      <dsp:txXfrm>
        <a:off x="1418339" y="1982447"/>
        <a:ext cx="1207194" cy="737293"/>
      </dsp:txXfrm>
    </dsp:sp>
    <dsp:sp modelId="{E8D14F23-FADC-A74D-9EAD-E58873D964F3}">
      <dsp:nvSpPr>
        <dsp:cNvPr id="0" name=""/>
        <dsp:cNvSpPr/>
      </dsp:nvSpPr>
      <dsp:spPr>
        <a:xfrm>
          <a:off x="1238767" y="784755"/>
          <a:ext cx="156633" cy="254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300"/>
              </a:lnTo>
              <a:lnTo>
                <a:pt x="156633" y="254530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202BB-B332-B24F-BAF8-F62CE818F897}">
      <dsp:nvSpPr>
        <dsp:cNvPr id="0" name=""/>
        <dsp:cNvSpPr/>
      </dsp:nvSpPr>
      <dsp:spPr>
        <a:xfrm>
          <a:off x="1395401" y="2938471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Balancing Data</a:t>
          </a:r>
        </a:p>
      </dsp:txBody>
      <dsp:txXfrm>
        <a:off x="1418339" y="2961409"/>
        <a:ext cx="1207194" cy="737293"/>
      </dsp:txXfrm>
    </dsp:sp>
    <dsp:sp modelId="{1B35B77A-8EB7-E047-88E3-BE10F1E80B17}">
      <dsp:nvSpPr>
        <dsp:cNvPr id="0" name=""/>
        <dsp:cNvSpPr/>
      </dsp:nvSpPr>
      <dsp:spPr>
        <a:xfrm>
          <a:off x="3040056" y="1586"/>
          <a:ext cx="1566338" cy="7831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Vectorization</a:t>
          </a:r>
        </a:p>
      </dsp:txBody>
      <dsp:txXfrm>
        <a:off x="3062994" y="24524"/>
        <a:ext cx="1520462" cy="737293"/>
      </dsp:txXfrm>
    </dsp:sp>
    <dsp:sp modelId="{73C1C15B-E174-534C-8D44-B329D081851A}">
      <dsp:nvSpPr>
        <dsp:cNvPr id="0" name=""/>
        <dsp:cNvSpPr/>
      </dsp:nvSpPr>
      <dsp:spPr>
        <a:xfrm>
          <a:off x="3196690" y="784755"/>
          <a:ext cx="156633" cy="58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76"/>
              </a:lnTo>
              <a:lnTo>
                <a:pt x="156633" y="58737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CD259-FDAD-5D4F-AFF4-6DF7E9E3F517}">
      <dsp:nvSpPr>
        <dsp:cNvPr id="0" name=""/>
        <dsp:cNvSpPr/>
      </dsp:nvSpPr>
      <dsp:spPr>
        <a:xfrm>
          <a:off x="3353324" y="980548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TFIDF</a:t>
          </a:r>
        </a:p>
      </dsp:txBody>
      <dsp:txXfrm>
        <a:off x="3376262" y="1003486"/>
        <a:ext cx="1207194" cy="737293"/>
      </dsp:txXfrm>
    </dsp:sp>
    <dsp:sp modelId="{DD9A2346-B7D5-4941-99AB-E914F18F4565}">
      <dsp:nvSpPr>
        <dsp:cNvPr id="0" name=""/>
        <dsp:cNvSpPr/>
      </dsp:nvSpPr>
      <dsp:spPr>
        <a:xfrm>
          <a:off x="3196690" y="784755"/>
          <a:ext cx="156633" cy="15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338"/>
              </a:lnTo>
              <a:lnTo>
                <a:pt x="156633" y="156633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5C99D-9543-944C-B4E1-7CE782FDFC7E}">
      <dsp:nvSpPr>
        <dsp:cNvPr id="0" name=""/>
        <dsp:cNvSpPr/>
      </dsp:nvSpPr>
      <dsp:spPr>
        <a:xfrm>
          <a:off x="3353324" y="1959509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Count vectorizer</a:t>
          </a:r>
        </a:p>
      </dsp:txBody>
      <dsp:txXfrm>
        <a:off x="3376262" y="1982447"/>
        <a:ext cx="1207194" cy="737293"/>
      </dsp:txXfrm>
    </dsp:sp>
    <dsp:sp modelId="{527498DE-CE2A-554A-A4B1-85FAA7853DEF}">
      <dsp:nvSpPr>
        <dsp:cNvPr id="0" name=""/>
        <dsp:cNvSpPr/>
      </dsp:nvSpPr>
      <dsp:spPr>
        <a:xfrm>
          <a:off x="4997979" y="1586"/>
          <a:ext cx="1566338" cy="783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Machine Learning</a:t>
          </a:r>
        </a:p>
      </dsp:txBody>
      <dsp:txXfrm>
        <a:off x="5020917" y="24524"/>
        <a:ext cx="1520462" cy="737293"/>
      </dsp:txXfrm>
    </dsp:sp>
    <dsp:sp modelId="{6532FAE9-AEED-A344-9F55-11F111A21955}">
      <dsp:nvSpPr>
        <dsp:cNvPr id="0" name=""/>
        <dsp:cNvSpPr/>
      </dsp:nvSpPr>
      <dsp:spPr>
        <a:xfrm>
          <a:off x="5154613" y="784755"/>
          <a:ext cx="156633" cy="58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76"/>
              </a:lnTo>
              <a:lnTo>
                <a:pt x="156633" y="58737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095EC-469F-0749-8B27-75256F153845}">
      <dsp:nvSpPr>
        <dsp:cNvPr id="0" name=""/>
        <dsp:cNvSpPr/>
      </dsp:nvSpPr>
      <dsp:spPr>
        <a:xfrm>
          <a:off x="5311247" y="980548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Classification</a:t>
          </a:r>
        </a:p>
      </dsp:txBody>
      <dsp:txXfrm>
        <a:off x="5334185" y="1003486"/>
        <a:ext cx="1207194" cy="737293"/>
      </dsp:txXfrm>
    </dsp:sp>
    <dsp:sp modelId="{2A9C3BE2-7762-0941-B803-C94E37C42571}">
      <dsp:nvSpPr>
        <dsp:cNvPr id="0" name=""/>
        <dsp:cNvSpPr/>
      </dsp:nvSpPr>
      <dsp:spPr>
        <a:xfrm>
          <a:off x="5154613" y="784755"/>
          <a:ext cx="156633" cy="15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338"/>
              </a:lnTo>
              <a:lnTo>
                <a:pt x="156633" y="156633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A6CE3-8E4A-664F-8159-DC78EB0EB28D}">
      <dsp:nvSpPr>
        <dsp:cNvPr id="0" name=""/>
        <dsp:cNvSpPr/>
      </dsp:nvSpPr>
      <dsp:spPr>
        <a:xfrm>
          <a:off x="5311247" y="1959509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Clustering</a:t>
          </a:r>
        </a:p>
      </dsp:txBody>
      <dsp:txXfrm>
        <a:off x="5334185" y="1982447"/>
        <a:ext cx="1207194" cy="737293"/>
      </dsp:txXfrm>
    </dsp:sp>
    <dsp:sp modelId="{F731FC6A-64F3-6241-ACA5-017E0C3850FB}">
      <dsp:nvSpPr>
        <dsp:cNvPr id="0" name=""/>
        <dsp:cNvSpPr/>
      </dsp:nvSpPr>
      <dsp:spPr>
        <a:xfrm>
          <a:off x="6955902" y="1586"/>
          <a:ext cx="1566338" cy="7831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 Evaluation</a:t>
          </a:r>
        </a:p>
      </dsp:txBody>
      <dsp:txXfrm>
        <a:off x="6978840" y="24524"/>
        <a:ext cx="1520462" cy="737293"/>
      </dsp:txXfrm>
    </dsp:sp>
    <dsp:sp modelId="{073825A7-4C42-724B-9415-9282755F01F1}">
      <dsp:nvSpPr>
        <dsp:cNvPr id="0" name=""/>
        <dsp:cNvSpPr/>
      </dsp:nvSpPr>
      <dsp:spPr>
        <a:xfrm>
          <a:off x="7112536" y="784755"/>
          <a:ext cx="156633" cy="587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376"/>
              </a:lnTo>
              <a:lnTo>
                <a:pt x="156633" y="58737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90616-9B55-0043-B18B-D59EBB863BE2}">
      <dsp:nvSpPr>
        <dsp:cNvPr id="0" name=""/>
        <dsp:cNvSpPr/>
      </dsp:nvSpPr>
      <dsp:spPr>
        <a:xfrm>
          <a:off x="7269170" y="980548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 baseline</a:t>
          </a:r>
        </a:p>
      </dsp:txBody>
      <dsp:txXfrm>
        <a:off x="7292108" y="1003486"/>
        <a:ext cx="1207194" cy="737293"/>
      </dsp:txXfrm>
    </dsp:sp>
    <dsp:sp modelId="{3DEE5AB3-5350-704E-9C7B-9690452F44A1}">
      <dsp:nvSpPr>
        <dsp:cNvPr id="0" name=""/>
        <dsp:cNvSpPr/>
      </dsp:nvSpPr>
      <dsp:spPr>
        <a:xfrm>
          <a:off x="7112536" y="784755"/>
          <a:ext cx="156633" cy="1566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338"/>
              </a:lnTo>
              <a:lnTo>
                <a:pt x="156633" y="156633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817DD-140C-2748-BB10-07A96BA12177}">
      <dsp:nvSpPr>
        <dsp:cNvPr id="0" name=""/>
        <dsp:cNvSpPr/>
      </dsp:nvSpPr>
      <dsp:spPr>
        <a:xfrm>
          <a:off x="7269170" y="1959509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Confusion matrix</a:t>
          </a:r>
        </a:p>
      </dsp:txBody>
      <dsp:txXfrm>
        <a:off x="7292108" y="1982447"/>
        <a:ext cx="1207194" cy="737293"/>
      </dsp:txXfrm>
    </dsp:sp>
    <dsp:sp modelId="{40E3F97B-E822-0B47-95FA-69EA985FEECA}">
      <dsp:nvSpPr>
        <dsp:cNvPr id="0" name=""/>
        <dsp:cNvSpPr/>
      </dsp:nvSpPr>
      <dsp:spPr>
        <a:xfrm>
          <a:off x="7112536" y="784755"/>
          <a:ext cx="156633" cy="254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5300"/>
              </a:lnTo>
              <a:lnTo>
                <a:pt x="156633" y="254530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DA8DB-259B-B348-8A5D-73F0035BB720}">
      <dsp:nvSpPr>
        <dsp:cNvPr id="0" name=""/>
        <dsp:cNvSpPr/>
      </dsp:nvSpPr>
      <dsp:spPr>
        <a:xfrm>
          <a:off x="7269170" y="2938471"/>
          <a:ext cx="1253070" cy="783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Cohens Kappa</a:t>
          </a:r>
        </a:p>
      </dsp:txBody>
      <dsp:txXfrm>
        <a:off x="7292108" y="2961409"/>
        <a:ext cx="1207194" cy="737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9DB4-E12B-4F43-8F87-D485EAE913B9}">
      <dsp:nvSpPr>
        <dsp:cNvPr id="0" name=""/>
        <dsp:cNvSpPr/>
      </dsp:nvSpPr>
      <dsp:spPr>
        <a:xfrm>
          <a:off x="2813" y="981488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05DBC-48D7-6140-8DAB-7965B48BD6EE}">
      <dsp:nvSpPr>
        <dsp:cNvPr id="0" name=""/>
        <dsp:cNvSpPr/>
      </dsp:nvSpPr>
      <dsp:spPr>
        <a:xfrm>
          <a:off x="226014" y="1193529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Confusion matrix</a:t>
          </a:r>
        </a:p>
      </dsp:txBody>
      <dsp:txXfrm>
        <a:off x="263375" y="1230890"/>
        <a:ext cx="1934088" cy="1200872"/>
      </dsp:txXfrm>
    </dsp:sp>
    <dsp:sp modelId="{80305C8C-BBF4-4A46-ABC3-2B87571DD5AD}">
      <dsp:nvSpPr>
        <dsp:cNvPr id="0" name=""/>
        <dsp:cNvSpPr/>
      </dsp:nvSpPr>
      <dsp:spPr>
        <a:xfrm>
          <a:off x="2458025" y="981488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143EC-2D33-EA41-84F7-7A40190A185A}">
      <dsp:nvSpPr>
        <dsp:cNvPr id="0" name=""/>
        <dsp:cNvSpPr/>
      </dsp:nvSpPr>
      <dsp:spPr>
        <a:xfrm>
          <a:off x="2681226" y="1193529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Accuracy</a:t>
          </a:r>
        </a:p>
      </dsp:txBody>
      <dsp:txXfrm>
        <a:off x="2718587" y="1230890"/>
        <a:ext cx="1934088" cy="1200872"/>
      </dsp:txXfrm>
    </dsp:sp>
    <dsp:sp modelId="{A34F62F1-6A18-9F48-A15A-7797CCB1CE09}">
      <dsp:nvSpPr>
        <dsp:cNvPr id="0" name=""/>
        <dsp:cNvSpPr/>
      </dsp:nvSpPr>
      <dsp:spPr>
        <a:xfrm>
          <a:off x="4913238" y="981488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CFBD-B906-774A-917A-722808C018E2}">
      <dsp:nvSpPr>
        <dsp:cNvPr id="0" name=""/>
        <dsp:cNvSpPr/>
      </dsp:nvSpPr>
      <dsp:spPr>
        <a:xfrm>
          <a:off x="5136439" y="1193529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Precision</a:t>
          </a:r>
        </a:p>
      </dsp:txBody>
      <dsp:txXfrm>
        <a:off x="5173800" y="1230890"/>
        <a:ext cx="1934088" cy="1200872"/>
      </dsp:txXfrm>
    </dsp:sp>
    <dsp:sp modelId="{B9C54753-FFA6-A24C-BA5E-180704801B3C}">
      <dsp:nvSpPr>
        <dsp:cNvPr id="0" name=""/>
        <dsp:cNvSpPr/>
      </dsp:nvSpPr>
      <dsp:spPr>
        <a:xfrm>
          <a:off x="7368450" y="981488"/>
          <a:ext cx="2008810" cy="1275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91DFE-5204-A849-A3F9-9AD31ECEB483}">
      <dsp:nvSpPr>
        <dsp:cNvPr id="0" name=""/>
        <dsp:cNvSpPr/>
      </dsp:nvSpPr>
      <dsp:spPr>
        <a:xfrm>
          <a:off x="7591651" y="1193529"/>
          <a:ext cx="2008810" cy="1275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Cross validation</a:t>
          </a:r>
        </a:p>
      </dsp:txBody>
      <dsp:txXfrm>
        <a:off x="7629012" y="1230890"/>
        <a:ext cx="1934088" cy="120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0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1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ck of files">
            <a:extLst>
              <a:ext uri="{FF2B5EF4-FFF2-40B4-BE49-F238E27FC236}">
                <a16:creationId xmlns:a16="http://schemas.microsoft.com/office/drawing/2014/main" id="{5164D137-5F71-0346-D066-770CA47ED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" r="1406" b="-1"/>
          <a:stretch/>
        </p:blipFill>
        <p:spPr>
          <a:xfrm>
            <a:off x="-718868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1959F-C3A9-A5DB-F5AB-4B28FBD7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416" y="-1385978"/>
            <a:ext cx="3445765" cy="3692028"/>
          </a:xfrm>
          <a:noFill/>
        </p:spPr>
        <p:txBody>
          <a:bodyPr>
            <a:normAutofit/>
          </a:bodyPr>
          <a:lstStyle/>
          <a:p>
            <a:r>
              <a:rPr lang="en-US" sz="4400"/>
              <a:t>LEGAL</a:t>
            </a:r>
            <a:br>
              <a:rPr lang="en-US" sz="4400"/>
            </a:br>
            <a:r>
              <a:rPr lang="en-US" sz="4400"/>
              <a:t>CITATIONS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07D74-4DD9-F651-B320-1363FD25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7463" y="4892281"/>
            <a:ext cx="3558518" cy="1485319"/>
          </a:xfrm>
          <a:noFill/>
        </p:spPr>
        <p:txBody>
          <a:bodyPr>
            <a:norm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-ANAND VAMSI</a:t>
            </a:r>
          </a:p>
          <a:p>
            <a:r>
              <a:rPr lang="en-US" sz="1200">
                <a:solidFill>
                  <a:schemeClr val="bg1"/>
                </a:solidFill>
              </a:rPr>
              <a:t>-CHAITANYA KUNAPAREDDI</a:t>
            </a:r>
          </a:p>
          <a:p>
            <a:r>
              <a:rPr lang="en-US" sz="1200">
                <a:solidFill>
                  <a:schemeClr val="bg1"/>
                </a:solidFill>
              </a:rPr>
              <a:t>-PRIYAL BAMNIKER</a:t>
            </a:r>
          </a:p>
        </p:txBody>
      </p:sp>
    </p:spTree>
    <p:extLst>
      <p:ext uri="{BB962C8B-B14F-4D97-AF65-F5344CB8AC3E}">
        <p14:creationId xmlns:p14="http://schemas.microsoft.com/office/powerpoint/2010/main" val="10236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49AB-2BF2-0005-A042-564BF1B8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662E06-F3FB-9BC9-8F5D-BCDD3B73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317" y="520488"/>
            <a:ext cx="7721799" cy="4945857"/>
          </a:xfrm>
        </p:spPr>
      </p:pic>
    </p:spTree>
    <p:extLst>
      <p:ext uri="{BB962C8B-B14F-4D97-AF65-F5344CB8AC3E}">
        <p14:creationId xmlns:p14="http://schemas.microsoft.com/office/powerpoint/2010/main" val="415942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9C49-0665-3C8C-E63F-AC1C9A5C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FFD3FB-AF49-D712-DEAE-9A9C8ECE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472" y="534865"/>
            <a:ext cx="7230242" cy="4931480"/>
          </a:xfrm>
        </p:spPr>
      </p:pic>
    </p:spTree>
    <p:extLst>
      <p:ext uri="{BB962C8B-B14F-4D97-AF65-F5344CB8AC3E}">
        <p14:creationId xmlns:p14="http://schemas.microsoft.com/office/powerpoint/2010/main" val="3154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2B4B-869D-7420-6B61-72C066D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1E23B6-5207-4A49-7C68-8D071351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11" y="347960"/>
            <a:ext cx="7127565" cy="5312479"/>
          </a:xfrm>
        </p:spPr>
      </p:pic>
    </p:spTree>
    <p:extLst>
      <p:ext uri="{BB962C8B-B14F-4D97-AF65-F5344CB8AC3E}">
        <p14:creationId xmlns:p14="http://schemas.microsoft.com/office/powerpoint/2010/main" val="209280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224B-20EB-7E11-73E5-E074F7DE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EEC8-7BA3-A479-4798-DB9CBF98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Overlapping categories could cause an issue because interpretation of cases and probability of outcome comes from years of experience from lawyers and attorneys. So , this should strictly be treated as a guide.</a:t>
            </a:r>
          </a:p>
        </p:txBody>
      </p:sp>
    </p:spTree>
    <p:extLst>
      <p:ext uri="{BB962C8B-B14F-4D97-AF65-F5344CB8AC3E}">
        <p14:creationId xmlns:p14="http://schemas.microsoft.com/office/powerpoint/2010/main" val="3851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E288-B8BA-27C4-E619-6A3F3777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3F2BAB-B79C-FEE9-776B-4B69E359F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07334"/>
              </p:ext>
            </p:extLst>
          </p:nvPr>
        </p:nvGraphicFramePr>
        <p:xfrm>
          <a:off x="699848" y="1853754"/>
          <a:ext cx="10792303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F083-537A-97EA-FE8C-1191B9C0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626BD-E21B-5801-01C8-BC03DB13A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7977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66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FCC9-C6CC-1386-0FBD-F932843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FA02-D6E5-9E74-C5DD-B4B18329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Dataset contains legal cases from FCA (Federal Court of Australia)</a:t>
            </a:r>
          </a:p>
          <a:p>
            <a:r>
              <a:rPr lang="en-US"/>
              <a:t>Cases from year 2006 to 2009 are considered for text mining purpose</a:t>
            </a:r>
          </a:p>
          <a:p>
            <a:r>
              <a:rPr lang="en-US"/>
              <a:t>Every document contains citation, catchphrase from previous case</a:t>
            </a:r>
          </a:p>
          <a:p>
            <a:r>
              <a:rPr lang="en-US"/>
              <a:t>Helping law firms in research to create strong assertions made in their case based on references from previous case</a:t>
            </a:r>
          </a:p>
          <a:p>
            <a:r>
              <a:rPr lang="en-US"/>
              <a:t>Brings motivation to the project by being a real time use case</a:t>
            </a:r>
          </a:p>
        </p:txBody>
      </p:sp>
    </p:spTree>
    <p:extLst>
      <p:ext uri="{BB962C8B-B14F-4D97-AF65-F5344CB8AC3E}">
        <p14:creationId xmlns:p14="http://schemas.microsoft.com/office/powerpoint/2010/main" val="149989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4C867-0AD0-3591-A50D-BED0E23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TEXT MINING METHODS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4D240-3046-97B2-BA4F-63BCBFA30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74050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B666-0E80-F136-28CB-9C109D50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8992-2DEF-CE6E-63D8-C14F740A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  <a:p>
            <a:pPr lvl="1"/>
            <a:r>
              <a:rPr lang="en-US"/>
              <a:t>For a given description classifying the case citation type</a:t>
            </a:r>
          </a:p>
          <a:p>
            <a:pPr lvl="1"/>
            <a:r>
              <a:rPr lang="en-US"/>
              <a:t>The target variable has 10 classes which are skewed with most cases from “Cited” class</a:t>
            </a:r>
          </a:p>
          <a:p>
            <a:pPr lvl="1"/>
            <a:r>
              <a:rPr lang="en-US"/>
              <a:t>Cited, referred to, applied, followed, considered, discussed, distinguished, related, affirmed, approved are the target classes.</a:t>
            </a:r>
          </a:p>
          <a:p>
            <a:r>
              <a:rPr lang="en-US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4299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5BD-677C-CFFA-B9CF-0146400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7950-0ED8-BBE7-BC47-4C6094AF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Dataset has been collected from Kaggle with an inspiration on dealing cases with tactical solutions</a:t>
            </a:r>
          </a:p>
          <a:p>
            <a:r>
              <a:rPr lang="en-US"/>
              <a:t>Dataset contains 24985 cases with 10 labels</a:t>
            </a:r>
          </a:p>
          <a:p>
            <a:r>
              <a:rPr lang="en-US"/>
              <a:t>It is considerably larger and skewed dataset hence would be trimmed until classes are balanced.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B02A-ABAD-D665-5639-AA8D41ED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BE84D-7808-9F9D-9C9D-F64CB658B0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1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F745-AE61-817A-7954-34573B9E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A7EB-DCE9-DF9D-8275-A9AD81FD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is highly infested with garbage words.</a:t>
            </a:r>
          </a:p>
          <a:p>
            <a:r>
              <a:rPr lang="en-US"/>
              <a:t>Contains lesser number of weighted words</a:t>
            </a:r>
          </a:p>
          <a:p>
            <a:r>
              <a:rPr lang="en-US"/>
              <a:t>Classified based on authors perspective</a:t>
            </a:r>
          </a:p>
          <a:p>
            <a:r>
              <a:rPr lang="en-US"/>
              <a:t>Cluster analysis shows vague labels due to less valuable information</a:t>
            </a:r>
          </a:p>
          <a:p>
            <a:r>
              <a:rPr lang="en-US"/>
              <a:t>Lack of domain knowledge to understand the cases in order to make any inference</a:t>
            </a:r>
          </a:p>
        </p:txBody>
      </p:sp>
    </p:spTree>
    <p:extLst>
      <p:ext uri="{BB962C8B-B14F-4D97-AF65-F5344CB8AC3E}">
        <p14:creationId xmlns:p14="http://schemas.microsoft.com/office/powerpoint/2010/main" val="822399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{E349C0B5-5703-5740-BBC9-AD3AB621612E}tf10001119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LEGAL CITATIONS</vt:lpstr>
      <vt:lpstr>AGENDA</vt:lpstr>
      <vt:lpstr>PROBLEM STATEMENT</vt:lpstr>
      <vt:lpstr>Description </vt:lpstr>
      <vt:lpstr>TEXT MINING METHODS </vt:lpstr>
      <vt:lpstr>Problem modelling</vt:lpstr>
      <vt:lpstr>Data Collection</vt:lpstr>
      <vt:lpstr>Model evaluation</vt:lpstr>
      <vt:lpstr>challenges</vt:lpstr>
      <vt:lpstr>PowerPoint Presentation</vt:lpstr>
      <vt:lpstr>PowerPoint Presentation</vt:lpstr>
      <vt:lpstr>PowerPoint Presentation</vt:lpstr>
      <vt:lpstr>Ethical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Kunapareddi</dc:creator>
  <cp:revision>1</cp:revision>
  <dcterms:created xsi:type="dcterms:W3CDTF">2022-11-04T20:47:03Z</dcterms:created>
  <dcterms:modified xsi:type="dcterms:W3CDTF">2022-11-09T07:09:36Z</dcterms:modified>
</cp:coreProperties>
</file>