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0EEB-325A-4DB0-9432-7747763AF77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B866-2613-4774-BA29-C59C6CD3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AB866-2613-4774-BA29-C59C6CD322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7AB866-2613-4774-BA29-C59C6CD32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23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7AB866-2613-4774-BA29-C59C6CD32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69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6B9-B9B0-48B8-4A8B-38116CAD2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30C48-F875-C24A-9778-A064AB52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FF9D-D67C-7C60-E670-C6E49B2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7FEE-D009-35CA-A849-3A7C701F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F67C-20B3-EE4D-604D-9D96A2F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2B4C-63CF-1902-25D3-5DF8B2A5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C4F6-9868-2E85-3B77-A8E32061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056F-A793-EC37-49C4-70A70F60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6413-E99A-FB9A-4B75-0D58C3B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591E-CE15-4AA3-4ACF-A8EE0CCB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F3BC-1DCD-132F-A83B-A9CDB6EE6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EFBE-7C87-0C66-FC64-48EBC386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9BF8-198D-FCBB-E1F2-C1CC27CE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E15C-5DBA-BDF8-70CB-0D7F7023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214C-C7BC-2DAF-7533-4D752410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0113-EE8E-5264-3C37-D0981646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42D9-7533-1459-3C1F-0EA691B4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3D24-5D15-6B5E-DE7C-E45C6C7E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7D71-1628-6B7B-5B1A-8F864AB2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E54A-1341-CF14-7CEA-63D290B6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B029-7E27-AD09-2F2D-6E3C877C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69AB9-49A1-798F-1D56-80BE8938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10AB-F55C-FC86-4AAB-27260A1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0227-2F4B-E4C6-D5C3-DDACE7A1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3AA7-88DE-A680-4420-273616A0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9593-1CDA-9F2A-996F-9BC22E1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102E-0584-C3BA-9B84-94E6288E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8CD2-E9A3-9919-C307-B2DA151B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02F9-CF62-6EE1-173B-C15E309C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06B0-2041-39E1-B337-130CFE9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6AEED-559B-057C-21CC-45E42C4B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AFE-BF75-703E-B9CD-0A30CAAA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3264-93BD-CCA4-0DF5-628B089B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3E5E-6076-1C1F-5C91-C8CD77481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92901-F3CD-1387-60F1-C833EA1D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3BB12-381B-E452-E68E-6EA28E7FC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C5757-66EA-A872-76B5-7D67CDD2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9A4EB-639B-0075-3F50-720E4733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88736-FA73-A800-CE7C-55979103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3EA1-81A1-D370-EFE7-1E276C2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57C56-9868-2D92-1013-5428CEC4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4DF88-89AA-1E5B-173A-B5F3E718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E3B6-5024-4593-43F2-0E001F82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A979-3702-518A-4E58-DA69A80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95FA-2996-1CB1-AD72-A11421E1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51328-C65E-6919-2822-FF42857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63E9-D0ED-17D1-1A53-80EAB195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B970-7A58-8639-3DB2-0378E04A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49B6-F145-9C0C-C5FE-D1FC4C45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944CE-3F8C-E84A-B0C4-1BC6AEF6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E231-2AF9-581A-7CCD-D54F2180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9F1D-DF76-7A55-D195-E04A6F30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435-5961-18E6-979C-D82AB55A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F60E4-8080-EDE8-A3A7-86D08437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28932-8FD3-3D27-6273-A35E659B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681D-EDA7-98A2-244E-35CEFA6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0350-633A-5CD5-B913-5ADC7AA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713E-949B-FE11-B7C4-0A7DBA2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A5E8E-62C5-7090-4AE7-FEA9E93C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A2EB-C317-279E-477F-EABEB6B4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E807-EED3-8F70-E0E3-103FF396D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ACA9C-5869-461F-8E2A-3479D7F5DE3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B752-E8E1-90AC-A817-3B8E172A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8D85-E759-F20D-B460-1F896E41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45974-5FCF-49BF-8218-422E018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00AF-711C-801A-B4C1-FD68D3243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DigiHaul Data Science Lead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4EAC-7615-71E5-5087-2E90CFDE7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Take-home test 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Garimella Naga Chaitanya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 2024</a:t>
            </a:r>
          </a:p>
        </p:txBody>
      </p:sp>
    </p:spTree>
    <p:extLst>
      <p:ext uri="{BB962C8B-B14F-4D97-AF65-F5344CB8AC3E}">
        <p14:creationId xmlns:p14="http://schemas.microsoft.com/office/powerpoint/2010/main" val="283778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3" y="423183"/>
            <a:ext cx="5833533" cy="11298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Deploy Outline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F01FC6-C4E5-EE2F-0D65-217C8F0A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35" y="1639301"/>
            <a:ext cx="4688114" cy="4297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high performance and ease of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Infrastructure: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Platform: AWS or Azure for scalability and reliability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Containerization: Docker to package the model and API for easy deployment and scaling.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Orchestration: Kubernetes for managing containerized applications in a production environment.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Key management for secure access to the prediction service.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 data in transit using HTTPS.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storage of sensitive information with cloud provider encryption services.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Alerts: Set up alerts for any unusual activity or service downtimes.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solidFill>
                <a:srgbClr val="0E2841">
                  <a:lumMod val="90000"/>
                  <a:lumOff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solidFill>
                <a:srgbClr val="0E2841">
                  <a:lumMod val="90000"/>
                  <a:lumOff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9C512C6-2F9C-6E54-58F1-4487DECA9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781" y="1553029"/>
            <a:ext cx="4688114" cy="4751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Performance: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model effectively predicts shipment delays with an 68% accuracy rate.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windows and geographical distance are crucial factors in delay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Impact: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the model can significantly enhance operational efficiency by preemptively identifying potential delays and allowing proactive measures.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Improvement: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retrain the model with new data to improve accuracy over time.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model performance in production and adjust parameters as needed.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additional data sources, such as real-time traffic to further refine predictions.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use of deep learning models for even more accurate predictions.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E2841">
                  <a:lumMod val="90000"/>
                  <a:lumOff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85C47-1531-CD91-F998-962029153147}"/>
              </a:ext>
            </a:extLst>
          </p:cNvPr>
          <p:cNvSpPr txBox="1">
            <a:spLocks/>
          </p:cNvSpPr>
          <p:nvPr/>
        </p:nvSpPr>
        <p:spPr>
          <a:xfrm>
            <a:off x="6496351" y="377221"/>
            <a:ext cx="5833533" cy="112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68915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CA7D7C-EA9A-CD83-7CB1-52CDD489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1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0D4-23D3-BCD8-F9BA-078FA42B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25438"/>
            <a:ext cx="8385175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9" name="Picture Placeholder 8" descr="A white logo on an orange background&#10;&#10;Description automatically generated">
            <a:extLst>
              <a:ext uri="{FF2B5EF4-FFF2-40B4-BE49-F238E27FC236}">
                <a16:creationId xmlns:a16="http://schemas.microsoft.com/office/drawing/2014/main" id="{16EE5745-758C-8194-74AF-469702DAA3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832"/>
          <a:stretch>
            <a:fillRect/>
          </a:stretch>
        </p:blipFill>
        <p:spPr>
          <a:xfrm>
            <a:off x="5769255" y="1344843"/>
            <a:ext cx="5990676" cy="47302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C644-6ABE-2512-FF06-606796A8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539" y="1268418"/>
            <a:ext cx="4100512" cy="4873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haulage is essential for the people and businesses of the UK. Approximately 90% of all goods transported by land in Great Britain are moved directly by road. DigiHaul is a digital transport business, specializing in managing, consolidating and integrating data from both Carriers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Shippers to deliver seamless end-to-end logistics service. Shippers book shipments on the DigiHaul platform, detailing the scheduled collection and delivery time windows / locations and required vehicle types for carriers to consider. Once a carrier accepts a job and collection is scheduled, </a:t>
            </a:r>
            <a:r>
              <a:rPr lang="en-US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DigiHaul’s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driver app facilitates real-time tracking of shipments through GPS signals, subject to carriers granting permissions for location logging. </a:t>
            </a:r>
          </a:p>
        </p:txBody>
      </p:sp>
    </p:spTree>
    <p:extLst>
      <p:ext uri="{BB962C8B-B14F-4D97-AF65-F5344CB8AC3E}">
        <p14:creationId xmlns:p14="http://schemas.microsoft.com/office/powerpoint/2010/main" val="25316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4970-54ED-D879-3657-D8073AD2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9629-B880-01D6-E775-E34C5E2F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338264"/>
            <a:ext cx="5414962" cy="15621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GPS Data </a:t>
            </a: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Shipment Number – Unique identifier of Shipment - 3245 unique shipments in between October 2023 to December 2023</a:t>
            </a: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Longitude and Longitude of shipment </a:t>
            </a: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Timestamp – Date and time stamp as in when the GPS is recorded</a:t>
            </a:r>
          </a:p>
          <a:p>
            <a:pPr lvl="1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Considered as actual delivery time for every shipment number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490D76-6FE6-72D7-3E2C-CFD8AD68EA26}"/>
              </a:ext>
            </a:extLst>
          </p:cNvPr>
          <p:cNvSpPr txBox="1">
            <a:spLocks/>
          </p:cNvSpPr>
          <p:nvPr/>
        </p:nvSpPr>
        <p:spPr>
          <a:xfrm>
            <a:off x="204788" y="2995611"/>
            <a:ext cx="5553075" cy="337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b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1200" dirty="0"/>
              <a:t>Shipment Booking Data 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Shipment Number – Unique identifier of Shipment - 3245 unique shipments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Project ID – Under which multiple shipment bookings are defined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First Pick up (collection) and last delivery post code 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First Pick up (collection) and last delivery Longitude and Longitude of shipment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First  pick up (collection) earliest time stamp – From 29th September 2023 to 31st December 2023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First pick up (collection) latest time stamp – From 1st October 2023 to 31st December 2023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Last delivery earliest time stamp – From 1st October 2023 to 3rd January 2024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Last delivery latest time stamp - From 1st October 2023 to 3rd January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DC12AD-4113-01D8-0E7C-47DA51DB418A}"/>
              </a:ext>
            </a:extLst>
          </p:cNvPr>
          <p:cNvGrpSpPr/>
          <p:nvPr/>
        </p:nvGrpSpPr>
        <p:grpSpPr>
          <a:xfrm>
            <a:off x="6372227" y="1295400"/>
            <a:ext cx="5553074" cy="1738312"/>
            <a:chOff x="6343650" y="1285877"/>
            <a:chExt cx="5414962" cy="15621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A5E5DAC5-A93C-F8EA-A035-B582CC3E2763}"/>
                </a:ext>
              </a:extLst>
            </p:cNvPr>
            <p:cNvSpPr txBox="1">
              <a:spLocks/>
            </p:cNvSpPr>
            <p:nvPr/>
          </p:nvSpPr>
          <p:spPr>
            <a:xfrm>
              <a:off x="6343650" y="1285877"/>
              <a:ext cx="5414962" cy="1562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Latest GPS </a:t>
              </a: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is the most recent GPS location update for each shipment.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Say Suppose for this Shipment number latest GPS recorded is at 3:59 PM on 30</a:t>
              </a:r>
              <a:r>
                <a:rPr lang="en-US" sz="1200" baseline="30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</a:t>
              </a: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November 2023, </a:t>
              </a:r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same is assumed to be actual delivery time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B27EC4-291B-CDB1-DFAC-E93D1C78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944" y="2119314"/>
              <a:ext cx="4804410" cy="403860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630059-577A-1013-53DB-6FE1A152387A}"/>
              </a:ext>
            </a:extLst>
          </p:cNvPr>
          <p:cNvSpPr txBox="1">
            <a:spLocks/>
          </p:cNvSpPr>
          <p:nvPr/>
        </p:nvSpPr>
        <p:spPr>
          <a:xfrm>
            <a:off x="6372227" y="2995611"/>
            <a:ext cx="5400673" cy="7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shipment bookings  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1</a:t>
            </a:r>
            <a:r>
              <a:rPr lang="en-US" sz="12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October 2023 to 31</a:t>
            </a:r>
            <a:r>
              <a:rPr lang="en-US" sz="1200" baseline="30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December 2023</a:t>
            </a:r>
          </a:p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 filtered shipment bookings with Latest GPS, to map the actual (latest) delivery time (recorded time stamp)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646EB-5EF9-69EE-DF4C-FE957003B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16" y="3772387"/>
            <a:ext cx="512826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8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82AE-A7E1-5964-20B6-2D6E9727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4335" cy="8062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Findings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8F6379-B5BD-65E5-F840-58C9A688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9" y="1857570"/>
            <a:ext cx="4584589" cy="2737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2956F2-AF28-3066-F7E5-9B0A5FBB133A}"/>
              </a:ext>
            </a:extLst>
          </p:cNvPr>
          <p:cNvSpPr txBox="1">
            <a:spLocks/>
          </p:cNvSpPr>
          <p:nvPr/>
        </p:nvSpPr>
        <p:spPr>
          <a:xfrm>
            <a:off x="2204784" y="1578925"/>
            <a:ext cx="2291657" cy="2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 2023 Month Wise Deliveries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B976FB-ADD9-8B62-8F26-70954A16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74" y="1857570"/>
            <a:ext cx="5130476" cy="275563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A44A5-B525-733F-744B-3A89B82D9319}"/>
              </a:ext>
            </a:extLst>
          </p:cNvPr>
          <p:cNvSpPr txBox="1">
            <a:spLocks/>
          </p:cNvSpPr>
          <p:nvPr/>
        </p:nvSpPr>
        <p:spPr>
          <a:xfrm>
            <a:off x="8069827" y="1547735"/>
            <a:ext cx="2291657" cy="2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 2023 Day of week Deliveries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0A990-36FE-16A5-F1CA-8583DA0A13A5}"/>
              </a:ext>
            </a:extLst>
          </p:cNvPr>
          <p:cNvSpPr txBox="1"/>
          <p:nvPr/>
        </p:nvSpPr>
        <p:spPr>
          <a:xfrm>
            <a:off x="984946" y="4776014"/>
            <a:ext cx="4591522" cy="1886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December saw the highest number of  deliveries, potentially reflecting peak operational performance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Positive Trend: The chart shows a clear upward trend in on-time deliveries as the quarter progresses, indicating improvements in operational efficiency or other contributing factors.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Implications: This increase could be due to better planning, favorable conditions, or enhanced carrier performance as the quarter advanced.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70272D5-83A9-87FC-BE9B-74C2EE15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873" y="4776014"/>
            <a:ext cx="5359077" cy="183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Strongest performance in on-time deliveries occurs midweek, particularly on Thursday.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performance observed on Sunday, suggesting potential areas for operational improvement or lower demand.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Peak: The chart clearly shows that weekdays, particularly Wednesday and Thursday, have the highest number of on-time deliveries.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Dip: There is a sharp decline in on-time deliveries over the weekend, with Sunday being the lowest and Saturday also relatively low.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477"/>
            <a:ext cx="11209176" cy="557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 Findings Cont.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4C2DC0-E00A-C367-B4E3-FD97ABB8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2632"/>
            <a:ext cx="10852045" cy="45869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6B5713-66CA-5036-ADBA-E7811C8A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661" y="439249"/>
            <a:ext cx="3440784" cy="2833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 Size and Vehicle Build UP wise Deliveries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0BB6588-EC25-E23D-8F6D-9AE4C157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57078"/>
            <a:ext cx="10756641" cy="1235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Dominance of Curtain-Side 13.6M Trailer: The overwhelming majority of deliveries were made using Curtain-Side 13.6M Trailers, suggesting these are heavily relied upon for transport.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Diversity of Vehicle Use: The chart highlights that while certain vehicle types are predominant, there is a wide variety of vehicle configurations used to meet different shipping requirements.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variety in vehicle types used, but many have a much smaller share of deliveries</a:t>
            </a:r>
          </a:p>
        </p:txBody>
      </p:sp>
    </p:spTree>
    <p:extLst>
      <p:ext uri="{BB962C8B-B14F-4D97-AF65-F5344CB8AC3E}">
        <p14:creationId xmlns:p14="http://schemas.microsoft.com/office/powerpoint/2010/main" val="4269198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477"/>
            <a:ext cx="11209176" cy="557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Time Delivery – Task 1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C87C-E9C6-AB15-CA18-1349A31D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06" y="1017515"/>
            <a:ext cx="4081464" cy="342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whether shipments were delivered on time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Delivery Time: It looks at the recorded delivery time (RECORD_TIMESTAMP), which is the time when the shipment was delivered.</a:t>
            </a:r>
          </a:p>
          <a:p>
            <a:pPr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Scheduled Delivery Time: It also considers the scheduled delivery deadline (LAST_DELIVERY_SCHEDULE_LATEST), which is the latest time the shipment was supposed to be delivered.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Period: To allow for some flexibility, it adds an extra 30 minutes to the scheduled delivery time. This means a delivery is still considered "on-time" if it happens within 30 minutes after the scheduled deadline. </a:t>
            </a:r>
          </a:p>
          <a:p>
            <a:pPr>
              <a:defRPr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 Comparing the actual delivery time to this adjusted deadline. If the delivery was on or before the adjusted time, it marks the shipment as "on-time" (True). If it was later, it's marked as "late" (False).</a:t>
            </a:r>
          </a:p>
          <a:p>
            <a:pPr marL="0" indent="0"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21CFF4-98FF-992C-842D-C711DF2169EE}"/>
              </a:ext>
            </a:extLst>
          </p:cNvPr>
          <p:cNvSpPr txBox="1">
            <a:spLocks/>
          </p:cNvSpPr>
          <p:nvPr/>
        </p:nvSpPr>
        <p:spPr>
          <a:xfrm>
            <a:off x="5753878" y="6186824"/>
            <a:ext cx="6438122" cy="47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percentage of shipments met the on-time delivery threshold (arriving no later than 30 minutes past the scheduled delivery window) is 62.53%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D2BD3-C676-1DC1-0B79-5491456A8E3B}"/>
              </a:ext>
            </a:extLst>
          </p:cNvPr>
          <p:cNvSpPr txBox="1"/>
          <p:nvPr/>
        </p:nvSpPr>
        <p:spPr>
          <a:xfrm>
            <a:off x="802043" y="4688587"/>
            <a:ext cx="4381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On-Time Delivery for Business Operations</a:t>
            </a:r>
          </a:p>
          <a:p>
            <a:endParaRPr lang="en-US" sz="1200" dirty="0">
              <a:solidFill>
                <a:srgbClr val="0E2841">
                  <a:lumMod val="90000"/>
                  <a:lumOff val="1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Role in Supply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Customer Satisfaction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1AFA-43AD-032E-79CE-AB8C0554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639586"/>
            <a:ext cx="6173551" cy="2547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E17D71-B3D6-1604-0703-0F3BD9B1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912053"/>
            <a:ext cx="6173552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1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477"/>
            <a:ext cx="11209176" cy="557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Time Delivery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6B5713-66CA-5036-ADBA-E7811C8A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96" y="500561"/>
            <a:ext cx="3440784" cy="2833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 Size and Vehicle Build UP wise Deliveries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FC255E-A843-9F50-C568-459B7EC0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81" y="5392249"/>
            <a:ext cx="10800964" cy="135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vehicles with higher usage (Curtain-Side 13.6M Trailer, Box 44ft) tend to have higher delays, which could indicate issues related to high demand, capacity, or operational challenges.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vehicles like the LWB Van and Box in the 3.5T Van category show fewer delays relative to their on-time deliveries, suggesting better efficiency or fewer challenges with these vehicle types.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lower delay counts in less-used vehicle types suggest that as usage increases, operational efficiency might decline, leading to more delays.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F5DF-D8DB-7756-8B47-26E63356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3" y="722632"/>
            <a:ext cx="10699937" cy="45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0D1923E-F9CB-682C-3C7C-BC68428F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94" y="3649311"/>
            <a:ext cx="6342249" cy="2729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EE87D-3E56-A2AF-A2E4-D618D5DDA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95" y="797473"/>
            <a:ext cx="6336116" cy="2729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477"/>
            <a:ext cx="11209176" cy="557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Time Delivery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4EF72E-966C-4FFA-A07B-57735B3F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806" y="797473"/>
            <a:ext cx="4673699" cy="26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APIs calls gathered  relevant weather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the key factor for on time delivery. 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Impact of Clouds on Deliveries: The data indicates that cloudy weather is associated with a higher likelihood of delayed deliveries. This could be due to various operational challenges such as visibility issues, or other weather-related impacts.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Weather Delays: Unexpectedly, even in clear weather, there are more delays than on-time deliveries. This might point to non-weather-related issues like traffic, logistical challenges, or other factors.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Data for Rain: The small sample size for rain makes it difficult to draw definitive conclusions, but it does highlight the significant challenges posed by rain in the delivery process.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6B5713-66CA-5036-ADBA-E7811C8A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092" y="931725"/>
            <a:ext cx="3440784" cy="2833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(Additional data source) wise deliveries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A742-7E70-540D-A16F-0B5B9471E7C2}"/>
              </a:ext>
            </a:extLst>
          </p:cNvPr>
          <p:cNvSpPr txBox="1">
            <a:spLocks/>
          </p:cNvSpPr>
          <p:nvPr/>
        </p:nvSpPr>
        <p:spPr>
          <a:xfrm>
            <a:off x="3663100" y="3851343"/>
            <a:ext cx="2224862" cy="33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wise deliveries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2FEDE4-696F-14E4-5E53-00E02C68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884" y="3741454"/>
            <a:ext cx="4673699" cy="266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calculated between the collection and delivery points of each shipment based on their latitude and longitude coordinates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minimum distance (in miles) and maximum distance categories are created like 0-2 Miles, 2-4 Miles, 4-6 Miles and 6-8 Miles.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Shorter Distances (0-2 Miles, 2-4 Miles): There is a high volume of deliveries within these distances, but also a significant number of delays. This suggests that even over shorter distances, there are challenges that prevent timely delivery.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Longer Distances (4-6 Miles, 6-8 Miles): As the distance increases, the total number of deliveries decreases. However, the ratio of on-time deliveries improves slightly in the 6-8 miles range, possibly due to better planning or less traffic interference over longer routes.</a:t>
            </a:r>
          </a:p>
        </p:txBody>
      </p:sp>
    </p:spTree>
    <p:extLst>
      <p:ext uri="{BB962C8B-B14F-4D97-AF65-F5344CB8AC3E}">
        <p14:creationId xmlns:p14="http://schemas.microsoft.com/office/powerpoint/2010/main" val="1980524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275-5DEA-97FA-08DB-3B6D0702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7477"/>
            <a:ext cx="11209176" cy="557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 Prediction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F01FC6-C4E5-EE2F-0D65-217C8F0A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39" y="797473"/>
            <a:ext cx="10706704" cy="242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Shipment bookings data is considered as a training dataset with target variable on-time delivery namely ‘True’ and ‘False’ (likelihood of delay)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 can be of multiple reason,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vehicle build up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 size 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window (how long the delivery window is for each shipment, in hours)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window (how long the collection window is for each shipment, in hours) 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(distance between where the shipment is picked up and where it is delivered, based on their latitude and longitude coordinates)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200" dirty="0">
                <a:solidFill>
                  <a:srgbClr val="0E2841">
                    <a:lumMod val="90000"/>
                    <a:lumOff val="1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(cloudy, clear or rainy), temperature and wind speed are the external data sources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E5CBE-4598-B173-31A8-F992E0998FD6}"/>
              </a:ext>
            </a:extLst>
          </p:cNvPr>
          <p:cNvSpPr txBox="1"/>
          <p:nvPr/>
        </p:nvSpPr>
        <p:spPr>
          <a:xfrm>
            <a:off x="817639" y="3429000"/>
            <a:ext cx="5142894" cy="137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171450" marR="0" lvl="0" indent="-17145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Random Forest Classifier machine learning algorithm used to predict the likelihood of delay</a:t>
            </a:r>
          </a:p>
          <a:p>
            <a:pPr lvl="1"/>
            <a:r>
              <a:rPr lang="en-US" dirty="0"/>
              <a:t>Handles non-linear relationships between features.</a:t>
            </a:r>
          </a:p>
          <a:p>
            <a:pPr lvl="1"/>
            <a:r>
              <a:rPr lang="en-US" dirty="0"/>
              <a:t>Effective for categorical variables (e.g., vehicle build up, vehicle size).</a:t>
            </a:r>
          </a:p>
          <a:p>
            <a:pPr lvl="1"/>
            <a:r>
              <a:rPr lang="en-US" dirty="0"/>
              <a:t>Provides feature importance scores to understand key delay factors.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68DD49E-3C6D-70C5-7A70-EC588D9ED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42991"/>
              </p:ext>
            </p:extLst>
          </p:nvPr>
        </p:nvGraphicFramePr>
        <p:xfrm>
          <a:off x="1057123" y="5549974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294" imgH="788599" progId="Excel.SheetMacroEnabled.12">
                  <p:embed/>
                </p:oleObj>
              </mc:Choice>
              <mc:Fallback>
                <p:oleObj name="Macro-Enabled Worksheet" showAsIcon="1" r:id="rId4" imgW="914294" imgH="788599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123" y="5549974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EFD1D6-DAD7-19C1-8549-2A64B9F727AF}"/>
              </a:ext>
            </a:extLst>
          </p:cNvPr>
          <p:cNvSpPr txBox="1"/>
          <p:nvPr/>
        </p:nvSpPr>
        <p:spPr>
          <a:xfrm>
            <a:off x="863601" y="5070889"/>
            <a:ext cx="5142894" cy="78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171450" marR="0" lvl="0" indent="-17145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28650" lvl="1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Prediction for likelihood of delay with probabilities by shipment number  are scored on the new booking data and attached the same.</a:t>
            </a:r>
          </a:p>
        </p:txBody>
      </p:sp>
    </p:spTree>
    <p:extLst>
      <p:ext uri="{BB962C8B-B14F-4D97-AF65-F5344CB8AC3E}">
        <p14:creationId xmlns:p14="http://schemas.microsoft.com/office/powerpoint/2010/main" val="2097513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1590</Words>
  <Application>Microsoft Office PowerPoint</Application>
  <PresentationFormat>Widescreen</PresentationFormat>
  <Paragraphs>110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Microsoft Excel Macro-Enabled Worksheet</vt:lpstr>
      <vt:lpstr>DigiHaul Data Science Lead</vt:lpstr>
      <vt:lpstr>Problem Statement</vt:lpstr>
      <vt:lpstr>Data Exploration</vt:lpstr>
      <vt:lpstr>Data Findings</vt:lpstr>
      <vt:lpstr>Data  Findings Cont.</vt:lpstr>
      <vt:lpstr>On Time Delivery – Task 1 (KPI)</vt:lpstr>
      <vt:lpstr>On Time Delivery</vt:lpstr>
      <vt:lpstr>On Time Delivery</vt:lpstr>
      <vt:lpstr>Delay Prediction</vt:lpstr>
      <vt:lpstr>Technical Deploy Outline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Chavali, Srividya</dc:creator>
  <cp:lastModifiedBy>Srividya Chavali</cp:lastModifiedBy>
  <cp:revision>23</cp:revision>
  <dcterms:created xsi:type="dcterms:W3CDTF">2024-08-12T08:21:16Z</dcterms:created>
  <dcterms:modified xsi:type="dcterms:W3CDTF">2024-08-14T10:46:31Z</dcterms:modified>
</cp:coreProperties>
</file>