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F56-DEE9-CE7A-BE90-6FDA9B3F5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REDUX SAGA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EA65A-47B4-0A26-6835-8093BCDB2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					BY –   Chaitanya Katore, </a:t>
            </a:r>
          </a:p>
          <a:p>
            <a:r>
              <a:rPr lang="en-US" dirty="0"/>
              <a:t>								</a:t>
            </a:r>
            <a:r>
              <a:rPr lang="en-US" dirty="0" err="1"/>
              <a:t>aryan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9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259C-DDC9-72A3-3DFA-71D9952F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saga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B20B-12E4-7159-175C-9900854E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Saga is a middleware library used with Redux to handle side effects in JavaScript applications, particularly those built with React. </a:t>
            </a:r>
          </a:p>
          <a:p>
            <a:r>
              <a:rPr lang="en-US" dirty="0"/>
              <a:t>It simplifies the process of managing asynchronous operations, such as API calls, by using generator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18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86D2-9E60-31F9-858C-8A5ADA67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59" y="459079"/>
            <a:ext cx="9603275" cy="1049235"/>
          </a:xfrm>
        </p:spPr>
        <p:txBody>
          <a:bodyPr/>
          <a:lstStyle/>
          <a:p>
            <a:r>
              <a:rPr lang="en-IN" dirty="0"/>
              <a:t>Why Redux Saga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19DAD-C44D-33E5-0E9E-C958DDB3B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8553" y="1708971"/>
            <a:ext cx="106515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Asynchronous Logic: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clear and structured way to handle asynchronous operations, avoiding callback hell.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Readability: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generator functions, making asynchronous code appear synchronous and easier to follow.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Side Effects: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Organizes all side effects in one place, leading to better maintainability and separation of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 Creators: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effect creators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provide a powerful API for handling side effects without directly manipulating the store.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Error Handling: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robust error handling strategies, allowing you to catch and manage errors gracefully.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4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C15A-45BE-A4E7-C644-EFBA0A7F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299" y="690880"/>
            <a:ext cx="9603275" cy="614234"/>
          </a:xfrm>
        </p:spPr>
        <p:txBody>
          <a:bodyPr/>
          <a:lstStyle/>
          <a:p>
            <a:r>
              <a:rPr lang="en-US" dirty="0"/>
              <a:t>Core Concepts of Redux Saga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3FBD20-8694-F81F-2A66-91B4EC5F8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0299" y="1826106"/>
            <a:ext cx="985650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Sagas: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Generator functions that manage side effects in response to dispatched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Plain JavaScript objects that describe what to do (e.g.,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take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Effects: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 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Invokes a function (e.g., an API call).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 Unicode MS"/>
              </a:rPr>
              <a:t>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Dispatches an action to the Redux store.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 Unicode MS"/>
              </a:rPr>
              <a:t>take</a:t>
            </a:r>
            <a:r>
              <a:rPr lang="en-US" altLang="en-US" sz="1800" dirty="0">
                <a:latin typeface="Arial Unicode MS"/>
              </a:rPr>
              <a:t>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Listens for specific actions to trigger the saga.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ake Every vs. Take Latest: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takeEvery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a saga for every matching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800" b="1" dirty="0" err="1"/>
              <a:t>takeLatest</a:t>
            </a:r>
            <a:r>
              <a:rPr lang="en-IN" sz="1800" b="1" dirty="0"/>
              <a:t>:</a:t>
            </a:r>
            <a:r>
              <a:rPr lang="en-US" sz="1800" dirty="0"/>
              <a:t>Runs a saga for the most recent action, canceling any previous instances.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4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119B-E164-1D05-39AB-DAD36176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code </a:t>
            </a:r>
            <a:r>
              <a:rPr lang="en-US" dirty="0" err="1"/>
              <a:t>snippest</a:t>
            </a:r>
            <a:endParaRPr lang="en-IN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F817F92-0D7F-C100-1987-75B69A2D3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768" y="2066925"/>
            <a:ext cx="6555029" cy="3449638"/>
          </a:xfrm>
        </p:spPr>
      </p:pic>
    </p:spTree>
    <p:extLst>
      <p:ext uri="{BB962C8B-B14F-4D97-AF65-F5344CB8AC3E}">
        <p14:creationId xmlns:p14="http://schemas.microsoft.com/office/powerpoint/2010/main" val="406427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8772-825B-20C8-9589-9A9A3D2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</a:t>
            </a:r>
            <a:r>
              <a:rPr lang="en-US" dirty="0" err="1"/>
              <a:t>Thunk</a:t>
            </a:r>
            <a:r>
              <a:rPr lang="en-US" dirty="0"/>
              <a:t> and Saga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2A13C-AFB8-66A3-F445-E9954B449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982242"/>
              </p:ext>
            </p:extLst>
          </p:nvPr>
        </p:nvGraphicFramePr>
        <p:xfrm>
          <a:off x="1450975" y="2016123"/>
          <a:ext cx="9695079" cy="360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1693">
                  <a:extLst>
                    <a:ext uri="{9D8B030D-6E8A-4147-A177-3AD203B41FA5}">
                      <a16:colId xmlns:a16="http://schemas.microsoft.com/office/drawing/2014/main" val="491782153"/>
                    </a:ext>
                  </a:extLst>
                </a:gridCol>
                <a:gridCol w="3231693">
                  <a:extLst>
                    <a:ext uri="{9D8B030D-6E8A-4147-A177-3AD203B41FA5}">
                      <a16:colId xmlns:a16="http://schemas.microsoft.com/office/drawing/2014/main" val="3614954500"/>
                    </a:ext>
                  </a:extLst>
                </a:gridCol>
                <a:gridCol w="3231693">
                  <a:extLst>
                    <a:ext uri="{9D8B030D-6E8A-4147-A177-3AD203B41FA5}">
                      <a16:colId xmlns:a16="http://schemas.microsoft.com/office/drawing/2014/main" val="2155320381"/>
                    </a:ext>
                  </a:extLst>
                </a:gridCol>
              </a:tblGrid>
              <a:tr h="889226">
                <a:tc>
                  <a:txBody>
                    <a:bodyPr/>
                    <a:lstStyle/>
                    <a:p>
                      <a:r>
                        <a:rPr lang="en-IN" sz="2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Redux </a:t>
                      </a:r>
                      <a:r>
                        <a:rPr lang="en-IN" sz="2400" dirty="0" err="1"/>
                        <a:t>Thunk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Redux Saga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1521"/>
                  </a:ext>
                </a:extLst>
              </a:tr>
              <a:tr h="889226">
                <a:tc>
                  <a:txBody>
                    <a:bodyPr/>
                    <a:lstStyle/>
                    <a:p>
                      <a:r>
                        <a:rPr lang="en-IN" b="1" dirty="0"/>
                        <a:t>Approach to Async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functions that return another function (</a:t>
                      </a:r>
                      <a:r>
                        <a:rPr lang="en-US" dirty="0" err="1"/>
                        <a:t>thunks</a:t>
                      </a:r>
                      <a:r>
                        <a:rPr lang="en-US" dirty="0"/>
                        <a:t>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generator functions to handle side effects.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74775"/>
                  </a:ext>
                </a:extLst>
              </a:tr>
              <a:tr h="889226">
                <a:tc>
                  <a:txBody>
                    <a:bodyPr/>
                    <a:lstStyle/>
                    <a:p>
                      <a:r>
                        <a:rPr lang="en-IN" b="1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challenging; requires mocking of dispatch.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to test due to generator functions allowing step-by-step execution.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2618"/>
                  </a:ext>
                </a:extLst>
              </a:tr>
              <a:tr h="889226">
                <a:tc>
                  <a:txBody>
                    <a:bodyPr/>
                    <a:lstStyle/>
                    <a:p>
                      <a:r>
                        <a:rPr lang="en-IN" b="1" dirty="0"/>
                        <a:t>Control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control flow; may require additional logic.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Powerful control flow mechanisms (e.g., </a:t>
                      </a:r>
                      <a:r>
                        <a:rPr lang="en-US" dirty="0" err="1"/>
                        <a:t>takeEvery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takeLatest</a:t>
                      </a:r>
                      <a:r>
                        <a:rPr lang="en-US" dirty="0"/>
                        <a:t>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4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09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9A60-99CC-CAC0-6414-0FBEA0EA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EC711-A596-A6BC-5BC3-DCD72FFB2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59390"/>
            <a:ext cx="878958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Redux Saga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effective for managing side effects in Redux.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generator functions makes async logic easier to 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robust error handling enhance maintainability.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complex scenarios; use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simpler ones. </a:t>
            </a:r>
          </a:p>
        </p:txBody>
      </p:sp>
    </p:spTree>
    <p:extLst>
      <p:ext uri="{BB962C8B-B14F-4D97-AF65-F5344CB8AC3E}">
        <p14:creationId xmlns:p14="http://schemas.microsoft.com/office/powerpoint/2010/main" val="39119999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</TotalTime>
  <Words>410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Gill Sans MT</vt:lpstr>
      <vt:lpstr>Gallery</vt:lpstr>
      <vt:lpstr>REACT REDUX SAGA</vt:lpstr>
      <vt:lpstr>Redux saga </vt:lpstr>
      <vt:lpstr>Why Redux Saga</vt:lpstr>
      <vt:lpstr>Core Concepts of Redux Saga</vt:lpstr>
      <vt:lpstr>Basic code snippest</vt:lpstr>
      <vt:lpstr>comparison between Thunk and Saga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REDUX SAGA</dc:title>
  <dc:creator>Chaitanya Subhash Katore(UST,IN)</dc:creator>
  <cp:lastModifiedBy>Chaitanya Subhash Katore(UST,IN)</cp:lastModifiedBy>
  <cp:revision>1</cp:revision>
  <dcterms:created xsi:type="dcterms:W3CDTF">2024-10-25T15:23:08Z</dcterms:created>
  <dcterms:modified xsi:type="dcterms:W3CDTF">2024-10-25T16:00:39Z</dcterms:modified>
</cp:coreProperties>
</file>