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70" r:id="rId7"/>
    <p:sldId id="262" r:id="rId8"/>
    <p:sldId id="271" r:id="rId9"/>
    <p:sldId id="272" r:id="rId10"/>
    <p:sldId id="263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9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5E0E-0718-43B4-86C5-9D784E0267C1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F4F8-A7AE-4DE2-9F1E-5037AACF28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35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388997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53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07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992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0891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291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49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76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645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379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87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138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141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760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8495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884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49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315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43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83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83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1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0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9F8-3E46-4AE4-80B2-430197F1C949}" type="datetimeFigureOut">
              <a:rPr lang="en-IN" smtClean="0"/>
              <a:pPr/>
              <a:t>15-05-18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6B6-0CE2-4EA1-870D-5A140CC51E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32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99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1237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lkpay\techgig_video.mp4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1980740" y="2580679"/>
            <a:ext cx="8224402" cy="113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Block Chain </a:t>
            </a:r>
            <a:r>
              <a:rPr lang="en-IN" sz="3629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Hackathon</a:t>
            </a:r>
            <a:endParaRPr lang="en-IN" sz="3629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Code Gladiators 2018</a:t>
            </a:r>
          </a:p>
          <a:p>
            <a:pPr algn="ctr"/>
            <a:r>
              <a:rPr lang="en-IN" sz="3629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Blockchain</a:t>
            </a:r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Based Micro Lending Platform { ELKPAY }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710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" y="0"/>
            <a:ext cx="12192000" cy="603504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997312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 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" y="900332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The system is in early development stages hence there are many possible improvements. Some of the following are 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Integration of the system with </a:t>
            </a:r>
            <a:r>
              <a:rPr lang="en-IN" sz="2000" dirty="0" err="1">
                <a:solidFill>
                  <a:schemeClr val="bg1"/>
                </a:solidFill>
              </a:rPr>
              <a:t>hyperledger</a:t>
            </a:r>
            <a:r>
              <a:rPr lang="en-IN" sz="2000" dirty="0">
                <a:solidFill>
                  <a:schemeClr val="bg1"/>
                </a:solidFill>
              </a:rPr>
              <a:t> fabric that would help to make loan requests and offers without any gas (transaction fee).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Improvement in Front end.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Linking account with AADHAAR </a:t>
            </a:r>
            <a:r>
              <a:rPr lang="en-IN" sz="2000" dirty="0" err="1">
                <a:solidFill>
                  <a:schemeClr val="bg1"/>
                </a:solidFill>
              </a:rPr>
              <a:t>api</a:t>
            </a:r>
            <a:r>
              <a:rPr lang="en-IN" sz="2000" dirty="0">
                <a:solidFill>
                  <a:schemeClr val="bg1"/>
                </a:solidFill>
              </a:rPr>
              <a:t> for verification.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Replace </a:t>
            </a:r>
            <a:r>
              <a:rPr lang="en-IN" sz="2000" dirty="0" err="1">
                <a:solidFill>
                  <a:schemeClr val="bg1"/>
                </a:solidFill>
              </a:rPr>
              <a:t>ethereum</a:t>
            </a:r>
            <a:r>
              <a:rPr lang="en-IN" sz="2000" dirty="0">
                <a:solidFill>
                  <a:schemeClr val="bg1"/>
                </a:solidFill>
              </a:rPr>
              <a:t> with INR token to avoid sudden fluctuation in prices.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63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"/>
            <a:ext cx="12191999" cy="606317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3531885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Impact of usage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9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1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3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211015" y="838031"/>
            <a:ext cx="11980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As more and more users will join it will be easy to get a loan. People can earn money by lending and because of the competition between  the lender , the borrowers will enjoy low interest rates. The lenders can also see the borrowers rating’s  that will help them to decide to if they should lend money or not.</a:t>
            </a:r>
            <a:r>
              <a:rPr lang="en-US" sz="2000" dirty="0">
                <a:solidFill>
                  <a:schemeClr val="bg1"/>
                </a:solidFill>
              </a:rPr>
              <a:t> It will be decentralized hence no one party has a full control over the system , the removal of middle man ( banks ) will help lenders and borrowers to make more profits.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495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11374" y="653171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2437960" y="2155465"/>
            <a:ext cx="7540205" cy="16868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5415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999" cy="602097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0"/>
            <a:ext cx="12192000" cy="6020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Brief explanation of idea what makes it unique</a:t>
            </a:r>
          </a:p>
          <a:p>
            <a:pPr algn="ctr">
              <a:lnSpc>
                <a:spcPct val="100000"/>
              </a:lnSpc>
            </a:pPr>
            <a:endParaRPr lang="en-IN" sz="3266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Decentralized system. No one party has control over it. If some decides to shutdown one node it won’t affect the whole system.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Competition between the lenders will provide lower interest rates.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Easily scalable.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of hacking is decreased as the system grows.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Repayment is one click away.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Rating of the borrower is calculated so that lender has a clear picture about the borrowers character.</a:t>
            </a:r>
            <a:endParaRPr lang="en-IN" sz="2400" b="1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1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 cstate="print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65860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1999" cy="583809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we know that it’s difficult for the short-term repeat borrower to get a loan without any collateral. If some private lender lends him the money, the rate of interest levied are insane. So we have developed a Micro Lending system, a truly decentralised system based on </a:t>
            </a:r>
            <a:r>
              <a:rPr lang="en-IN" sz="28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blockchain</a:t>
            </a:r>
            <a:r>
              <a:rPr lang="en-IN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help these people come together and help each other without any middle man.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3137990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being solved</a:t>
            </a:r>
            <a:endParaRPr lang="en-IN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 cstate="print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08744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4068"/>
            <a:ext cx="12191999" cy="606317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434605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architecture/ POC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 cstate="print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1055077" y="1406770"/>
            <a:ext cx="1856936" cy="1125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Borrower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88436" y="1235613"/>
            <a:ext cx="1549792" cy="1125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Lender 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460652" y="1828800"/>
            <a:ext cx="78779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23692" y="1448972"/>
            <a:ext cx="2236763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Loan Request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7582486" y="1603717"/>
            <a:ext cx="998806" cy="407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00160" y="2668172"/>
            <a:ext cx="1509932" cy="1125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Lender 2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312692">
            <a:off x="7537937" y="2529841"/>
            <a:ext cx="998806" cy="407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852160" y="2686929"/>
            <a:ext cx="450166" cy="75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63551" y="3655255"/>
            <a:ext cx="2236763" cy="108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Gets the loan money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0167029">
            <a:off x="7636412" y="4021016"/>
            <a:ext cx="78779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71336" y="1505242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Sends a Loan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88923" y="1041009"/>
            <a:ext cx="661182" cy="22930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96222" y="858129"/>
            <a:ext cx="343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Proposes amount and interest 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5052" y="2841673"/>
            <a:ext cx="31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Borrower Accepts the proposals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0223740">
            <a:off x="6909797" y="4238732"/>
            <a:ext cx="2987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Repays loan with interest.</a:t>
            </a:r>
          </a:p>
          <a:p>
            <a:r>
              <a:rPr lang="en-IN" dirty="0">
                <a:solidFill>
                  <a:schemeClr val="bg1"/>
                </a:solidFill>
              </a:rPr>
              <a:t>According to payment, rating</a:t>
            </a:r>
          </a:p>
          <a:p>
            <a:r>
              <a:rPr lang="en-IN" dirty="0">
                <a:solidFill>
                  <a:schemeClr val="bg1"/>
                </a:solidFill>
              </a:rPr>
              <a:t> of the borrower is calculated.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156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2000" cy="609131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Ethereum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based.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Ganache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 for automated mining and testing ).</a:t>
            </a:r>
          </a:p>
          <a:p>
            <a:pPr>
              <a:buFont typeface="Arial" pitchFamily="34" charset="0"/>
              <a:buChar char="•"/>
            </a:pPr>
            <a:r>
              <a:rPr lang="en-IN" sz="24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Webjs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3 JavaScript ( </a:t>
            </a:r>
            <a:r>
              <a:rPr lang="en-IN" sz="24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Solidity contract deployment ( 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https://remix.ethereum.org/</a:t>
            </a:r>
            <a:r>
              <a:rPr lang="en-IN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).</a:t>
            </a: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4095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Technology/Tool Stack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3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2000" cy="609131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lender’s will propose (bid) different interest rates depending on the loan request.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borrower then will accept the most suitable (minimum interest rate) proposal.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these interest rates are visible to all, lender’s will have to compete which will result in low interest rates.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Procedure implemented and described in video.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44095" y="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Determination of Interest Rate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2000" cy="609131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reputation will depend on previous transactions.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borrower will given a initial rating</a:t>
            </a:r>
            <a:r>
              <a:rPr lang="en-IN" sz="2400" i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IN" sz="2400" i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Upon successful repayment  on the mutually agreed date the rating will be increased.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 other case other than the agreed upon terms will lead in deduction of rating.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anyone can view any transaction, lender’s can always find borrower’s previous transactions and have a rating of their own.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916935" y="0"/>
            <a:ext cx="8372819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Determination of Borrower’s Reputation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0"/>
            <a:ext cx="12192000" cy="609131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system is based on </a:t>
            </a:r>
            <a:r>
              <a:rPr lang="en-IN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ethereum</a:t>
            </a: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smart contract.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person can choose to connect as a node or have a third party based connection (</a:t>
            </a:r>
            <a:r>
              <a:rPr lang="en-IN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</a:t>
            </a: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lang="en-IN" sz="2400" i="1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metamask</a:t>
            </a:r>
            <a:r>
              <a:rPr lang="en-IN" sz="2400" i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.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Fraudulent transaction and people will be prevented by proper KYC procedure which includes linking AADHAAR number’s with the accounts. 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of now we haven’t faced any security issues, further development and testing needed to comment on security.</a:t>
            </a: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IN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916935" y="0"/>
            <a:ext cx="8372819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Scalability &amp; Security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999" cy="605307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342868" y="78568"/>
            <a:ext cx="7771428" cy="1691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Prototype Demo(Video/Screenshots)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 cstate="print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pic>
        <p:nvPicPr>
          <p:cNvPr id="7" name="techgig_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1181"/>
            <a:ext cx="12192000" cy="5288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52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620</Words>
  <Application>Microsoft Office PowerPoint</Application>
  <PresentationFormat>Custom</PresentationFormat>
  <Paragraphs>83</Paragraphs>
  <Slides>12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Dundlodia</dc:creator>
  <cp:lastModifiedBy>Chaitanya Kuthiala</cp:lastModifiedBy>
  <cp:revision>42</cp:revision>
  <dcterms:created xsi:type="dcterms:W3CDTF">2018-04-16T06:56:04Z</dcterms:created>
  <dcterms:modified xsi:type="dcterms:W3CDTF">2018-05-15T17:42:44Z</dcterms:modified>
</cp:coreProperties>
</file>