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1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005A-56C6-43FE-ADED-39B597F276B5}" type="datetimeFigureOut">
              <a:rPr lang="en-SG" smtClean="0"/>
              <a:t>21/10/2014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D51-31E5-4716-8088-7D6717A0D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01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005A-56C6-43FE-ADED-39B597F276B5}" type="datetimeFigureOut">
              <a:rPr lang="en-SG" smtClean="0"/>
              <a:t>21/10/2014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D51-31E5-4716-8088-7D6717A0D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38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005A-56C6-43FE-ADED-39B597F276B5}" type="datetimeFigureOut">
              <a:rPr lang="en-SG" smtClean="0"/>
              <a:t>21/10/2014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D51-31E5-4716-8088-7D6717A0D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627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005A-56C6-43FE-ADED-39B597F276B5}" type="datetimeFigureOut">
              <a:rPr lang="en-SG" smtClean="0"/>
              <a:t>21/10/2014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D51-31E5-4716-8088-7D6717A0D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44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005A-56C6-43FE-ADED-39B597F276B5}" type="datetimeFigureOut">
              <a:rPr lang="en-SG" smtClean="0"/>
              <a:t>21/10/2014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D51-31E5-4716-8088-7D6717A0D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95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005A-56C6-43FE-ADED-39B597F276B5}" type="datetimeFigureOut">
              <a:rPr lang="en-SG" smtClean="0"/>
              <a:t>21/10/2014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D51-31E5-4716-8088-7D6717A0D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8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005A-56C6-43FE-ADED-39B597F276B5}" type="datetimeFigureOut">
              <a:rPr lang="en-SG" smtClean="0"/>
              <a:t>21/10/2014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D51-31E5-4716-8088-7D6717A0D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98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005A-56C6-43FE-ADED-39B597F276B5}" type="datetimeFigureOut">
              <a:rPr lang="en-SG" smtClean="0"/>
              <a:t>21/10/2014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D51-31E5-4716-8088-7D6717A0D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70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005A-56C6-43FE-ADED-39B597F276B5}" type="datetimeFigureOut">
              <a:rPr lang="en-SG" smtClean="0"/>
              <a:t>21/10/2014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D51-31E5-4716-8088-7D6717A0D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79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005A-56C6-43FE-ADED-39B597F276B5}" type="datetimeFigureOut">
              <a:rPr lang="en-SG" smtClean="0"/>
              <a:t>21/10/2014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D51-31E5-4716-8088-7D6717A0D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63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005A-56C6-43FE-ADED-39B597F276B5}" type="datetimeFigureOut">
              <a:rPr lang="en-SG" smtClean="0"/>
              <a:t>21/10/2014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D51-31E5-4716-8088-7D6717A0D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44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9005A-56C6-43FE-ADED-39B597F276B5}" type="datetimeFigureOut">
              <a:rPr lang="en-SG" smtClean="0"/>
              <a:t>21/10/2014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FD51-31E5-4716-8088-7D6717A0D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70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99190" y="425301"/>
            <a:ext cx="9293891" cy="4646498"/>
            <a:chOff x="1382232" y="21265"/>
            <a:chExt cx="9293891" cy="4646498"/>
          </a:xfrm>
        </p:grpSpPr>
        <p:pic>
          <p:nvPicPr>
            <p:cNvPr id="1028" name="Picture 4" descr="http://i1-news.softpedia-static.com/images/news2/Before-Buying-the-Dell-XPS-13-You-Should-Be-Considering-This-428809-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140" y="2347946"/>
              <a:ext cx="3456983" cy="2319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sliceofweb.files.wordpress.com/2012/09/android-logo-whi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049" y="21265"/>
              <a:ext cx="1413243" cy="1413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232" y="2929573"/>
              <a:ext cx="1699437" cy="1156561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>
            <a:stCxn id="1030" idx="1"/>
            <a:endCxn id="10" idx="0"/>
          </p:cNvCxnSpPr>
          <p:nvPr/>
        </p:nvCxnSpPr>
        <p:spPr>
          <a:xfrm flipH="1">
            <a:off x="2348909" y="1131923"/>
            <a:ext cx="2827098" cy="220168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2"/>
            <a:endCxn id="1028" idx="2"/>
          </p:cNvCxnSpPr>
          <p:nvPr/>
        </p:nvCxnSpPr>
        <p:spPr>
          <a:xfrm rot="16200000" flipH="1">
            <a:off x="5415935" y="1423143"/>
            <a:ext cx="581629" cy="6715681"/>
          </a:xfrm>
          <a:prstGeom prst="bentConnector3">
            <a:avLst>
              <a:gd name="adj1" fmla="val 232534"/>
            </a:avLst>
          </a:prstGeom>
          <a:ln w="38100">
            <a:solidFill>
              <a:schemeClr val="bg1">
                <a:lumMod val="8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30" idx="3"/>
            <a:endCxn id="1028" idx="0"/>
          </p:cNvCxnSpPr>
          <p:nvPr/>
        </p:nvCxnSpPr>
        <p:spPr>
          <a:xfrm>
            <a:off x="6589250" y="1131923"/>
            <a:ext cx="2475340" cy="162005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1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52623" y="967562"/>
            <a:ext cx="10524425" cy="4730600"/>
            <a:chOff x="1052623" y="606055"/>
            <a:chExt cx="10524425" cy="4730600"/>
          </a:xfrm>
        </p:grpSpPr>
        <p:grpSp>
          <p:nvGrpSpPr>
            <p:cNvPr id="12" name="Group 11"/>
            <p:cNvGrpSpPr/>
            <p:nvPr/>
          </p:nvGrpSpPr>
          <p:grpSpPr>
            <a:xfrm>
              <a:off x="1052623" y="606055"/>
              <a:ext cx="10524425" cy="4730600"/>
              <a:chOff x="1382232" y="21265"/>
              <a:chExt cx="10524425" cy="4730600"/>
            </a:xfrm>
          </p:grpSpPr>
          <p:pic>
            <p:nvPicPr>
              <p:cNvPr id="1028" name="Picture 4" descr="http://i1-news.softpedia-static.com/images/news2/Before-Buying-the-Dell-XPS-13-You-Should-Be-Considering-This-428809-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49674" y="2347944"/>
                <a:ext cx="3456983" cy="2319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sliceofweb.files.wordpress.com/2012/09/android-logo-whit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9049" y="21265"/>
                <a:ext cx="1413243" cy="1413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232" y="2929573"/>
                <a:ext cx="1699437" cy="115656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233" y="2254102"/>
                <a:ext cx="2806476" cy="2497763"/>
              </a:xfrm>
              <a:prstGeom prst="rect">
                <a:avLst/>
              </a:prstGeom>
            </p:spPr>
          </p:pic>
        </p:grpSp>
        <p:cxnSp>
          <p:nvCxnSpPr>
            <p:cNvPr id="16" name="Straight Arrow Connector 15"/>
            <p:cNvCxnSpPr>
              <a:stCxn id="11" idx="1"/>
              <a:endCxn id="10" idx="3"/>
            </p:cNvCxnSpPr>
            <p:nvPr/>
          </p:nvCxnSpPr>
          <p:spPr>
            <a:xfrm flipH="1">
              <a:off x="2752060" y="4087774"/>
              <a:ext cx="1285564" cy="487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3"/>
              <a:endCxn id="1028" idx="1"/>
            </p:cNvCxnSpPr>
            <p:nvPr/>
          </p:nvCxnSpPr>
          <p:spPr>
            <a:xfrm>
              <a:off x="6844100" y="4087774"/>
              <a:ext cx="1275965" cy="486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0"/>
              <a:endCxn id="1030" idx="2"/>
            </p:cNvCxnSpPr>
            <p:nvPr/>
          </p:nvCxnSpPr>
          <p:spPr>
            <a:xfrm flipH="1" flipV="1">
              <a:off x="5436062" y="2019298"/>
              <a:ext cx="4800" cy="81959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2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48121" y="1582203"/>
            <a:ext cx="8895759" cy="3693595"/>
            <a:chOff x="1648121" y="1024453"/>
            <a:chExt cx="8895759" cy="3693595"/>
          </a:xfrm>
        </p:grpSpPr>
        <p:pic>
          <p:nvPicPr>
            <p:cNvPr id="2050" name="Picture 2" descr="http://www.vectortemplates.com/raster/batman-logo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121" y="1024453"/>
              <a:ext cx="8895759" cy="3295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904713" y="4348716"/>
              <a:ext cx="255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out more about us</a:t>
              </a:r>
              <a:endParaRPr lang="en-SG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881614" y="1984381"/>
              <a:ext cx="428772" cy="1010093"/>
              <a:chOff x="1648122" y="4210493"/>
              <a:chExt cx="428772" cy="101009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648122" y="4210493"/>
                <a:ext cx="170046" cy="101009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06848" y="4210493"/>
                <a:ext cx="170046" cy="101009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211687" y="1962423"/>
              <a:ext cx="1768626" cy="928236"/>
              <a:chOff x="5211687" y="1505216"/>
              <a:chExt cx="1768626" cy="92823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5311178" y="1505216"/>
                <a:ext cx="15696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4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w Cen MT" panose="020B0602020104020603" pitchFamily="34" charset="0"/>
                  </a:rPr>
                  <a:t>TEAM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211687" y="2064120"/>
                <a:ext cx="1768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w Cen MT" panose="020B0602020104020603" pitchFamily="34" charset="0"/>
                  </a:rPr>
                  <a:t>LE DARK KNIGHT</a:t>
                </a:r>
                <a:endParaRPr lang="en-S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Aloysius Ong</dc:creator>
  <cp:lastModifiedBy>Aloysius Ong</cp:lastModifiedBy>
  <cp:revision>4</cp:revision>
  <dcterms:created xsi:type="dcterms:W3CDTF">2014-10-21T03:40:25Z</dcterms:created>
  <dcterms:modified xsi:type="dcterms:W3CDTF">2014-10-21T08:53:09Z</dcterms:modified>
</cp:coreProperties>
</file>