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14:25:02.2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99,'241'3,"252"-6,-383-9,-71 6,53 0,-62 4,54-9,-53 6,49-2,117 9,128-4,-219-9,-57 4,51 1,1519 7,-1472-13,-7 0,1247 10,-677 4,-669-2,-7-1,0 1,0 2,60 12,-53-8,0-1,0-2,1-2,49-4,8 0,-1 1,110 5,-137 8,-49-6,0-2,30 2,188-6,-219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A41B-359B-12F8-2025-7159736E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3D2F0-CC52-4EDD-E599-98C04DEB0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D351-860B-5971-801D-3B7333D9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8621-C280-9561-6207-1F3E474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65B6-15E5-515C-63E8-43A0320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1CF3-5BAB-194F-7DFD-7A27E74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A3A1A-D07B-48D8-E720-5199405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E26E-F5C1-4417-76B0-CA38BAA1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69FF-97FE-F436-0EC9-1730FB2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B625-2CF9-1977-4D00-F77C5BEB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3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A05A5-797B-D7F0-E529-9F06E3D81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9BE31-B7BA-87E9-ACC4-D7C1DF0F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7204-807A-FAF7-9407-66AECD80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FDBC-99AA-55FE-07DE-3FFB37E9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702F-20BA-856C-0108-3EE43EFC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3D3F-3132-1CBF-C921-80444650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7DDC-361E-C48A-1FF7-E8A3B0B5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3FA1-D2F1-447C-015B-DC39249A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0D38-6E39-F444-190D-C9B6861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8261-48C9-2441-5604-94789095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38F6-7EA4-47E0-5EA8-001E4907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F878-D3E4-9AD8-6371-B916DDF6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CEED-C16E-15DF-9CB9-E4CE5987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34B9-A726-DCD0-2FB4-CDD2DAF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2D1F-F992-1CF9-0926-76A55539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0D48-E968-47BB-C81E-4658AA43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FD1E-5ED5-4372-A1F6-724F34230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43D0-2615-3E2E-5E0F-BD1E91EE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7920-C461-4AF6-78D6-33BA093A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9D18-9B18-0BED-6B91-DD430778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DA378-4E12-C78C-1117-41299A5B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0DF1-E045-6295-87BF-3E001DEB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A124-2997-9CE6-3AA3-34EE5647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2BC6F-3DDE-B456-B018-75B63A545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8D62D-39DA-82F1-C000-F5D5BB5CD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A170A-AAD2-80E8-4382-58222A9B0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0C5F5-14F1-0C80-A93E-70EAABCF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714EC-2FC9-6749-B2CE-6E014B4A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2D29B-3D2F-7F2C-6639-220C81FA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7F7-D798-9B52-EE50-00B11C8D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22868-599A-DFB4-253B-A266AD86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2D92-A249-5757-50DD-3B60799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18F60-7A50-5EA6-8A6F-0212D364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70506-5C94-A1AF-80BC-1C036507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A80D-DAFB-4C9D-E397-58E6BC3C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5B33-9392-9F0F-1A63-24FF2B5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CF52-C913-153E-A65B-638EE82F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EE10-B7A6-A14D-E182-D381BDEC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2D67D-E442-881E-3DE5-E46C3B48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6B93-D2A5-400E-B13D-B3BB307F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EA4A-A6B2-9F43-B93D-0077BCDC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38F9F-28B8-495D-722E-24F909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B5C-F9CC-3ED9-E8FD-FC7A120D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D98FE-4AA5-1BA7-1B18-2666E07FE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C2AE-923D-495B-43BA-CBA0145A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8C53-6A54-9077-9598-CA0FC928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D920-3248-8DF6-2768-8DAA01F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B1F9-E41D-EB8F-0C33-9DB7BA3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22AFE-986A-CF9C-191F-EE5F26A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5F15-9166-B9E7-BF02-411D7382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1076-8AB3-2010-B177-874D88A1B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B043-32A9-43DD-85BE-058E3C363D8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D3B4-6333-0677-7C4E-A47DE476E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381E-DC66-7400-C9F5-1156391B7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0517-E487-49D2-A165-695AD2AB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5BEC-894D-C642-654C-847B5874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B779-C545-622A-7F21-62AA7F75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270739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Objective: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Implement a system that automates the process of parsing applicant emails for a particular job positions, extracting relevant resumes, and generating a summary of each candidate's qualifications, with a focus on their education and relevant projects. This task/assignment mimics a common use-case in human resources and recruitment, where efficiency and accuracy are crucial.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Description: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 Given the prompt "</a:t>
            </a:r>
            <a:r>
              <a:rPr lang="en-US" sz="3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Software Engineer C++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 </a:t>
            </a:r>
            <a:r>
              <a:rPr lang="en-US" sz="3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Deep Learning Engineer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 algn="l" rtl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Email Parser: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step is to parse the email applications and extract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relevant content w.r.t the given prompt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including the candidate's resume attachment and the job position they applied for.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Candidate's Name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Job position applied for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Resume Attachment (If available)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 algn="l" rtl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Resume Summarization: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next step would be to summarize the extracted relevant resumes.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concise summary of each candidate's qualifications, with a focus on their education and relevant projects.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 algn="l" rtl="0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Quality Assessment: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metric or evaluation criteria to measure the quality of generated summaries.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lvl="2" indent="0" algn="l" rtl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Ranking the extracted profiles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Implementation Language: 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Deliverables: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 Submit a functional system for parsing emails, extracting resumes, and generating candidate summaries.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434644-EEB1-4A52-B220-44DE53E46370}"/>
                  </a:ext>
                </a:extLst>
              </p14:cNvPr>
              <p14:cNvContentPartPr/>
              <p14:nvPr/>
            </p14:nvContentPartPr>
            <p14:xfrm>
              <a:off x="3717625" y="1637857"/>
              <a:ext cx="263052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434644-EEB1-4A52-B220-44DE53E46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1985" y="1566217"/>
                <a:ext cx="2702160" cy="1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24E170-A696-8444-5748-9439C6769E9F}"/>
              </a:ext>
            </a:extLst>
          </p:cNvPr>
          <p:cNvSpPr/>
          <p:nvPr/>
        </p:nvSpPr>
        <p:spPr>
          <a:xfrm>
            <a:off x="6662469" y="439948"/>
            <a:ext cx="4364966" cy="224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70CAE-BA14-6FFD-DCA0-74991B1A4EB8}"/>
              </a:ext>
            </a:extLst>
          </p:cNvPr>
          <p:cNvSpPr/>
          <p:nvPr/>
        </p:nvSpPr>
        <p:spPr>
          <a:xfrm>
            <a:off x="1794296" y="1026544"/>
            <a:ext cx="1733909" cy="1069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Box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16EFF0C-4EF9-A564-855B-469B33810493}"/>
              </a:ext>
            </a:extLst>
          </p:cNvPr>
          <p:cNvSpPr/>
          <p:nvPr/>
        </p:nvSpPr>
        <p:spPr>
          <a:xfrm>
            <a:off x="7361208" y="1061051"/>
            <a:ext cx="1268084" cy="1207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ECA1-9A8E-578F-431D-EA667390B866}"/>
              </a:ext>
            </a:extLst>
          </p:cNvPr>
          <p:cNvSpPr/>
          <p:nvPr/>
        </p:nvSpPr>
        <p:spPr>
          <a:xfrm>
            <a:off x="9586823" y="1298277"/>
            <a:ext cx="974785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C94A0-5F88-3773-D503-74D1ED355EA4}"/>
              </a:ext>
            </a:extLst>
          </p:cNvPr>
          <p:cNvSpPr txBox="1"/>
          <p:nvPr/>
        </p:nvSpPr>
        <p:spPr>
          <a:xfrm>
            <a:off x="8344620" y="462318"/>
            <a:ext cx="10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EA7DF-A330-9BF5-BFCA-CA943100A787}"/>
              </a:ext>
            </a:extLst>
          </p:cNvPr>
          <p:cNvSpPr/>
          <p:nvPr/>
        </p:nvSpPr>
        <p:spPr>
          <a:xfrm>
            <a:off x="6737232" y="4183808"/>
            <a:ext cx="4364966" cy="224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A2BE5-D55C-246E-01CD-5B35A620850A}"/>
              </a:ext>
            </a:extLst>
          </p:cNvPr>
          <p:cNvSpPr/>
          <p:nvPr/>
        </p:nvSpPr>
        <p:spPr>
          <a:xfrm>
            <a:off x="9089366" y="5042137"/>
            <a:ext cx="1351472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27E9A-23C3-057B-D379-CEC9BDC55A17}"/>
              </a:ext>
            </a:extLst>
          </p:cNvPr>
          <p:cNvSpPr txBox="1"/>
          <p:nvPr/>
        </p:nvSpPr>
        <p:spPr>
          <a:xfrm>
            <a:off x="8419383" y="4206178"/>
            <a:ext cx="10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D5FAF-98CB-CCE0-7E91-B094F16604DF}"/>
              </a:ext>
            </a:extLst>
          </p:cNvPr>
          <p:cNvSpPr/>
          <p:nvPr/>
        </p:nvSpPr>
        <p:spPr>
          <a:xfrm>
            <a:off x="7516484" y="5042137"/>
            <a:ext cx="1112807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Basics Extractor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ADC8D3-1326-F632-FE6F-4E562E9741BD}"/>
              </a:ext>
            </a:extLst>
          </p:cNvPr>
          <p:cNvSpPr/>
          <p:nvPr/>
        </p:nvSpPr>
        <p:spPr>
          <a:xfrm>
            <a:off x="1522563" y="4543562"/>
            <a:ext cx="2277373" cy="1523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724DE26-682E-B3FC-46D9-62FE1EC611D8}"/>
              </a:ext>
            </a:extLst>
          </p:cNvPr>
          <p:cNvSpPr/>
          <p:nvPr/>
        </p:nvSpPr>
        <p:spPr>
          <a:xfrm>
            <a:off x="4675518" y="1561382"/>
            <a:ext cx="854015" cy="51758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 Email extractor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064D0-FFE0-DFDB-2D92-7347BBA232C3}"/>
              </a:ext>
            </a:extLst>
          </p:cNvPr>
          <p:cNvCxnSpPr/>
          <p:nvPr/>
        </p:nvCxnSpPr>
        <p:spPr>
          <a:xfrm>
            <a:off x="3666226" y="1561382"/>
            <a:ext cx="914400" cy="23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5402FE-0D30-8F77-52BA-7E0F8D67497B}"/>
              </a:ext>
            </a:extLst>
          </p:cNvPr>
          <p:cNvCxnSpPr/>
          <p:nvPr/>
        </p:nvCxnSpPr>
        <p:spPr>
          <a:xfrm>
            <a:off x="5654617" y="1977607"/>
            <a:ext cx="914400" cy="23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2D9715-CCBE-B3D8-4BF1-B0BA172B4C04}"/>
              </a:ext>
            </a:extLst>
          </p:cNvPr>
          <p:cNvCxnSpPr>
            <a:cxnSpLocks/>
          </p:cNvCxnSpPr>
          <p:nvPr/>
        </p:nvCxnSpPr>
        <p:spPr>
          <a:xfrm>
            <a:off x="8325930" y="2752229"/>
            <a:ext cx="18690" cy="14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4BBA9B-D342-E686-3C3D-B81F5D37A8C6}"/>
              </a:ext>
            </a:extLst>
          </p:cNvPr>
          <p:cNvCxnSpPr>
            <a:cxnSpLocks/>
          </p:cNvCxnSpPr>
          <p:nvPr/>
        </p:nvCxnSpPr>
        <p:spPr>
          <a:xfrm flipH="1" flipV="1">
            <a:off x="9307902" y="2752229"/>
            <a:ext cx="37381" cy="14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B03F1F-D8A7-3A18-8C5A-012292ECE041}"/>
              </a:ext>
            </a:extLst>
          </p:cNvPr>
          <p:cNvCxnSpPr>
            <a:cxnSpLocks/>
          </p:cNvCxnSpPr>
          <p:nvPr/>
        </p:nvCxnSpPr>
        <p:spPr>
          <a:xfrm flipH="1">
            <a:off x="3866071" y="2752229"/>
            <a:ext cx="2702946" cy="17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7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24E170-A696-8444-5748-9439C6769E9F}"/>
              </a:ext>
            </a:extLst>
          </p:cNvPr>
          <p:cNvSpPr/>
          <p:nvPr/>
        </p:nvSpPr>
        <p:spPr>
          <a:xfrm>
            <a:off x="6662469" y="439948"/>
            <a:ext cx="4364966" cy="224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1ECA1-9A8E-578F-431D-EA667390B866}"/>
              </a:ext>
            </a:extLst>
          </p:cNvPr>
          <p:cNvSpPr/>
          <p:nvPr/>
        </p:nvSpPr>
        <p:spPr>
          <a:xfrm>
            <a:off x="9586823" y="1298277"/>
            <a:ext cx="974785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C94A0-5F88-3773-D503-74D1ED355EA4}"/>
              </a:ext>
            </a:extLst>
          </p:cNvPr>
          <p:cNvSpPr txBox="1"/>
          <p:nvPr/>
        </p:nvSpPr>
        <p:spPr>
          <a:xfrm>
            <a:off x="8344620" y="462318"/>
            <a:ext cx="10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EA7DF-A330-9BF5-BFCA-CA943100A787}"/>
              </a:ext>
            </a:extLst>
          </p:cNvPr>
          <p:cNvSpPr/>
          <p:nvPr/>
        </p:nvSpPr>
        <p:spPr>
          <a:xfrm>
            <a:off x="6737232" y="4183808"/>
            <a:ext cx="4364966" cy="22428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A2BE5-D55C-246E-01CD-5B35A620850A}"/>
              </a:ext>
            </a:extLst>
          </p:cNvPr>
          <p:cNvSpPr/>
          <p:nvPr/>
        </p:nvSpPr>
        <p:spPr>
          <a:xfrm>
            <a:off x="9089366" y="5042137"/>
            <a:ext cx="1351472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27E9A-23C3-057B-D379-CEC9BDC55A17}"/>
              </a:ext>
            </a:extLst>
          </p:cNvPr>
          <p:cNvSpPr txBox="1"/>
          <p:nvPr/>
        </p:nvSpPr>
        <p:spPr>
          <a:xfrm>
            <a:off x="8419383" y="4206178"/>
            <a:ext cx="100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D5FAF-98CB-CCE0-7E91-B094F16604DF}"/>
              </a:ext>
            </a:extLst>
          </p:cNvPr>
          <p:cNvSpPr/>
          <p:nvPr/>
        </p:nvSpPr>
        <p:spPr>
          <a:xfrm>
            <a:off x="7516484" y="5042137"/>
            <a:ext cx="1112807" cy="733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Basics Extractor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ADC8D3-1326-F632-FE6F-4E562E9741BD}"/>
              </a:ext>
            </a:extLst>
          </p:cNvPr>
          <p:cNvSpPr/>
          <p:nvPr/>
        </p:nvSpPr>
        <p:spPr>
          <a:xfrm>
            <a:off x="1522563" y="4543562"/>
            <a:ext cx="2277373" cy="1523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2D9715-CCBE-B3D8-4BF1-B0BA172B4C04}"/>
              </a:ext>
            </a:extLst>
          </p:cNvPr>
          <p:cNvCxnSpPr>
            <a:cxnSpLocks/>
          </p:cNvCxnSpPr>
          <p:nvPr/>
        </p:nvCxnSpPr>
        <p:spPr>
          <a:xfrm>
            <a:off x="8325930" y="2752229"/>
            <a:ext cx="18690" cy="14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4BBA9B-D342-E686-3C3D-B81F5D37A8C6}"/>
              </a:ext>
            </a:extLst>
          </p:cNvPr>
          <p:cNvCxnSpPr>
            <a:cxnSpLocks/>
          </p:cNvCxnSpPr>
          <p:nvPr/>
        </p:nvCxnSpPr>
        <p:spPr>
          <a:xfrm flipH="1" flipV="1">
            <a:off x="9307902" y="2752229"/>
            <a:ext cx="37381" cy="14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B03F1F-D8A7-3A18-8C5A-012292ECE041}"/>
              </a:ext>
            </a:extLst>
          </p:cNvPr>
          <p:cNvCxnSpPr>
            <a:cxnSpLocks/>
          </p:cNvCxnSpPr>
          <p:nvPr/>
        </p:nvCxnSpPr>
        <p:spPr>
          <a:xfrm flipH="1">
            <a:off x="3866071" y="2752229"/>
            <a:ext cx="2702946" cy="17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4657E252-A25D-CA6D-0102-96BA74189329}"/>
              </a:ext>
            </a:extLst>
          </p:cNvPr>
          <p:cNvSpPr/>
          <p:nvPr/>
        </p:nvSpPr>
        <p:spPr>
          <a:xfrm>
            <a:off x="7515046" y="1100269"/>
            <a:ext cx="974785" cy="98732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352625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Requirement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</dc:title>
  <dc:creator>chaitanya manen</dc:creator>
  <cp:lastModifiedBy>chaitanya manen</cp:lastModifiedBy>
  <cp:revision>2</cp:revision>
  <dcterms:created xsi:type="dcterms:W3CDTF">2023-11-25T11:48:17Z</dcterms:created>
  <dcterms:modified xsi:type="dcterms:W3CDTF">2023-11-29T14:25:12Z</dcterms:modified>
</cp:coreProperties>
</file>