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5" r:id="rId11"/>
    <p:sldId id="264" r:id="rId12"/>
    <p:sldId id="266" r:id="rId13"/>
    <p:sldId id="267" r:id="rId14"/>
    <p:sldId id="270" r:id="rId15"/>
    <p:sldId id="271" r:id="rId16"/>
    <p:sldId id="278" r:id="rId17"/>
    <p:sldId id="279" r:id="rId18"/>
    <p:sldId id="272" r:id="rId19"/>
    <p:sldId id="274" r:id="rId20"/>
    <p:sldId id="275" r:id="rId21"/>
    <p:sldId id="280" r:id="rId22"/>
    <p:sldId id="281" r:id="rId23"/>
    <p:sldId id="276" r:id="rId24"/>
    <p:sldId id="277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BB3FC7-C8E0-431B-A388-5E53FC8E756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AB898F-45F5-4EC4-BAE9-780AF1898D12}">
      <dgm:prSet/>
      <dgm:spPr/>
      <dgm:t>
        <a:bodyPr/>
        <a:lstStyle/>
        <a:p>
          <a:r>
            <a:rPr lang="en-US"/>
            <a:t>A URL link that is created with the purpose of promoting scams, attacks and frauds.</a:t>
          </a:r>
        </a:p>
      </dgm:t>
    </dgm:pt>
    <dgm:pt modelId="{7E74EAD0-3312-47E7-8330-2AC01A9A5F65}" type="parTrans" cxnId="{20F42224-3A1D-4FEA-9656-26C9ED97DE06}">
      <dgm:prSet/>
      <dgm:spPr/>
      <dgm:t>
        <a:bodyPr/>
        <a:lstStyle/>
        <a:p>
          <a:endParaRPr lang="en-US"/>
        </a:p>
      </dgm:t>
    </dgm:pt>
    <dgm:pt modelId="{87E879CA-D3FC-4227-BAE2-EA3CFD68DA11}" type="sibTrans" cxnId="{20F42224-3A1D-4FEA-9656-26C9ED97DE06}">
      <dgm:prSet/>
      <dgm:spPr/>
      <dgm:t>
        <a:bodyPr/>
        <a:lstStyle/>
        <a:p>
          <a:endParaRPr lang="en-US"/>
        </a:p>
      </dgm:t>
    </dgm:pt>
    <dgm:pt modelId="{26E289BA-3992-4FBC-B825-06FECC784374}">
      <dgm:prSet/>
      <dgm:spPr/>
      <dgm:t>
        <a:bodyPr/>
        <a:lstStyle/>
        <a:p>
          <a:r>
            <a:rPr lang="en-US"/>
            <a:t>The most common scams with malicious URLs involve spam and phishing.</a:t>
          </a:r>
        </a:p>
      </dgm:t>
    </dgm:pt>
    <dgm:pt modelId="{94D6CEC0-6DF9-47C3-B329-6010B2E8D9B0}" type="parTrans" cxnId="{759A0FB1-C415-42AB-8B9C-6F3B394EDCE1}">
      <dgm:prSet/>
      <dgm:spPr/>
      <dgm:t>
        <a:bodyPr/>
        <a:lstStyle/>
        <a:p>
          <a:endParaRPr lang="en-US"/>
        </a:p>
      </dgm:t>
    </dgm:pt>
    <dgm:pt modelId="{30449A0A-22AF-4FA3-991D-85958CDD4CD8}" type="sibTrans" cxnId="{759A0FB1-C415-42AB-8B9C-6F3B394EDCE1}">
      <dgm:prSet/>
      <dgm:spPr/>
      <dgm:t>
        <a:bodyPr/>
        <a:lstStyle/>
        <a:p>
          <a:endParaRPr lang="en-US"/>
        </a:p>
      </dgm:t>
    </dgm:pt>
    <dgm:pt modelId="{8E86D3A2-0C29-49AD-AEB7-05F257E52D34}" type="pres">
      <dgm:prSet presAssocID="{75BB3FC7-C8E0-431B-A388-5E53FC8E75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755CEA-AFE7-4722-8EEE-1A5C9ADFC831}" type="pres">
      <dgm:prSet presAssocID="{89AB898F-45F5-4EC4-BAE9-780AF1898D12}" presName="hierRoot1" presStyleCnt="0"/>
      <dgm:spPr/>
    </dgm:pt>
    <dgm:pt modelId="{8D551584-067B-421B-8056-A1B2947EDD89}" type="pres">
      <dgm:prSet presAssocID="{89AB898F-45F5-4EC4-BAE9-780AF1898D12}" presName="composite" presStyleCnt="0"/>
      <dgm:spPr/>
    </dgm:pt>
    <dgm:pt modelId="{4D8BE8EC-1DB6-4E02-929F-60E49DBC4078}" type="pres">
      <dgm:prSet presAssocID="{89AB898F-45F5-4EC4-BAE9-780AF1898D12}" presName="background" presStyleLbl="node0" presStyleIdx="0" presStyleCnt="2"/>
      <dgm:spPr/>
    </dgm:pt>
    <dgm:pt modelId="{D938F5F8-D285-435D-81EC-09C4DC967B14}" type="pres">
      <dgm:prSet presAssocID="{89AB898F-45F5-4EC4-BAE9-780AF1898D12}" presName="text" presStyleLbl="fgAcc0" presStyleIdx="0" presStyleCnt="2">
        <dgm:presLayoutVars>
          <dgm:chPref val="3"/>
        </dgm:presLayoutVars>
      </dgm:prSet>
      <dgm:spPr/>
    </dgm:pt>
    <dgm:pt modelId="{D3E89831-06E9-45FB-A0E7-B1033F0ED672}" type="pres">
      <dgm:prSet presAssocID="{89AB898F-45F5-4EC4-BAE9-780AF1898D12}" presName="hierChild2" presStyleCnt="0"/>
      <dgm:spPr/>
    </dgm:pt>
    <dgm:pt modelId="{E8604A82-952A-44A4-9F2E-D17C7207EB31}" type="pres">
      <dgm:prSet presAssocID="{26E289BA-3992-4FBC-B825-06FECC784374}" presName="hierRoot1" presStyleCnt="0"/>
      <dgm:spPr/>
    </dgm:pt>
    <dgm:pt modelId="{2DA9EDAD-D5E5-4FD6-B553-9E6CEE4E054C}" type="pres">
      <dgm:prSet presAssocID="{26E289BA-3992-4FBC-B825-06FECC784374}" presName="composite" presStyleCnt="0"/>
      <dgm:spPr/>
    </dgm:pt>
    <dgm:pt modelId="{E653B3D4-431D-473C-B29B-751F060DDBB4}" type="pres">
      <dgm:prSet presAssocID="{26E289BA-3992-4FBC-B825-06FECC784374}" presName="background" presStyleLbl="node0" presStyleIdx="1" presStyleCnt="2"/>
      <dgm:spPr/>
    </dgm:pt>
    <dgm:pt modelId="{E30F6CE9-47A8-4871-89A9-46FD16E5A3CB}" type="pres">
      <dgm:prSet presAssocID="{26E289BA-3992-4FBC-B825-06FECC784374}" presName="text" presStyleLbl="fgAcc0" presStyleIdx="1" presStyleCnt="2">
        <dgm:presLayoutVars>
          <dgm:chPref val="3"/>
        </dgm:presLayoutVars>
      </dgm:prSet>
      <dgm:spPr/>
    </dgm:pt>
    <dgm:pt modelId="{6B1FE990-3E54-49E6-A732-94D6A5FE525B}" type="pres">
      <dgm:prSet presAssocID="{26E289BA-3992-4FBC-B825-06FECC784374}" presName="hierChild2" presStyleCnt="0"/>
      <dgm:spPr/>
    </dgm:pt>
  </dgm:ptLst>
  <dgm:cxnLst>
    <dgm:cxn modelId="{20F42224-3A1D-4FEA-9656-26C9ED97DE06}" srcId="{75BB3FC7-C8E0-431B-A388-5E53FC8E7569}" destId="{89AB898F-45F5-4EC4-BAE9-780AF1898D12}" srcOrd="0" destOrd="0" parTransId="{7E74EAD0-3312-47E7-8330-2AC01A9A5F65}" sibTransId="{87E879CA-D3FC-4227-BAE2-EA3CFD68DA11}"/>
    <dgm:cxn modelId="{C44CDB25-D97A-4FDF-BCD0-B4203A06964D}" type="presOf" srcId="{26E289BA-3992-4FBC-B825-06FECC784374}" destId="{E30F6CE9-47A8-4871-89A9-46FD16E5A3CB}" srcOrd="0" destOrd="0" presId="urn:microsoft.com/office/officeart/2005/8/layout/hierarchy1"/>
    <dgm:cxn modelId="{759A0FB1-C415-42AB-8B9C-6F3B394EDCE1}" srcId="{75BB3FC7-C8E0-431B-A388-5E53FC8E7569}" destId="{26E289BA-3992-4FBC-B825-06FECC784374}" srcOrd="1" destOrd="0" parTransId="{94D6CEC0-6DF9-47C3-B329-6010B2E8D9B0}" sibTransId="{30449A0A-22AF-4FA3-991D-85958CDD4CD8}"/>
    <dgm:cxn modelId="{0EC946D5-BA93-444B-AB92-AD5C3AB9B8C7}" type="presOf" srcId="{89AB898F-45F5-4EC4-BAE9-780AF1898D12}" destId="{D938F5F8-D285-435D-81EC-09C4DC967B14}" srcOrd="0" destOrd="0" presId="urn:microsoft.com/office/officeart/2005/8/layout/hierarchy1"/>
    <dgm:cxn modelId="{90F259F2-6AF4-43D7-B777-17F324A07B1F}" type="presOf" srcId="{75BB3FC7-C8E0-431B-A388-5E53FC8E7569}" destId="{8E86D3A2-0C29-49AD-AEB7-05F257E52D34}" srcOrd="0" destOrd="0" presId="urn:microsoft.com/office/officeart/2005/8/layout/hierarchy1"/>
    <dgm:cxn modelId="{022107CE-2FC4-4358-8B9E-6D58C4E29037}" type="presParOf" srcId="{8E86D3A2-0C29-49AD-AEB7-05F257E52D34}" destId="{44755CEA-AFE7-4722-8EEE-1A5C9ADFC831}" srcOrd="0" destOrd="0" presId="urn:microsoft.com/office/officeart/2005/8/layout/hierarchy1"/>
    <dgm:cxn modelId="{4E02CD81-8054-4C3C-B5B9-D2DFDEC00F6E}" type="presParOf" srcId="{44755CEA-AFE7-4722-8EEE-1A5C9ADFC831}" destId="{8D551584-067B-421B-8056-A1B2947EDD89}" srcOrd="0" destOrd="0" presId="urn:microsoft.com/office/officeart/2005/8/layout/hierarchy1"/>
    <dgm:cxn modelId="{2D31C854-3DEB-4C2B-BF30-99FB15E5804C}" type="presParOf" srcId="{8D551584-067B-421B-8056-A1B2947EDD89}" destId="{4D8BE8EC-1DB6-4E02-929F-60E49DBC4078}" srcOrd="0" destOrd="0" presId="urn:microsoft.com/office/officeart/2005/8/layout/hierarchy1"/>
    <dgm:cxn modelId="{96BDCB09-2762-4746-862E-820983DB62F7}" type="presParOf" srcId="{8D551584-067B-421B-8056-A1B2947EDD89}" destId="{D938F5F8-D285-435D-81EC-09C4DC967B14}" srcOrd="1" destOrd="0" presId="urn:microsoft.com/office/officeart/2005/8/layout/hierarchy1"/>
    <dgm:cxn modelId="{C5350254-F699-4DE6-B63E-05D860EDF461}" type="presParOf" srcId="{44755CEA-AFE7-4722-8EEE-1A5C9ADFC831}" destId="{D3E89831-06E9-45FB-A0E7-B1033F0ED672}" srcOrd="1" destOrd="0" presId="urn:microsoft.com/office/officeart/2005/8/layout/hierarchy1"/>
    <dgm:cxn modelId="{D9ED3A80-E38B-441F-94B2-C7F706E0ABC6}" type="presParOf" srcId="{8E86D3A2-0C29-49AD-AEB7-05F257E52D34}" destId="{E8604A82-952A-44A4-9F2E-D17C7207EB31}" srcOrd="1" destOrd="0" presId="urn:microsoft.com/office/officeart/2005/8/layout/hierarchy1"/>
    <dgm:cxn modelId="{A161CEEA-EB30-4878-A7DC-20F492C044C8}" type="presParOf" srcId="{E8604A82-952A-44A4-9F2E-D17C7207EB31}" destId="{2DA9EDAD-D5E5-4FD6-B553-9E6CEE4E054C}" srcOrd="0" destOrd="0" presId="urn:microsoft.com/office/officeart/2005/8/layout/hierarchy1"/>
    <dgm:cxn modelId="{443B30D1-68AB-4E51-8C4F-73FB96252FFC}" type="presParOf" srcId="{2DA9EDAD-D5E5-4FD6-B553-9E6CEE4E054C}" destId="{E653B3D4-431D-473C-B29B-751F060DDBB4}" srcOrd="0" destOrd="0" presId="urn:microsoft.com/office/officeart/2005/8/layout/hierarchy1"/>
    <dgm:cxn modelId="{624D6EF5-A493-4787-BF2C-8965FBF800AE}" type="presParOf" srcId="{2DA9EDAD-D5E5-4FD6-B553-9E6CEE4E054C}" destId="{E30F6CE9-47A8-4871-89A9-46FD16E5A3CB}" srcOrd="1" destOrd="0" presId="urn:microsoft.com/office/officeart/2005/8/layout/hierarchy1"/>
    <dgm:cxn modelId="{DED1B2F9-41EE-458B-9588-DDD465B17DD9}" type="presParOf" srcId="{E8604A82-952A-44A4-9F2E-D17C7207EB31}" destId="{6B1FE990-3E54-49E6-A732-94D6A5FE52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D4F7F3-0E60-4ED2-8F7B-A5D61EF50A94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6922030-61E9-4649-B843-4CEE8A88A8AD}">
      <dgm:prSet/>
      <dgm:spPr/>
      <dgm:t>
        <a:bodyPr/>
        <a:lstStyle/>
        <a:p>
          <a:r>
            <a:rPr lang="en-IN" dirty="0"/>
            <a:t>Logistic regression (LR)</a:t>
          </a:r>
        </a:p>
      </dgm:t>
    </dgm:pt>
    <dgm:pt modelId="{4DBF4C36-DE16-4D2C-A062-334D3A7C0FF2}" type="parTrans" cxnId="{91BC4C7D-522E-4D72-804E-26A60B234749}">
      <dgm:prSet/>
      <dgm:spPr/>
      <dgm:t>
        <a:bodyPr/>
        <a:lstStyle/>
        <a:p>
          <a:endParaRPr lang="en-IN"/>
        </a:p>
      </dgm:t>
    </dgm:pt>
    <dgm:pt modelId="{576BBB66-6F8B-4338-9119-3F07DBA9C2CC}" type="sibTrans" cxnId="{91BC4C7D-522E-4D72-804E-26A60B234749}">
      <dgm:prSet/>
      <dgm:spPr/>
      <dgm:t>
        <a:bodyPr/>
        <a:lstStyle/>
        <a:p>
          <a:endParaRPr lang="en-IN"/>
        </a:p>
      </dgm:t>
    </dgm:pt>
    <dgm:pt modelId="{126CF481-8F0D-40F4-88F9-9CBE713FAEC2}">
      <dgm:prSet/>
      <dgm:spPr/>
      <dgm:t>
        <a:bodyPr/>
        <a:lstStyle/>
        <a:p>
          <a:r>
            <a:rPr lang="en-IN" dirty="0"/>
            <a:t>Support Vector Machine (SVM)</a:t>
          </a:r>
        </a:p>
      </dgm:t>
    </dgm:pt>
    <dgm:pt modelId="{1DEFE8D2-56E6-4DA0-A544-ED9708FC8161}" type="parTrans" cxnId="{6EF383C9-68C6-4C58-80E9-7C40EACA0886}">
      <dgm:prSet/>
      <dgm:spPr/>
      <dgm:t>
        <a:bodyPr/>
        <a:lstStyle/>
        <a:p>
          <a:endParaRPr lang="en-IN"/>
        </a:p>
      </dgm:t>
    </dgm:pt>
    <dgm:pt modelId="{0942629C-BDB7-4118-9E48-838722C347DD}" type="sibTrans" cxnId="{6EF383C9-68C6-4C58-80E9-7C40EACA0886}">
      <dgm:prSet/>
      <dgm:spPr/>
      <dgm:t>
        <a:bodyPr/>
        <a:lstStyle/>
        <a:p>
          <a:endParaRPr lang="en-IN"/>
        </a:p>
      </dgm:t>
    </dgm:pt>
    <dgm:pt modelId="{BD7805C8-A40B-4CB5-9CC2-4A14EFCCC4F9}">
      <dgm:prSet/>
      <dgm:spPr/>
      <dgm:t>
        <a:bodyPr/>
        <a:lstStyle/>
        <a:p>
          <a:r>
            <a:rPr lang="en-IN"/>
            <a:t>Naïve Bayes (NB)</a:t>
          </a:r>
        </a:p>
      </dgm:t>
    </dgm:pt>
    <dgm:pt modelId="{C7BA84DD-A935-4130-A3D7-1B9B0AC3F202}" type="parTrans" cxnId="{09D19BAC-F8B8-4A4C-AD92-F58C6E1D8A29}">
      <dgm:prSet/>
      <dgm:spPr/>
      <dgm:t>
        <a:bodyPr/>
        <a:lstStyle/>
        <a:p>
          <a:endParaRPr lang="en-IN"/>
        </a:p>
      </dgm:t>
    </dgm:pt>
    <dgm:pt modelId="{7CC38764-E0F8-4DE7-8F0F-074C71337D4A}" type="sibTrans" cxnId="{09D19BAC-F8B8-4A4C-AD92-F58C6E1D8A29}">
      <dgm:prSet/>
      <dgm:spPr/>
      <dgm:t>
        <a:bodyPr/>
        <a:lstStyle/>
        <a:p>
          <a:endParaRPr lang="en-IN"/>
        </a:p>
      </dgm:t>
    </dgm:pt>
    <dgm:pt modelId="{15AFCBD0-992D-4A38-B9C1-875B2B355C52}">
      <dgm:prSet/>
      <dgm:spPr/>
      <dgm:t>
        <a:bodyPr/>
        <a:lstStyle/>
        <a:p>
          <a:r>
            <a:rPr lang="en-IN"/>
            <a:t>Random Forest (RF)</a:t>
          </a:r>
        </a:p>
      </dgm:t>
    </dgm:pt>
    <dgm:pt modelId="{53DC2F5E-434D-41B8-9927-73C6012346F2}" type="parTrans" cxnId="{DAE7BB0A-A95A-42B2-9290-650C265FFC28}">
      <dgm:prSet/>
      <dgm:spPr/>
      <dgm:t>
        <a:bodyPr/>
        <a:lstStyle/>
        <a:p>
          <a:endParaRPr lang="en-IN"/>
        </a:p>
      </dgm:t>
    </dgm:pt>
    <dgm:pt modelId="{4C3210B0-34D0-49D9-8D1B-B33AB3526F20}" type="sibTrans" cxnId="{DAE7BB0A-A95A-42B2-9290-650C265FFC28}">
      <dgm:prSet/>
      <dgm:spPr/>
      <dgm:t>
        <a:bodyPr/>
        <a:lstStyle/>
        <a:p>
          <a:endParaRPr lang="en-IN"/>
        </a:p>
      </dgm:t>
    </dgm:pt>
    <dgm:pt modelId="{D94B19D6-B193-403C-974A-BA2116812FDE}">
      <dgm:prSet/>
      <dgm:spPr/>
      <dgm:t>
        <a:bodyPr/>
        <a:lstStyle/>
        <a:p>
          <a:r>
            <a:rPr lang="en-IN"/>
            <a:t>LSTM Neural Network</a:t>
          </a:r>
        </a:p>
      </dgm:t>
    </dgm:pt>
    <dgm:pt modelId="{80EAB1C7-9D31-470E-B00E-C4CB3C3415C9}" type="parTrans" cxnId="{457F9FE3-367B-46B7-9EDA-85860C1040B7}">
      <dgm:prSet/>
      <dgm:spPr/>
      <dgm:t>
        <a:bodyPr/>
        <a:lstStyle/>
        <a:p>
          <a:endParaRPr lang="en-IN"/>
        </a:p>
      </dgm:t>
    </dgm:pt>
    <dgm:pt modelId="{B16E3281-B7A0-4D8F-97EA-51F9D86C91BE}" type="sibTrans" cxnId="{457F9FE3-367B-46B7-9EDA-85860C1040B7}">
      <dgm:prSet/>
      <dgm:spPr/>
      <dgm:t>
        <a:bodyPr/>
        <a:lstStyle/>
        <a:p>
          <a:endParaRPr lang="en-IN"/>
        </a:p>
      </dgm:t>
    </dgm:pt>
    <dgm:pt modelId="{2BBCDC42-A098-4BC3-B759-F398949E5088}" type="pres">
      <dgm:prSet presAssocID="{D3D4F7F3-0E60-4ED2-8F7B-A5D61EF50A94}" presName="linear" presStyleCnt="0">
        <dgm:presLayoutVars>
          <dgm:dir/>
          <dgm:animLvl val="lvl"/>
          <dgm:resizeHandles val="exact"/>
        </dgm:presLayoutVars>
      </dgm:prSet>
      <dgm:spPr/>
    </dgm:pt>
    <dgm:pt modelId="{49D866FE-E38F-47E9-B312-F5F3B9A8E0DE}" type="pres">
      <dgm:prSet presAssocID="{E6922030-61E9-4649-B843-4CEE8A88A8AD}" presName="parentLin" presStyleCnt="0"/>
      <dgm:spPr/>
    </dgm:pt>
    <dgm:pt modelId="{035829DB-E524-4EC0-9712-89C000541481}" type="pres">
      <dgm:prSet presAssocID="{E6922030-61E9-4649-B843-4CEE8A88A8AD}" presName="parentLeftMargin" presStyleLbl="node1" presStyleIdx="0" presStyleCnt="5"/>
      <dgm:spPr/>
    </dgm:pt>
    <dgm:pt modelId="{C499B64F-6CB3-43EE-9DF0-F2BDB678A29E}" type="pres">
      <dgm:prSet presAssocID="{E6922030-61E9-4649-B843-4CEE8A88A8A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DC83D5-2C2E-4EBF-BF94-EB0F0F6F5435}" type="pres">
      <dgm:prSet presAssocID="{E6922030-61E9-4649-B843-4CEE8A88A8AD}" presName="negativeSpace" presStyleCnt="0"/>
      <dgm:spPr/>
    </dgm:pt>
    <dgm:pt modelId="{25F52C98-2804-4272-9D17-F7557D2F6221}" type="pres">
      <dgm:prSet presAssocID="{E6922030-61E9-4649-B843-4CEE8A88A8AD}" presName="childText" presStyleLbl="conFgAcc1" presStyleIdx="0" presStyleCnt="5">
        <dgm:presLayoutVars>
          <dgm:bulletEnabled val="1"/>
        </dgm:presLayoutVars>
      </dgm:prSet>
      <dgm:spPr/>
    </dgm:pt>
    <dgm:pt modelId="{12985B63-BB81-49E7-B9D5-5C0F6B880814}" type="pres">
      <dgm:prSet presAssocID="{576BBB66-6F8B-4338-9119-3F07DBA9C2CC}" presName="spaceBetweenRectangles" presStyleCnt="0"/>
      <dgm:spPr/>
    </dgm:pt>
    <dgm:pt modelId="{2A03CC28-4EFA-4227-AD15-38F4F4346F6D}" type="pres">
      <dgm:prSet presAssocID="{126CF481-8F0D-40F4-88F9-9CBE713FAEC2}" presName="parentLin" presStyleCnt="0"/>
      <dgm:spPr/>
    </dgm:pt>
    <dgm:pt modelId="{7CE530A7-D9FE-4A92-8513-E782FA660CD6}" type="pres">
      <dgm:prSet presAssocID="{126CF481-8F0D-40F4-88F9-9CBE713FAEC2}" presName="parentLeftMargin" presStyleLbl="node1" presStyleIdx="0" presStyleCnt="5"/>
      <dgm:spPr/>
    </dgm:pt>
    <dgm:pt modelId="{394446C0-9A3C-48B2-BF84-CCE3627A8B68}" type="pres">
      <dgm:prSet presAssocID="{126CF481-8F0D-40F4-88F9-9CBE713FAEC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11B442-62F4-4D65-B254-8A2C89A6A9C9}" type="pres">
      <dgm:prSet presAssocID="{126CF481-8F0D-40F4-88F9-9CBE713FAEC2}" presName="negativeSpace" presStyleCnt="0"/>
      <dgm:spPr/>
    </dgm:pt>
    <dgm:pt modelId="{590EB0E8-25F6-4187-BFB1-BE9EE57C786F}" type="pres">
      <dgm:prSet presAssocID="{126CF481-8F0D-40F4-88F9-9CBE713FAEC2}" presName="childText" presStyleLbl="conFgAcc1" presStyleIdx="1" presStyleCnt="5">
        <dgm:presLayoutVars>
          <dgm:bulletEnabled val="1"/>
        </dgm:presLayoutVars>
      </dgm:prSet>
      <dgm:spPr/>
    </dgm:pt>
    <dgm:pt modelId="{6F6CEF5B-11C5-465B-8F8D-4A767AA4BB34}" type="pres">
      <dgm:prSet presAssocID="{0942629C-BDB7-4118-9E48-838722C347DD}" presName="spaceBetweenRectangles" presStyleCnt="0"/>
      <dgm:spPr/>
    </dgm:pt>
    <dgm:pt modelId="{C2DA416B-467B-4AAD-BC15-2301C612E6F1}" type="pres">
      <dgm:prSet presAssocID="{BD7805C8-A40B-4CB5-9CC2-4A14EFCCC4F9}" presName="parentLin" presStyleCnt="0"/>
      <dgm:spPr/>
    </dgm:pt>
    <dgm:pt modelId="{8763C0EE-3259-478B-962E-429BA49390C0}" type="pres">
      <dgm:prSet presAssocID="{BD7805C8-A40B-4CB5-9CC2-4A14EFCCC4F9}" presName="parentLeftMargin" presStyleLbl="node1" presStyleIdx="1" presStyleCnt="5"/>
      <dgm:spPr/>
    </dgm:pt>
    <dgm:pt modelId="{5DFB3DE0-299F-4857-BB70-5E5F9A684FC7}" type="pres">
      <dgm:prSet presAssocID="{BD7805C8-A40B-4CB5-9CC2-4A14EFCCC4F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A61EA0E-5155-4A65-A545-B70A7B4F1D35}" type="pres">
      <dgm:prSet presAssocID="{BD7805C8-A40B-4CB5-9CC2-4A14EFCCC4F9}" presName="negativeSpace" presStyleCnt="0"/>
      <dgm:spPr/>
    </dgm:pt>
    <dgm:pt modelId="{2A7F0E82-D8CA-4892-B30A-EC6CAB9ADE10}" type="pres">
      <dgm:prSet presAssocID="{BD7805C8-A40B-4CB5-9CC2-4A14EFCCC4F9}" presName="childText" presStyleLbl="conFgAcc1" presStyleIdx="2" presStyleCnt="5">
        <dgm:presLayoutVars>
          <dgm:bulletEnabled val="1"/>
        </dgm:presLayoutVars>
      </dgm:prSet>
      <dgm:spPr/>
    </dgm:pt>
    <dgm:pt modelId="{B01D7F0F-2BA7-42D3-B1C0-AC805E29016D}" type="pres">
      <dgm:prSet presAssocID="{7CC38764-E0F8-4DE7-8F0F-074C71337D4A}" presName="spaceBetweenRectangles" presStyleCnt="0"/>
      <dgm:spPr/>
    </dgm:pt>
    <dgm:pt modelId="{E180699B-1881-42F2-AD4F-9DB8492FA13A}" type="pres">
      <dgm:prSet presAssocID="{15AFCBD0-992D-4A38-B9C1-875B2B355C52}" presName="parentLin" presStyleCnt="0"/>
      <dgm:spPr/>
    </dgm:pt>
    <dgm:pt modelId="{273467C1-5766-4F74-8C73-909390F18418}" type="pres">
      <dgm:prSet presAssocID="{15AFCBD0-992D-4A38-B9C1-875B2B355C52}" presName="parentLeftMargin" presStyleLbl="node1" presStyleIdx="2" presStyleCnt="5"/>
      <dgm:spPr/>
    </dgm:pt>
    <dgm:pt modelId="{0E9107E0-E825-417F-9A0F-1A62AF5F93C1}" type="pres">
      <dgm:prSet presAssocID="{15AFCBD0-992D-4A38-B9C1-875B2B355C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6A97F3-E480-4ADD-AB3E-3D89464BF3EB}" type="pres">
      <dgm:prSet presAssocID="{15AFCBD0-992D-4A38-B9C1-875B2B355C52}" presName="negativeSpace" presStyleCnt="0"/>
      <dgm:spPr/>
    </dgm:pt>
    <dgm:pt modelId="{4EB832E9-8E37-4743-B7C1-D3A8F926008E}" type="pres">
      <dgm:prSet presAssocID="{15AFCBD0-992D-4A38-B9C1-875B2B355C52}" presName="childText" presStyleLbl="conFgAcc1" presStyleIdx="3" presStyleCnt="5">
        <dgm:presLayoutVars>
          <dgm:bulletEnabled val="1"/>
        </dgm:presLayoutVars>
      </dgm:prSet>
      <dgm:spPr/>
    </dgm:pt>
    <dgm:pt modelId="{C4ACEB74-358F-4284-A6E1-69A76862C8D3}" type="pres">
      <dgm:prSet presAssocID="{4C3210B0-34D0-49D9-8D1B-B33AB3526F20}" presName="spaceBetweenRectangles" presStyleCnt="0"/>
      <dgm:spPr/>
    </dgm:pt>
    <dgm:pt modelId="{352EB7A8-D210-4019-A1C9-58BE394E57C5}" type="pres">
      <dgm:prSet presAssocID="{D94B19D6-B193-403C-974A-BA2116812FDE}" presName="parentLin" presStyleCnt="0"/>
      <dgm:spPr/>
    </dgm:pt>
    <dgm:pt modelId="{00A9AC17-279C-4314-A425-BC18F2FB83E4}" type="pres">
      <dgm:prSet presAssocID="{D94B19D6-B193-403C-974A-BA2116812FDE}" presName="parentLeftMargin" presStyleLbl="node1" presStyleIdx="3" presStyleCnt="5"/>
      <dgm:spPr/>
    </dgm:pt>
    <dgm:pt modelId="{A10A83BB-79F2-45E3-B592-58FEE389BB1C}" type="pres">
      <dgm:prSet presAssocID="{D94B19D6-B193-403C-974A-BA2116812FD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40CB722-0272-49DF-A351-FEE189BF10EB}" type="pres">
      <dgm:prSet presAssocID="{D94B19D6-B193-403C-974A-BA2116812FDE}" presName="negativeSpace" presStyleCnt="0"/>
      <dgm:spPr/>
    </dgm:pt>
    <dgm:pt modelId="{E80FCF06-BC26-4388-BD99-D29C61730EAA}" type="pres">
      <dgm:prSet presAssocID="{D94B19D6-B193-403C-974A-BA2116812FD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AE7BB0A-A95A-42B2-9290-650C265FFC28}" srcId="{D3D4F7F3-0E60-4ED2-8F7B-A5D61EF50A94}" destId="{15AFCBD0-992D-4A38-B9C1-875B2B355C52}" srcOrd="3" destOrd="0" parTransId="{53DC2F5E-434D-41B8-9927-73C6012346F2}" sibTransId="{4C3210B0-34D0-49D9-8D1B-B33AB3526F20}"/>
    <dgm:cxn modelId="{AF820B18-996A-4FD1-A58F-31D919674C9E}" type="presOf" srcId="{E6922030-61E9-4649-B843-4CEE8A88A8AD}" destId="{C499B64F-6CB3-43EE-9DF0-F2BDB678A29E}" srcOrd="1" destOrd="0" presId="urn:microsoft.com/office/officeart/2005/8/layout/list1"/>
    <dgm:cxn modelId="{9D3B1738-B66D-42C5-B929-71232C3B62A2}" type="presOf" srcId="{126CF481-8F0D-40F4-88F9-9CBE713FAEC2}" destId="{7CE530A7-D9FE-4A92-8513-E782FA660CD6}" srcOrd="0" destOrd="0" presId="urn:microsoft.com/office/officeart/2005/8/layout/list1"/>
    <dgm:cxn modelId="{BB53993E-F23F-4BC7-897B-A6FC00229741}" type="presOf" srcId="{E6922030-61E9-4649-B843-4CEE8A88A8AD}" destId="{035829DB-E524-4EC0-9712-89C000541481}" srcOrd="0" destOrd="0" presId="urn:microsoft.com/office/officeart/2005/8/layout/list1"/>
    <dgm:cxn modelId="{7FE19B64-621A-4651-8D99-8E1A3911B2FE}" type="presOf" srcId="{D94B19D6-B193-403C-974A-BA2116812FDE}" destId="{00A9AC17-279C-4314-A425-BC18F2FB83E4}" srcOrd="0" destOrd="0" presId="urn:microsoft.com/office/officeart/2005/8/layout/list1"/>
    <dgm:cxn modelId="{99225949-FBAE-4F4D-81B6-67E96BAC58BF}" type="presOf" srcId="{BD7805C8-A40B-4CB5-9CC2-4A14EFCCC4F9}" destId="{5DFB3DE0-299F-4857-BB70-5E5F9A684FC7}" srcOrd="1" destOrd="0" presId="urn:microsoft.com/office/officeart/2005/8/layout/list1"/>
    <dgm:cxn modelId="{705DE449-C4CC-4953-8319-8FD4592A92CC}" type="presOf" srcId="{15AFCBD0-992D-4A38-B9C1-875B2B355C52}" destId="{0E9107E0-E825-417F-9A0F-1A62AF5F93C1}" srcOrd="1" destOrd="0" presId="urn:microsoft.com/office/officeart/2005/8/layout/list1"/>
    <dgm:cxn modelId="{3663D96D-463B-403F-AAB5-A097E73EB981}" type="presOf" srcId="{D94B19D6-B193-403C-974A-BA2116812FDE}" destId="{A10A83BB-79F2-45E3-B592-58FEE389BB1C}" srcOrd="1" destOrd="0" presId="urn:microsoft.com/office/officeart/2005/8/layout/list1"/>
    <dgm:cxn modelId="{108BE273-DD65-4F20-86BB-296FFF8D1CF3}" type="presOf" srcId="{BD7805C8-A40B-4CB5-9CC2-4A14EFCCC4F9}" destId="{8763C0EE-3259-478B-962E-429BA49390C0}" srcOrd="0" destOrd="0" presId="urn:microsoft.com/office/officeart/2005/8/layout/list1"/>
    <dgm:cxn modelId="{91BC4C7D-522E-4D72-804E-26A60B234749}" srcId="{D3D4F7F3-0E60-4ED2-8F7B-A5D61EF50A94}" destId="{E6922030-61E9-4649-B843-4CEE8A88A8AD}" srcOrd="0" destOrd="0" parTransId="{4DBF4C36-DE16-4D2C-A062-334D3A7C0FF2}" sibTransId="{576BBB66-6F8B-4338-9119-3F07DBA9C2CC}"/>
    <dgm:cxn modelId="{09D19BAC-F8B8-4A4C-AD92-F58C6E1D8A29}" srcId="{D3D4F7F3-0E60-4ED2-8F7B-A5D61EF50A94}" destId="{BD7805C8-A40B-4CB5-9CC2-4A14EFCCC4F9}" srcOrd="2" destOrd="0" parTransId="{C7BA84DD-A935-4130-A3D7-1B9B0AC3F202}" sibTransId="{7CC38764-E0F8-4DE7-8F0F-074C71337D4A}"/>
    <dgm:cxn modelId="{6EF383C9-68C6-4C58-80E9-7C40EACA0886}" srcId="{D3D4F7F3-0E60-4ED2-8F7B-A5D61EF50A94}" destId="{126CF481-8F0D-40F4-88F9-9CBE713FAEC2}" srcOrd="1" destOrd="0" parTransId="{1DEFE8D2-56E6-4DA0-A544-ED9708FC8161}" sibTransId="{0942629C-BDB7-4118-9E48-838722C347DD}"/>
    <dgm:cxn modelId="{B3603ED7-6B27-4301-B6B1-81FA27E73359}" type="presOf" srcId="{D3D4F7F3-0E60-4ED2-8F7B-A5D61EF50A94}" destId="{2BBCDC42-A098-4BC3-B759-F398949E5088}" srcOrd="0" destOrd="0" presId="urn:microsoft.com/office/officeart/2005/8/layout/list1"/>
    <dgm:cxn modelId="{BBD410DD-3558-4FED-B0CF-3DACA3DCC6EE}" type="presOf" srcId="{15AFCBD0-992D-4A38-B9C1-875B2B355C52}" destId="{273467C1-5766-4F74-8C73-909390F18418}" srcOrd="0" destOrd="0" presId="urn:microsoft.com/office/officeart/2005/8/layout/list1"/>
    <dgm:cxn modelId="{457F9FE3-367B-46B7-9EDA-85860C1040B7}" srcId="{D3D4F7F3-0E60-4ED2-8F7B-A5D61EF50A94}" destId="{D94B19D6-B193-403C-974A-BA2116812FDE}" srcOrd="4" destOrd="0" parTransId="{80EAB1C7-9D31-470E-B00E-C4CB3C3415C9}" sibTransId="{B16E3281-B7A0-4D8F-97EA-51F9D86C91BE}"/>
    <dgm:cxn modelId="{1594B5FC-3367-49F1-9FE2-DEEADAB6DE14}" type="presOf" srcId="{126CF481-8F0D-40F4-88F9-9CBE713FAEC2}" destId="{394446C0-9A3C-48B2-BF84-CCE3627A8B68}" srcOrd="1" destOrd="0" presId="urn:microsoft.com/office/officeart/2005/8/layout/list1"/>
    <dgm:cxn modelId="{A40882CA-A871-4B27-8843-D865C37F9415}" type="presParOf" srcId="{2BBCDC42-A098-4BC3-B759-F398949E5088}" destId="{49D866FE-E38F-47E9-B312-F5F3B9A8E0DE}" srcOrd="0" destOrd="0" presId="urn:microsoft.com/office/officeart/2005/8/layout/list1"/>
    <dgm:cxn modelId="{8334E492-896F-430D-A720-8C15A3836CDB}" type="presParOf" srcId="{49D866FE-E38F-47E9-B312-F5F3B9A8E0DE}" destId="{035829DB-E524-4EC0-9712-89C000541481}" srcOrd="0" destOrd="0" presId="urn:microsoft.com/office/officeart/2005/8/layout/list1"/>
    <dgm:cxn modelId="{73A8A19B-E001-4A0B-86CF-EE96E710AFDA}" type="presParOf" srcId="{49D866FE-E38F-47E9-B312-F5F3B9A8E0DE}" destId="{C499B64F-6CB3-43EE-9DF0-F2BDB678A29E}" srcOrd="1" destOrd="0" presId="urn:microsoft.com/office/officeart/2005/8/layout/list1"/>
    <dgm:cxn modelId="{11D767F0-CCB2-4B3F-9825-1E6132B97483}" type="presParOf" srcId="{2BBCDC42-A098-4BC3-B759-F398949E5088}" destId="{BFDC83D5-2C2E-4EBF-BF94-EB0F0F6F5435}" srcOrd="1" destOrd="0" presId="urn:microsoft.com/office/officeart/2005/8/layout/list1"/>
    <dgm:cxn modelId="{DDE219D2-42DB-4114-94A2-B09EE7391C72}" type="presParOf" srcId="{2BBCDC42-A098-4BC3-B759-F398949E5088}" destId="{25F52C98-2804-4272-9D17-F7557D2F6221}" srcOrd="2" destOrd="0" presId="urn:microsoft.com/office/officeart/2005/8/layout/list1"/>
    <dgm:cxn modelId="{F401D39F-0DD4-48D6-8B87-AC8FBF5605C9}" type="presParOf" srcId="{2BBCDC42-A098-4BC3-B759-F398949E5088}" destId="{12985B63-BB81-49E7-B9D5-5C0F6B880814}" srcOrd="3" destOrd="0" presId="urn:microsoft.com/office/officeart/2005/8/layout/list1"/>
    <dgm:cxn modelId="{CD1BF4FE-704F-4589-B2E3-36FE61FAA95F}" type="presParOf" srcId="{2BBCDC42-A098-4BC3-B759-F398949E5088}" destId="{2A03CC28-4EFA-4227-AD15-38F4F4346F6D}" srcOrd="4" destOrd="0" presId="urn:microsoft.com/office/officeart/2005/8/layout/list1"/>
    <dgm:cxn modelId="{40D5FD75-97DC-477F-9DF5-A21A43900014}" type="presParOf" srcId="{2A03CC28-4EFA-4227-AD15-38F4F4346F6D}" destId="{7CE530A7-D9FE-4A92-8513-E782FA660CD6}" srcOrd="0" destOrd="0" presId="urn:microsoft.com/office/officeart/2005/8/layout/list1"/>
    <dgm:cxn modelId="{D648AC10-3A86-465A-9999-A50DF5B8A22C}" type="presParOf" srcId="{2A03CC28-4EFA-4227-AD15-38F4F4346F6D}" destId="{394446C0-9A3C-48B2-BF84-CCE3627A8B68}" srcOrd="1" destOrd="0" presId="urn:microsoft.com/office/officeart/2005/8/layout/list1"/>
    <dgm:cxn modelId="{CE126477-32D7-4A55-8BB2-E5F1F6436E12}" type="presParOf" srcId="{2BBCDC42-A098-4BC3-B759-F398949E5088}" destId="{7311B442-62F4-4D65-B254-8A2C89A6A9C9}" srcOrd="5" destOrd="0" presId="urn:microsoft.com/office/officeart/2005/8/layout/list1"/>
    <dgm:cxn modelId="{1EAC6074-CAE1-439C-8BDE-82979D1CBB88}" type="presParOf" srcId="{2BBCDC42-A098-4BC3-B759-F398949E5088}" destId="{590EB0E8-25F6-4187-BFB1-BE9EE57C786F}" srcOrd="6" destOrd="0" presId="urn:microsoft.com/office/officeart/2005/8/layout/list1"/>
    <dgm:cxn modelId="{C27CB543-640C-4B54-AA38-CE2729B2A4FE}" type="presParOf" srcId="{2BBCDC42-A098-4BC3-B759-F398949E5088}" destId="{6F6CEF5B-11C5-465B-8F8D-4A767AA4BB34}" srcOrd="7" destOrd="0" presId="urn:microsoft.com/office/officeart/2005/8/layout/list1"/>
    <dgm:cxn modelId="{21705E2A-8912-41F0-8985-EF986F6DF839}" type="presParOf" srcId="{2BBCDC42-A098-4BC3-B759-F398949E5088}" destId="{C2DA416B-467B-4AAD-BC15-2301C612E6F1}" srcOrd="8" destOrd="0" presId="urn:microsoft.com/office/officeart/2005/8/layout/list1"/>
    <dgm:cxn modelId="{99D43C5E-91D5-482D-AC7D-E1E72C3B2449}" type="presParOf" srcId="{C2DA416B-467B-4AAD-BC15-2301C612E6F1}" destId="{8763C0EE-3259-478B-962E-429BA49390C0}" srcOrd="0" destOrd="0" presId="urn:microsoft.com/office/officeart/2005/8/layout/list1"/>
    <dgm:cxn modelId="{BB9A6C70-BA50-4936-8A55-C1750C9173BC}" type="presParOf" srcId="{C2DA416B-467B-4AAD-BC15-2301C612E6F1}" destId="{5DFB3DE0-299F-4857-BB70-5E5F9A684FC7}" srcOrd="1" destOrd="0" presId="urn:microsoft.com/office/officeart/2005/8/layout/list1"/>
    <dgm:cxn modelId="{E03AF101-EBC1-44EC-9300-9E1C70A681C9}" type="presParOf" srcId="{2BBCDC42-A098-4BC3-B759-F398949E5088}" destId="{BA61EA0E-5155-4A65-A545-B70A7B4F1D35}" srcOrd="9" destOrd="0" presId="urn:microsoft.com/office/officeart/2005/8/layout/list1"/>
    <dgm:cxn modelId="{27F69986-9C77-4EA2-BD7E-1D8C7DB614BF}" type="presParOf" srcId="{2BBCDC42-A098-4BC3-B759-F398949E5088}" destId="{2A7F0E82-D8CA-4892-B30A-EC6CAB9ADE10}" srcOrd="10" destOrd="0" presId="urn:microsoft.com/office/officeart/2005/8/layout/list1"/>
    <dgm:cxn modelId="{EA90CFAA-782C-47B2-95CD-4B6DC6C19F1A}" type="presParOf" srcId="{2BBCDC42-A098-4BC3-B759-F398949E5088}" destId="{B01D7F0F-2BA7-42D3-B1C0-AC805E29016D}" srcOrd="11" destOrd="0" presId="urn:microsoft.com/office/officeart/2005/8/layout/list1"/>
    <dgm:cxn modelId="{A57CDF5A-FE7F-436E-B1BD-87ED23697D97}" type="presParOf" srcId="{2BBCDC42-A098-4BC3-B759-F398949E5088}" destId="{E180699B-1881-42F2-AD4F-9DB8492FA13A}" srcOrd="12" destOrd="0" presId="urn:microsoft.com/office/officeart/2005/8/layout/list1"/>
    <dgm:cxn modelId="{AB9F9A36-1C77-4F68-B104-05F9BD564F35}" type="presParOf" srcId="{E180699B-1881-42F2-AD4F-9DB8492FA13A}" destId="{273467C1-5766-4F74-8C73-909390F18418}" srcOrd="0" destOrd="0" presId="urn:microsoft.com/office/officeart/2005/8/layout/list1"/>
    <dgm:cxn modelId="{D15146B5-C4CD-4A42-9D74-EEF8F504C020}" type="presParOf" srcId="{E180699B-1881-42F2-AD4F-9DB8492FA13A}" destId="{0E9107E0-E825-417F-9A0F-1A62AF5F93C1}" srcOrd="1" destOrd="0" presId="urn:microsoft.com/office/officeart/2005/8/layout/list1"/>
    <dgm:cxn modelId="{29CCE0E0-CAEE-4C78-9CED-69E998B082FB}" type="presParOf" srcId="{2BBCDC42-A098-4BC3-B759-F398949E5088}" destId="{8A6A97F3-E480-4ADD-AB3E-3D89464BF3EB}" srcOrd="13" destOrd="0" presId="urn:microsoft.com/office/officeart/2005/8/layout/list1"/>
    <dgm:cxn modelId="{8FDC111C-37F9-43E5-A572-7A1F8FD0B115}" type="presParOf" srcId="{2BBCDC42-A098-4BC3-B759-F398949E5088}" destId="{4EB832E9-8E37-4743-B7C1-D3A8F926008E}" srcOrd="14" destOrd="0" presId="urn:microsoft.com/office/officeart/2005/8/layout/list1"/>
    <dgm:cxn modelId="{D60BBB05-CDA9-4B02-B2F6-D5E0DDB56CA1}" type="presParOf" srcId="{2BBCDC42-A098-4BC3-B759-F398949E5088}" destId="{C4ACEB74-358F-4284-A6E1-69A76862C8D3}" srcOrd="15" destOrd="0" presId="urn:microsoft.com/office/officeart/2005/8/layout/list1"/>
    <dgm:cxn modelId="{78A345C6-1C1D-47B6-AABB-7D31D58A2155}" type="presParOf" srcId="{2BBCDC42-A098-4BC3-B759-F398949E5088}" destId="{352EB7A8-D210-4019-A1C9-58BE394E57C5}" srcOrd="16" destOrd="0" presId="urn:microsoft.com/office/officeart/2005/8/layout/list1"/>
    <dgm:cxn modelId="{A11ADBAC-9305-4732-89A1-58F3B515F66A}" type="presParOf" srcId="{352EB7A8-D210-4019-A1C9-58BE394E57C5}" destId="{00A9AC17-279C-4314-A425-BC18F2FB83E4}" srcOrd="0" destOrd="0" presId="urn:microsoft.com/office/officeart/2005/8/layout/list1"/>
    <dgm:cxn modelId="{97FE55C0-80CD-419D-8C8C-F23D5DDAA31B}" type="presParOf" srcId="{352EB7A8-D210-4019-A1C9-58BE394E57C5}" destId="{A10A83BB-79F2-45E3-B592-58FEE389BB1C}" srcOrd="1" destOrd="0" presId="urn:microsoft.com/office/officeart/2005/8/layout/list1"/>
    <dgm:cxn modelId="{2AE6813E-BB33-4016-9E6B-0A930E4771C2}" type="presParOf" srcId="{2BBCDC42-A098-4BC3-B759-F398949E5088}" destId="{640CB722-0272-49DF-A351-FEE189BF10EB}" srcOrd="17" destOrd="0" presId="urn:microsoft.com/office/officeart/2005/8/layout/list1"/>
    <dgm:cxn modelId="{AC8D44C4-18D4-4068-A249-7B42B880DE35}" type="presParOf" srcId="{2BBCDC42-A098-4BC3-B759-F398949E5088}" destId="{E80FCF06-BC26-4388-BD99-D29C61730EA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DFBFC44-B9C9-4134-B92B-275C4C93A5BC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7DD80F2-D817-4E37-9279-8927014B3718}">
      <dgm:prSet custT="1"/>
      <dgm:spPr/>
      <dgm:t>
        <a:bodyPr/>
        <a:lstStyle/>
        <a:p>
          <a:r>
            <a:rPr lang="en-IN" sz="2000" dirty="0"/>
            <a:t>Precision</a:t>
          </a:r>
        </a:p>
      </dgm:t>
    </dgm:pt>
    <dgm:pt modelId="{5E96C161-887B-4B5A-8E0A-A7D0046AA923}" type="parTrans" cxnId="{00B00085-7CE9-4B44-8582-896ACF226CFA}">
      <dgm:prSet/>
      <dgm:spPr/>
      <dgm:t>
        <a:bodyPr/>
        <a:lstStyle/>
        <a:p>
          <a:endParaRPr lang="en-IN"/>
        </a:p>
      </dgm:t>
    </dgm:pt>
    <dgm:pt modelId="{C684B6DA-625D-43A2-8499-1A60C7A8A280}" type="sibTrans" cxnId="{00B00085-7CE9-4B44-8582-896ACF226CFA}">
      <dgm:prSet/>
      <dgm:spPr/>
      <dgm:t>
        <a:bodyPr/>
        <a:lstStyle/>
        <a:p>
          <a:endParaRPr lang="en-IN"/>
        </a:p>
      </dgm:t>
    </dgm:pt>
    <dgm:pt modelId="{1EDBF7B6-355D-455D-80AF-76EB27C72CB9}">
      <dgm:prSet custT="1"/>
      <dgm:spPr/>
      <dgm:t>
        <a:bodyPr/>
        <a:lstStyle/>
        <a:p>
          <a:r>
            <a:rPr lang="en-IN" sz="2000" dirty="0"/>
            <a:t>Recall</a:t>
          </a:r>
        </a:p>
      </dgm:t>
    </dgm:pt>
    <dgm:pt modelId="{16C56BF8-AA93-4F6E-A05D-E1007BD00DB3}" type="parTrans" cxnId="{61FDA28A-4EB9-4B05-B2A6-E1C28D8C62FE}">
      <dgm:prSet/>
      <dgm:spPr/>
      <dgm:t>
        <a:bodyPr/>
        <a:lstStyle/>
        <a:p>
          <a:endParaRPr lang="en-IN"/>
        </a:p>
      </dgm:t>
    </dgm:pt>
    <dgm:pt modelId="{78DD0623-F243-4A33-AFEA-BD0C76D82FF5}" type="sibTrans" cxnId="{61FDA28A-4EB9-4B05-B2A6-E1C28D8C62FE}">
      <dgm:prSet/>
      <dgm:spPr/>
      <dgm:t>
        <a:bodyPr/>
        <a:lstStyle/>
        <a:p>
          <a:endParaRPr lang="en-IN"/>
        </a:p>
      </dgm:t>
    </dgm:pt>
    <dgm:pt modelId="{61593AAA-5F91-442F-9820-31DD5AD922AD}">
      <dgm:prSet custT="1"/>
      <dgm:spPr/>
      <dgm:t>
        <a:bodyPr/>
        <a:lstStyle/>
        <a:p>
          <a:r>
            <a:rPr lang="en-IN" sz="2000" dirty="0"/>
            <a:t>F1-Score</a:t>
          </a:r>
        </a:p>
      </dgm:t>
    </dgm:pt>
    <dgm:pt modelId="{40F82CF5-4AF0-4DAB-AE36-9796FFA8EBB4}" type="parTrans" cxnId="{6D22BF29-E459-4E8C-97A3-9D97B76BF7C0}">
      <dgm:prSet/>
      <dgm:spPr/>
      <dgm:t>
        <a:bodyPr/>
        <a:lstStyle/>
        <a:p>
          <a:endParaRPr lang="en-IN"/>
        </a:p>
      </dgm:t>
    </dgm:pt>
    <dgm:pt modelId="{9108F494-6B96-436C-A016-83B9E1431A9B}" type="sibTrans" cxnId="{6D22BF29-E459-4E8C-97A3-9D97B76BF7C0}">
      <dgm:prSet/>
      <dgm:spPr/>
      <dgm:t>
        <a:bodyPr/>
        <a:lstStyle/>
        <a:p>
          <a:endParaRPr lang="en-IN"/>
        </a:p>
      </dgm:t>
    </dgm:pt>
    <dgm:pt modelId="{B7283911-42B3-4851-9E9F-61DF947EA441}">
      <dgm:prSet custT="1"/>
      <dgm:spPr/>
      <dgm:t>
        <a:bodyPr/>
        <a:lstStyle/>
        <a:p>
          <a:r>
            <a:rPr lang="en-IN" sz="2000" dirty="0"/>
            <a:t>Accuracy</a:t>
          </a:r>
        </a:p>
      </dgm:t>
    </dgm:pt>
    <dgm:pt modelId="{27489862-060D-4DCF-BB0A-2D228AC41363}" type="parTrans" cxnId="{F8418610-3067-406B-B2EE-D3A660E734CA}">
      <dgm:prSet/>
      <dgm:spPr/>
      <dgm:t>
        <a:bodyPr/>
        <a:lstStyle/>
        <a:p>
          <a:endParaRPr lang="en-IN"/>
        </a:p>
      </dgm:t>
    </dgm:pt>
    <dgm:pt modelId="{348B56C8-5BF4-4CA1-95AF-609F47104F19}" type="sibTrans" cxnId="{F8418610-3067-406B-B2EE-D3A660E734CA}">
      <dgm:prSet/>
      <dgm:spPr/>
      <dgm:t>
        <a:bodyPr/>
        <a:lstStyle/>
        <a:p>
          <a:endParaRPr lang="en-IN"/>
        </a:p>
      </dgm:t>
    </dgm:pt>
    <dgm:pt modelId="{DD145C83-4548-4513-8C9D-95E25800A980}">
      <dgm:prSet custT="1"/>
      <dgm:spPr/>
      <dgm:t>
        <a:bodyPr/>
        <a:lstStyle/>
        <a:p>
          <a:r>
            <a:rPr lang="en-IN" sz="2000" dirty="0"/>
            <a:t>Training Time</a:t>
          </a:r>
        </a:p>
      </dgm:t>
    </dgm:pt>
    <dgm:pt modelId="{2824FC0C-D802-4EDE-9C89-F607F2923E40}" type="parTrans" cxnId="{FB9ED80F-E4CE-4BBA-8492-BD1E6F214784}">
      <dgm:prSet/>
      <dgm:spPr/>
      <dgm:t>
        <a:bodyPr/>
        <a:lstStyle/>
        <a:p>
          <a:endParaRPr lang="en-IN"/>
        </a:p>
      </dgm:t>
    </dgm:pt>
    <dgm:pt modelId="{EABBB919-8253-43A7-89FD-82AA52EB8F42}" type="sibTrans" cxnId="{FB9ED80F-E4CE-4BBA-8492-BD1E6F214784}">
      <dgm:prSet/>
      <dgm:spPr/>
      <dgm:t>
        <a:bodyPr/>
        <a:lstStyle/>
        <a:p>
          <a:endParaRPr lang="en-IN"/>
        </a:p>
      </dgm:t>
    </dgm:pt>
    <dgm:pt modelId="{94180660-C570-41FC-A561-5107F69FF8B5}" type="pres">
      <dgm:prSet presAssocID="{0DFBFC44-B9C9-4134-B92B-275C4C93A5BC}" presName="Name0" presStyleCnt="0">
        <dgm:presLayoutVars>
          <dgm:dir/>
          <dgm:resizeHandles val="exact"/>
        </dgm:presLayoutVars>
      </dgm:prSet>
      <dgm:spPr/>
    </dgm:pt>
    <dgm:pt modelId="{BCE0D0D2-1837-4F24-BD04-CDE7BF669C84}" type="pres">
      <dgm:prSet presAssocID="{87DD80F2-D817-4E37-9279-8927014B3718}" presName="Name5" presStyleLbl="vennNode1" presStyleIdx="0" presStyleCnt="5">
        <dgm:presLayoutVars>
          <dgm:bulletEnabled val="1"/>
        </dgm:presLayoutVars>
      </dgm:prSet>
      <dgm:spPr/>
    </dgm:pt>
    <dgm:pt modelId="{35D61568-0E12-45D0-8831-CDECD6D66B84}" type="pres">
      <dgm:prSet presAssocID="{C684B6DA-625D-43A2-8499-1A60C7A8A280}" presName="space" presStyleCnt="0"/>
      <dgm:spPr/>
    </dgm:pt>
    <dgm:pt modelId="{5BD79BB2-986F-4F2E-9BBD-045A895448C0}" type="pres">
      <dgm:prSet presAssocID="{1EDBF7B6-355D-455D-80AF-76EB27C72CB9}" presName="Name5" presStyleLbl="vennNode1" presStyleIdx="1" presStyleCnt="5">
        <dgm:presLayoutVars>
          <dgm:bulletEnabled val="1"/>
        </dgm:presLayoutVars>
      </dgm:prSet>
      <dgm:spPr/>
    </dgm:pt>
    <dgm:pt modelId="{98DFD976-A648-47B6-A6E0-DDD5251918CB}" type="pres">
      <dgm:prSet presAssocID="{78DD0623-F243-4A33-AFEA-BD0C76D82FF5}" presName="space" presStyleCnt="0"/>
      <dgm:spPr/>
    </dgm:pt>
    <dgm:pt modelId="{D463EBFE-E01F-40D4-BAA8-BC49810C3134}" type="pres">
      <dgm:prSet presAssocID="{61593AAA-5F91-442F-9820-31DD5AD922AD}" presName="Name5" presStyleLbl="vennNode1" presStyleIdx="2" presStyleCnt="5">
        <dgm:presLayoutVars>
          <dgm:bulletEnabled val="1"/>
        </dgm:presLayoutVars>
      </dgm:prSet>
      <dgm:spPr/>
    </dgm:pt>
    <dgm:pt modelId="{314D8FB7-F4CE-4EAD-802E-49EB0E5EA8ED}" type="pres">
      <dgm:prSet presAssocID="{9108F494-6B96-436C-A016-83B9E1431A9B}" presName="space" presStyleCnt="0"/>
      <dgm:spPr/>
    </dgm:pt>
    <dgm:pt modelId="{475D7BAA-B550-4113-9936-34B6A5B6D604}" type="pres">
      <dgm:prSet presAssocID="{B7283911-42B3-4851-9E9F-61DF947EA441}" presName="Name5" presStyleLbl="vennNode1" presStyleIdx="3" presStyleCnt="5">
        <dgm:presLayoutVars>
          <dgm:bulletEnabled val="1"/>
        </dgm:presLayoutVars>
      </dgm:prSet>
      <dgm:spPr/>
    </dgm:pt>
    <dgm:pt modelId="{CF1729AE-8ED0-479E-9190-E25961E2478C}" type="pres">
      <dgm:prSet presAssocID="{348B56C8-5BF4-4CA1-95AF-609F47104F19}" presName="space" presStyleCnt="0"/>
      <dgm:spPr/>
    </dgm:pt>
    <dgm:pt modelId="{D08C4F4C-DFC6-4023-A0AD-FB44B52D915F}" type="pres">
      <dgm:prSet presAssocID="{DD145C83-4548-4513-8C9D-95E25800A980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E109C001-F39F-49AC-B746-D934CA5C7B52}" type="presOf" srcId="{B7283911-42B3-4851-9E9F-61DF947EA441}" destId="{475D7BAA-B550-4113-9936-34B6A5B6D604}" srcOrd="0" destOrd="0" presId="urn:microsoft.com/office/officeart/2005/8/layout/venn3"/>
    <dgm:cxn modelId="{FB9ED80F-E4CE-4BBA-8492-BD1E6F214784}" srcId="{0DFBFC44-B9C9-4134-B92B-275C4C93A5BC}" destId="{DD145C83-4548-4513-8C9D-95E25800A980}" srcOrd="4" destOrd="0" parTransId="{2824FC0C-D802-4EDE-9C89-F607F2923E40}" sibTransId="{EABBB919-8253-43A7-89FD-82AA52EB8F42}"/>
    <dgm:cxn modelId="{F8418610-3067-406B-B2EE-D3A660E734CA}" srcId="{0DFBFC44-B9C9-4134-B92B-275C4C93A5BC}" destId="{B7283911-42B3-4851-9E9F-61DF947EA441}" srcOrd="3" destOrd="0" parTransId="{27489862-060D-4DCF-BB0A-2D228AC41363}" sibTransId="{348B56C8-5BF4-4CA1-95AF-609F47104F19}"/>
    <dgm:cxn modelId="{6D22BF29-E459-4E8C-97A3-9D97B76BF7C0}" srcId="{0DFBFC44-B9C9-4134-B92B-275C4C93A5BC}" destId="{61593AAA-5F91-442F-9820-31DD5AD922AD}" srcOrd="2" destOrd="0" parTransId="{40F82CF5-4AF0-4DAB-AE36-9796FFA8EBB4}" sibTransId="{9108F494-6B96-436C-A016-83B9E1431A9B}"/>
    <dgm:cxn modelId="{B3E0EB46-CA52-4248-934B-4A82ACB72070}" type="presOf" srcId="{87DD80F2-D817-4E37-9279-8927014B3718}" destId="{BCE0D0D2-1837-4F24-BD04-CDE7BF669C84}" srcOrd="0" destOrd="0" presId="urn:microsoft.com/office/officeart/2005/8/layout/venn3"/>
    <dgm:cxn modelId="{74466978-6819-4D77-BA1D-1B04F165FA8D}" type="presOf" srcId="{DD145C83-4548-4513-8C9D-95E25800A980}" destId="{D08C4F4C-DFC6-4023-A0AD-FB44B52D915F}" srcOrd="0" destOrd="0" presId="urn:microsoft.com/office/officeart/2005/8/layout/venn3"/>
    <dgm:cxn modelId="{7DB8A17B-86FC-482D-89AD-BE737713B98B}" type="presOf" srcId="{61593AAA-5F91-442F-9820-31DD5AD922AD}" destId="{D463EBFE-E01F-40D4-BAA8-BC49810C3134}" srcOrd="0" destOrd="0" presId="urn:microsoft.com/office/officeart/2005/8/layout/venn3"/>
    <dgm:cxn modelId="{00B00085-7CE9-4B44-8582-896ACF226CFA}" srcId="{0DFBFC44-B9C9-4134-B92B-275C4C93A5BC}" destId="{87DD80F2-D817-4E37-9279-8927014B3718}" srcOrd="0" destOrd="0" parTransId="{5E96C161-887B-4B5A-8E0A-A7D0046AA923}" sibTransId="{C684B6DA-625D-43A2-8499-1A60C7A8A280}"/>
    <dgm:cxn modelId="{61FDA28A-4EB9-4B05-B2A6-E1C28D8C62FE}" srcId="{0DFBFC44-B9C9-4134-B92B-275C4C93A5BC}" destId="{1EDBF7B6-355D-455D-80AF-76EB27C72CB9}" srcOrd="1" destOrd="0" parTransId="{16C56BF8-AA93-4F6E-A05D-E1007BD00DB3}" sibTransId="{78DD0623-F243-4A33-AFEA-BD0C76D82FF5}"/>
    <dgm:cxn modelId="{BC992190-A9B9-4812-93F1-AE1E1693DF79}" type="presOf" srcId="{0DFBFC44-B9C9-4134-B92B-275C4C93A5BC}" destId="{94180660-C570-41FC-A561-5107F69FF8B5}" srcOrd="0" destOrd="0" presId="urn:microsoft.com/office/officeart/2005/8/layout/venn3"/>
    <dgm:cxn modelId="{90BD01FD-02A5-4C2F-9643-243261FE0F22}" type="presOf" srcId="{1EDBF7B6-355D-455D-80AF-76EB27C72CB9}" destId="{5BD79BB2-986F-4F2E-9BBD-045A895448C0}" srcOrd="0" destOrd="0" presId="urn:microsoft.com/office/officeart/2005/8/layout/venn3"/>
    <dgm:cxn modelId="{D8FB4AEA-3BFA-487B-A653-E8EFE8372191}" type="presParOf" srcId="{94180660-C570-41FC-A561-5107F69FF8B5}" destId="{BCE0D0D2-1837-4F24-BD04-CDE7BF669C84}" srcOrd="0" destOrd="0" presId="urn:microsoft.com/office/officeart/2005/8/layout/venn3"/>
    <dgm:cxn modelId="{6E225F02-AC16-430C-8CB9-DCE85DB1E511}" type="presParOf" srcId="{94180660-C570-41FC-A561-5107F69FF8B5}" destId="{35D61568-0E12-45D0-8831-CDECD6D66B84}" srcOrd="1" destOrd="0" presId="urn:microsoft.com/office/officeart/2005/8/layout/venn3"/>
    <dgm:cxn modelId="{1C61CFBB-220C-49AA-8F6D-A1512AE89BAE}" type="presParOf" srcId="{94180660-C570-41FC-A561-5107F69FF8B5}" destId="{5BD79BB2-986F-4F2E-9BBD-045A895448C0}" srcOrd="2" destOrd="0" presId="urn:microsoft.com/office/officeart/2005/8/layout/venn3"/>
    <dgm:cxn modelId="{3236A891-D347-4407-8D57-B23B7E827F72}" type="presParOf" srcId="{94180660-C570-41FC-A561-5107F69FF8B5}" destId="{98DFD976-A648-47B6-A6E0-DDD5251918CB}" srcOrd="3" destOrd="0" presId="urn:microsoft.com/office/officeart/2005/8/layout/venn3"/>
    <dgm:cxn modelId="{BA710ECA-DD05-4943-9DEE-D82FDCA79A75}" type="presParOf" srcId="{94180660-C570-41FC-A561-5107F69FF8B5}" destId="{D463EBFE-E01F-40D4-BAA8-BC49810C3134}" srcOrd="4" destOrd="0" presId="urn:microsoft.com/office/officeart/2005/8/layout/venn3"/>
    <dgm:cxn modelId="{FF171591-3B15-44CC-887A-5C8C409AC040}" type="presParOf" srcId="{94180660-C570-41FC-A561-5107F69FF8B5}" destId="{314D8FB7-F4CE-4EAD-802E-49EB0E5EA8ED}" srcOrd="5" destOrd="0" presId="urn:microsoft.com/office/officeart/2005/8/layout/venn3"/>
    <dgm:cxn modelId="{9B51C491-5A8E-42D7-85EC-4214952CE9A3}" type="presParOf" srcId="{94180660-C570-41FC-A561-5107F69FF8B5}" destId="{475D7BAA-B550-4113-9936-34B6A5B6D604}" srcOrd="6" destOrd="0" presId="urn:microsoft.com/office/officeart/2005/8/layout/venn3"/>
    <dgm:cxn modelId="{BE4F3A51-849B-4933-B9A1-D12C7E431D2C}" type="presParOf" srcId="{94180660-C570-41FC-A561-5107F69FF8B5}" destId="{CF1729AE-8ED0-479E-9190-E25961E2478C}" srcOrd="7" destOrd="0" presId="urn:microsoft.com/office/officeart/2005/8/layout/venn3"/>
    <dgm:cxn modelId="{0BE95D23-CDB0-47F6-A279-625356903620}" type="presParOf" srcId="{94180660-C570-41FC-A561-5107F69FF8B5}" destId="{D08C4F4C-DFC6-4023-A0AD-FB44B52D915F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C5130D-329C-4BAD-835C-ECE5E2BA216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413F68F-B962-4B62-920A-92C7E934C4C0}">
      <dgm:prSet/>
      <dgm:spPr/>
      <dgm:t>
        <a:bodyPr/>
        <a:lstStyle/>
        <a:p>
          <a:r>
            <a:rPr lang="en-US"/>
            <a:t>Operating system : Windows</a:t>
          </a:r>
          <a:endParaRPr lang="en-IN"/>
        </a:p>
      </dgm:t>
    </dgm:pt>
    <dgm:pt modelId="{7D237C1F-7946-4745-AC0F-055101E0DB8E}" type="parTrans" cxnId="{6860E974-CBE6-4CA9-935D-A9634D0DEFDF}">
      <dgm:prSet/>
      <dgm:spPr/>
      <dgm:t>
        <a:bodyPr/>
        <a:lstStyle/>
        <a:p>
          <a:endParaRPr lang="en-IN"/>
        </a:p>
      </dgm:t>
    </dgm:pt>
    <dgm:pt modelId="{B9F8580B-77C3-48AA-87F4-3DCEEFC4EFF4}" type="sibTrans" cxnId="{6860E974-CBE6-4CA9-935D-A9634D0DEFDF}">
      <dgm:prSet/>
      <dgm:spPr/>
      <dgm:t>
        <a:bodyPr/>
        <a:lstStyle/>
        <a:p>
          <a:endParaRPr lang="en-IN"/>
        </a:p>
      </dgm:t>
    </dgm:pt>
    <dgm:pt modelId="{E7CA6ED3-540D-480E-B65C-179839BB40C5}">
      <dgm:prSet/>
      <dgm:spPr/>
      <dgm:t>
        <a:bodyPr/>
        <a:lstStyle/>
        <a:p>
          <a:r>
            <a:rPr lang="en-US"/>
            <a:t>Main Memory : 8GB (DDR4)</a:t>
          </a:r>
          <a:endParaRPr lang="en-IN"/>
        </a:p>
      </dgm:t>
    </dgm:pt>
    <dgm:pt modelId="{8564705D-A692-4443-9D7B-903AC0BD25E4}" type="parTrans" cxnId="{A4E20F1D-17F0-4240-8686-1F816632A4E6}">
      <dgm:prSet/>
      <dgm:spPr/>
      <dgm:t>
        <a:bodyPr/>
        <a:lstStyle/>
        <a:p>
          <a:endParaRPr lang="en-IN"/>
        </a:p>
      </dgm:t>
    </dgm:pt>
    <dgm:pt modelId="{675BA9B5-A9B5-4B67-8277-230DC542C252}" type="sibTrans" cxnId="{A4E20F1D-17F0-4240-8686-1F816632A4E6}">
      <dgm:prSet/>
      <dgm:spPr/>
      <dgm:t>
        <a:bodyPr/>
        <a:lstStyle/>
        <a:p>
          <a:endParaRPr lang="en-IN"/>
        </a:p>
      </dgm:t>
    </dgm:pt>
    <dgm:pt modelId="{EA373459-F306-4EAB-AF5A-3626CA757D88}">
      <dgm:prSet/>
      <dgm:spPr/>
      <dgm:t>
        <a:bodyPr/>
        <a:lstStyle/>
        <a:p>
          <a:r>
            <a:rPr lang="en-US"/>
            <a:t>GPU : Ryzen 5 2400G</a:t>
          </a:r>
          <a:endParaRPr lang="en-IN"/>
        </a:p>
      </dgm:t>
    </dgm:pt>
    <dgm:pt modelId="{B8EF31CC-0FE6-48F7-B46D-E14340A7A997}" type="parTrans" cxnId="{D3F9EF96-91FF-4B12-9810-5AA8FA57D863}">
      <dgm:prSet/>
      <dgm:spPr/>
      <dgm:t>
        <a:bodyPr/>
        <a:lstStyle/>
        <a:p>
          <a:endParaRPr lang="en-IN"/>
        </a:p>
      </dgm:t>
    </dgm:pt>
    <dgm:pt modelId="{F5B58398-DC24-40EE-B683-78A1253E42B0}" type="sibTrans" cxnId="{D3F9EF96-91FF-4B12-9810-5AA8FA57D863}">
      <dgm:prSet/>
      <dgm:spPr/>
      <dgm:t>
        <a:bodyPr/>
        <a:lstStyle/>
        <a:p>
          <a:endParaRPr lang="en-IN"/>
        </a:p>
      </dgm:t>
    </dgm:pt>
    <dgm:pt modelId="{90A1FA27-9A16-4691-9711-A4A8D01F1A70}">
      <dgm:prSet/>
      <dgm:spPr/>
      <dgm:t>
        <a:bodyPr/>
        <a:lstStyle/>
        <a:p>
          <a:r>
            <a:rPr lang="en-US"/>
            <a:t>Hard disk : 30GB</a:t>
          </a:r>
          <a:endParaRPr lang="en-IN"/>
        </a:p>
      </dgm:t>
    </dgm:pt>
    <dgm:pt modelId="{875DEDE7-7B5C-4021-BACC-75DF38A60A4E}" type="parTrans" cxnId="{ACFAD0D8-CF58-4BA8-8AF5-96B177C3F4EE}">
      <dgm:prSet/>
      <dgm:spPr/>
      <dgm:t>
        <a:bodyPr/>
        <a:lstStyle/>
        <a:p>
          <a:endParaRPr lang="en-IN"/>
        </a:p>
      </dgm:t>
    </dgm:pt>
    <dgm:pt modelId="{085D32CE-CAA1-4858-AEB2-C10BB748BBAF}" type="sibTrans" cxnId="{ACFAD0D8-CF58-4BA8-8AF5-96B177C3F4EE}">
      <dgm:prSet/>
      <dgm:spPr/>
      <dgm:t>
        <a:bodyPr/>
        <a:lstStyle/>
        <a:p>
          <a:endParaRPr lang="en-IN"/>
        </a:p>
      </dgm:t>
    </dgm:pt>
    <dgm:pt modelId="{A02FCC2B-D002-4ABC-AC6D-5735E545C8ED}">
      <dgm:prSet/>
      <dgm:spPr/>
      <dgm:t>
        <a:bodyPr/>
        <a:lstStyle/>
        <a:p>
          <a:r>
            <a:rPr lang="en-US"/>
            <a:t>Programming Language : Python</a:t>
          </a:r>
          <a:endParaRPr lang="en-IN"/>
        </a:p>
      </dgm:t>
    </dgm:pt>
    <dgm:pt modelId="{CBA85342-0D19-4F83-BE3F-41BA7C60A15C}" type="parTrans" cxnId="{26C8815E-C01B-441E-91AE-B588F6F4DDE5}">
      <dgm:prSet/>
      <dgm:spPr/>
      <dgm:t>
        <a:bodyPr/>
        <a:lstStyle/>
        <a:p>
          <a:endParaRPr lang="en-IN"/>
        </a:p>
      </dgm:t>
    </dgm:pt>
    <dgm:pt modelId="{26C9290F-7D88-4EB4-AB84-0886CB3FDFFF}" type="sibTrans" cxnId="{26C8815E-C01B-441E-91AE-B588F6F4DDE5}">
      <dgm:prSet/>
      <dgm:spPr/>
      <dgm:t>
        <a:bodyPr/>
        <a:lstStyle/>
        <a:p>
          <a:endParaRPr lang="en-IN"/>
        </a:p>
      </dgm:t>
    </dgm:pt>
    <dgm:pt modelId="{3BDCE136-5700-4B6D-A8E8-9C2B706B34AD}">
      <dgm:prSet/>
      <dgm:spPr/>
      <dgm:t>
        <a:bodyPr/>
        <a:lstStyle/>
        <a:p>
          <a:r>
            <a:rPr lang="en-US"/>
            <a:t>Libraries used : Keras, pandas, numpy, matplotlib and scikit-learn</a:t>
          </a:r>
          <a:endParaRPr lang="en-IN"/>
        </a:p>
      </dgm:t>
    </dgm:pt>
    <dgm:pt modelId="{77040AA9-2D0C-4A60-83AA-2C0A68586729}" type="parTrans" cxnId="{3392D2A1-2D5B-404C-BACE-81F89CB6124C}">
      <dgm:prSet/>
      <dgm:spPr/>
      <dgm:t>
        <a:bodyPr/>
        <a:lstStyle/>
        <a:p>
          <a:endParaRPr lang="en-IN"/>
        </a:p>
      </dgm:t>
    </dgm:pt>
    <dgm:pt modelId="{65B1F820-D0FC-439F-A653-7C83232EB467}" type="sibTrans" cxnId="{3392D2A1-2D5B-404C-BACE-81F89CB6124C}">
      <dgm:prSet/>
      <dgm:spPr/>
      <dgm:t>
        <a:bodyPr/>
        <a:lstStyle/>
        <a:p>
          <a:endParaRPr lang="en-IN"/>
        </a:p>
      </dgm:t>
    </dgm:pt>
    <dgm:pt modelId="{71487449-A01D-406B-A6D9-230AF1564EB3}" type="pres">
      <dgm:prSet presAssocID="{07C5130D-329C-4BAD-835C-ECE5E2BA2166}" presName="vert0" presStyleCnt="0">
        <dgm:presLayoutVars>
          <dgm:dir/>
          <dgm:animOne val="branch"/>
          <dgm:animLvl val="lvl"/>
        </dgm:presLayoutVars>
      </dgm:prSet>
      <dgm:spPr/>
    </dgm:pt>
    <dgm:pt modelId="{2F25D9FD-0A91-48D7-AFC0-3B40C3A26794}" type="pres">
      <dgm:prSet presAssocID="{C413F68F-B962-4B62-920A-92C7E934C4C0}" presName="thickLine" presStyleLbl="alignNode1" presStyleIdx="0" presStyleCnt="6"/>
      <dgm:spPr/>
    </dgm:pt>
    <dgm:pt modelId="{FC725CD9-77EE-413D-AE65-B1ED2BBA6DAA}" type="pres">
      <dgm:prSet presAssocID="{C413F68F-B962-4B62-920A-92C7E934C4C0}" presName="horz1" presStyleCnt="0"/>
      <dgm:spPr/>
    </dgm:pt>
    <dgm:pt modelId="{56553F24-715C-4EE0-ADE9-DD440BC260A3}" type="pres">
      <dgm:prSet presAssocID="{C413F68F-B962-4B62-920A-92C7E934C4C0}" presName="tx1" presStyleLbl="revTx" presStyleIdx="0" presStyleCnt="6"/>
      <dgm:spPr/>
    </dgm:pt>
    <dgm:pt modelId="{E960C40D-9C94-4057-B825-4E04BD3BCA6B}" type="pres">
      <dgm:prSet presAssocID="{C413F68F-B962-4B62-920A-92C7E934C4C0}" presName="vert1" presStyleCnt="0"/>
      <dgm:spPr/>
    </dgm:pt>
    <dgm:pt modelId="{E52CE617-7D80-432C-A114-8C43AA33B845}" type="pres">
      <dgm:prSet presAssocID="{E7CA6ED3-540D-480E-B65C-179839BB40C5}" presName="thickLine" presStyleLbl="alignNode1" presStyleIdx="1" presStyleCnt="6"/>
      <dgm:spPr/>
    </dgm:pt>
    <dgm:pt modelId="{5DD32B5B-710F-4C26-B367-466C76D7B539}" type="pres">
      <dgm:prSet presAssocID="{E7CA6ED3-540D-480E-B65C-179839BB40C5}" presName="horz1" presStyleCnt="0"/>
      <dgm:spPr/>
    </dgm:pt>
    <dgm:pt modelId="{06DA4FA1-0436-4E1A-BD04-EA3C4B8590BD}" type="pres">
      <dgm:prSet presAssocID="{E7CA6ED3-540D-480E-B65C-179839BB40C5}" presName="tx1" presStyleLbl="revTx" presStyleIdx="1" presStyleCnt="6"/>
      <dgm:spPr/>
    </dgm:pt>
    <dgm:pt modelId="{FA6F0067-45F0-4207-A676-B4102DC86A31}" type="pres">
      <dgm:prSet presAssocID="{E7CA6ED3-540D-480E-B65C-179839BB40C5}" presName="vert1" presStyleCnt="0"/>
      <dgm:spPr/>
    </dgm:pt>
    <dgm:pt modelId="{3CE018E8-EFBB-4D14-BEA7-14EA8B850BF0}" type="pres">
      <dgm:prSet presAssocID="{EA373459-F306-4EAB-AF5A-3626CA757D88}" presName="thickLine" presStyleLbl="alignNode1" presStyleIdx="2" presStyleCnt="6"/>
      <dgm:spPr/>
    </dgm:pt>
    <dgm:pt modelId="{5665771B-8FD2-4F8C-908F-ECED1B468832}" type="pres">
      <dgm:prSet presAssocID="{EA373459-F306-4EAB-AF5A-3626CA757D88}" presName="horz1" presStyleCnt="0"/>
      <dgm:spPr/>
    </dgm:pt>
    <dgm:pt modelId="{858FB524-C4FB-41A2-A488-8314DDCA2453}" type="pres">
      <dgm:prSet presAssocID="{EA373459-F306-4EAB-AF5A-3626CA757D88}" presName="tx1" presStyleLbl="revTx" presStyleIdx="2" presStyleCnt="6"/>
      <dgm:spPr/>
    </dgm:pt>
    <dgm:pt modelId="{0DF624EF-BCC8-4787-992C-7221894F5D30}" type="pres">
      <dgm:prSet presAssocID="{EA373459-F306-4EAB-AF5A-3626CA757D88}" presName="vert1" presStyleCnt="0"/>
      <dgm:spPr/>
    </dgm:pt>
    <dgm:pt modelId="{2FBD7C0D-B748-4AB9-8916-A8DC0CCE2203}" type="pres">
      <dgm:prSet presAssocID="{90A1FA27-9A16-4691-9711-A4A8D01F1A70}" presName="thickLine" presStyleLbl="alignNode1" presStyleIdx="3" presStyleCnt="6"/>
      <dgm:spPr/>
    </dgm:pt>
    <dgm:pt modelId="{B7D9F046-A1B2-4902-9373-99860C7FA74C}" type="pres">
      <dgm:prSet presAssocID="{90A1FA27-9A16-4691-9711-A4A8D01F1A70}" presName="horz1" presStyleCnt="0"/>
      <dgm:spPr/>
    </dgm:pt>
    <dgm:pt modelId="{2368F573-4CB6-4F32-8BA0-189A8D92FC9A}" type="pres">
      <dgm:prSet presAssocID="{90A1FA27-9A16-4691-9711-A4A8D01F1A70}" presName="tx1" presStyleLbl="revTx" presStyleIdx="3" presStyleCnt="6"/>
      <dgm:spPr/>
    </dgm:pt>
    <dgm:pt modelId="{5A6B0779-EBC7-408A-BFA6-E29B6C2512BF}" type="pres">
      <dgm:prSet presAssocID="{90A1FA27-9A16-4691-9711-A4A8D01F1A70}" presName="vert1" presStyleCnt="0"/>
      <dgm:spPr/>
    </dgm:pt>
    <dgm:pt modelId="{C073CB7E-FEBD-4E13-AFBB-0C0499668F6D}" type="pres">
      <dgm:prSet presAssocID="{A02FCC2B-D002-4ABC-AC6D-5735E545C8ED}" presName="thickLine" presStyleLbl="alignNode1" presStyleIdx="4" presStyleCnt="6"/>
      <dgm:spPr/>
    </dgm:pt>
    <dgm:pt modelId="{38ADA0EE-BF00-4764-8F9E-01D5F03D02F6}" type="pres">
      <dgm:prSet presAssocID="{A02FCC2B-D002-4ABC-AC6D-5735E545C8ED}" presName="horz1" presStyleCnt="0"/>
      <dgm:spPr/>
    </dgm:pt>
    <dgm:pt modelId="{5BF348F5-A992-42FC-90CC-56D7FD7E8B1E}" type="pres">
      <dgm:prSet presAssocID="{A02FCC2B-D002-4ABC-AC6D-5735E545C8ED}" presName="tx1" presStyleLbl="revTx" presStyleIdx="4" presStyleCnt="6"/>
      <dgm:spPr/>
    </dgm:pt>
    <dgm:pt modelId="{2519F707-1A0A-4476-8AC3-E13A42A22320}" type="pres">
      <dgm:prSet presAssocID="{A02FCC2B-D002-4ABC-AC6D-5735E545C8ED}" presName="vert1" presStyleCnt="0"/>
      <dgm:spPr/>
    </dgm:pt>
    <dgm:pt modelId="{CB551D34-FAF8-47DF-B3FF-64064678CA6A}" type="pres">
      <dgm:prSet presAssocID="{3BDCE136-5700-4B6D-A8E8-9C2B706B34AD}" presName="thickLine" presStyleLbl="alignNode1" presStyleIdx="5" presStyleCnt="6"/>
      <dgm:spPr/>
    </dgm:pt>
    <dgm:pt modelId="{D67FED17-8CEB-409D-9A0F-2D7CD83F1033}" type="pres">
      <dgm:prSet presAssocID="{3BDCE136-5700-4B6D-A8E8-9C2B706B34AD}" presName="horz1" presStyleCnt="0"/>
      <dgm:spPr/>
    </dgm:pt>
    <dgm:pt modelId="{40F80703-A41C-42E4-8A7D-50B4E1793112}" type="pres">
      <dgm:prSet presAssocID="{3BDCE136-5700-4B6D-A8E8-9C2B706B34AD}" presName="tx1" presStyleLbl="revTx" presStyleIdx="5" presStyleCnt="6"/>
      <dgm:spPr/>
    </dgm:pt>
    <dgm:pt modelId="{F77D0F81-F5ED-47EC-B270-DF3D863456EC}" type="pres">
      <dgm:prSet presAssocID="{3BDCE136-5700-4B6D-A8E8-9C2B706B34AD}" presName="vert1" presStyleCnt="0"/>
      <dgm:spPr/>
    </dgm:pt>
  </dgm:ptLst>
  <dgm:cxnLst>
    <dgm:cxn modelId="{C578C906-7FAB-4076-A055-35BA53BDE701}" type="presOf" srcId="{EA373459-F306-4EAB-AF5A-3626CA757D88}" destId="{858FB524-C4FB-41A2-A488-8314DDCA2453}" srcOrd="0" destOrd="0" presId="urn:microsoft.com/office/officeart/2008/layout/LinedList"/>
    <dgm:cxn modelId="{A4E20F1D-17F0-4240-8686-1F816632A4E6}" srcId="{07C5130D-329C-4BAD-835C-ECE5E2BA2166}" destId="{E7CA6ED3-540D-480E-B65C-179839BB40C5}" srcOrd="1" destOrd="0" parTransId="{8564705D-A692-4443-9D7B-903AC0BD25E4}" sibTransId="{675BA9B5-A9B5-4B67-8277-230DC542C252}"/>
    <dgm:cxn modelId="{44F8DF30-ECB1-4917-87CD-A55007C752E2}" type="presOf" srcId="{A02FCC2B-D002-4ABC-AC6D-5735E545C8ED}" destId="{5BF348F5-A992-42FC-90CC-56D7FD7E8B1E}" srcOrd="0" destOrd="0" presId="urn:microsoft.com/office/officeart/2008/layout/LinedList"/>
    <dgm:cxn modelId="{26C8815E-C01B-441E-91AE-B588F6F4DDE5}" srcId="{07C5130D-329C-4BAD-835C-ECE5E2BA2166}" destId="{A02FCC2B-D002-4ABC-AC6D-5735E545C8ED}" srcOrd="4" destOrd="0" parTransId="{CBA85342-0D19-4F83-BE3F-41BA7C60A15C}" sibTransId="{26C9290F-7D88-4EB4-AB84-0886CB3FDFFF}"/>
    <dgm:cxn modelId="{44AE4164-887C-47D8-8E6F-24C8FC237ABC}" type="presOf" srcId="{E7CA6ED3-540D-480E-B65C-179839BB40C5}" destId="{06DA4FA1-0436-4E1A-BD04-EA3C4B8590BD}" srcOrd="0" destOrd="0" presId="urn:microsoft.com/office/officeart/2008/layout/LinedList"/>
    <dgm:cxn modelId="{6860E974-CBE6-4CA9-935D-A9634D0DEFDF}" srcId="{07C5130D-329C-4BAD-835C-ECE5E2BA2166}" destId="{C413F68F-B962-4B62-920A-92C7E934C4C0}" srcOrd="0" destOrd="0" parTransId="{7D237C1F-7946-4745-AC0F-055101E0DB8E}" sibTransId="{B9F8580B-77C3-48AA-87F4-3DCEEFC4EFF4}"/>
    <dgm:cxn modelId="{E7B1F95A-601A-41EA-95D6-5C3D78375480}" type="presOf" srcId="{3BDCE136-5700-4B6D-A8E8-9C2B706B34AD}" destId="{40F80703-A41C-42E4-8A7D-50B4E1793112}" srcOrd="0" destOrd="0" presId="urn:microsoft.com/office/officeart/2008/layout/LinedList"/>
    <dgm:cxn modelId="{192B3F7D-2BBE-439E-B106-3CE2B1220BB7}" type="presOf" srcId="{C413F68F-B962-4B62-920A-92C7E934C4C0}" destId="{56553F24-715C-4EE0-ADE9-DD440BC260A3}" srcOrd="0" destOrd="0" presId="urn:microsoft.com/office/officeart/2008/layout/LinedList"/>
    <dgm:cxn modelId="{D3F9EF96-91FF-4B12-9810-5AA8FA57D863}" srcId="{07C5130D-329C-4BAD-835C-ECE5E2BA2166}" destId="{EA373459-F306-4EAB-AF5A-3626CA757D88}" srcOrd="2" destOrd="0" parTransId="{B8EF31CC-0FE6-48F7-B46D-E14340A7A997}" sibTransId="{F5B58398-DC24-40EE-B683-78A1253E42B0}"/>
    <dgm:cxn modelId="{3392D2A1-2D5B-404C-BACE-81F89CB6124C}" srcId="{07C5130D-329C-4BAD-835C-ECE5E2BA2166}" destId="{3BDCE136-5700-4B6D-A8E8-9C2B706B34AD}" srcOrd="5" destOrd="0" parTransId="{77040AA9-2D0C-4A60-83AA-2C0A68586729}" sibTransId="{65B1F820-D0FC-439F-A653-7C83232EB467}"/>
    <dgm:cxn modelId="{441F49D3-0BA8-49AA-93E9-97A6A156B835}" type="presOf" srcId="{90A1FA27-9A16-4691-9711-A4A8D01F1A70}" destId="{2368F573-4CB6-4F32-8BA0-189A8D92FC9A}" srcOrd="0" destOrd="0" presId="urn:microsoft.com/office/officeart/2008/layout/LinedList"/>
    <dgm:cxn modelId="{ACFAD0D8-CF58-4BA8-8AF5-96B177C3F4EE}" srcId="{07C5130D-329C-4BAD-835C-ECE5E2BA2166}" destId="{90A1FA27-9A16-4691-9711-A4A8D01F1A70}" srcOrd="3" destOrd="0" parTransId="{875DEDE7-7B5C-4021-BACC-75DF38A60A4E}" sibTransId="{085D32CE-CAA1-4858-AEB2-C10BB748BBAF}"/>
    <dgm:cxn modelId="{6318C2E7-04D8-4430-891A-81AB4B2F3867}" type="presOf" srcId="{07C5130D-329C-4BAD-835C-ECE5E2BA2166}" destId="{71487449-A01D-406B-A6D9-230AF1564EB3}" srcOrd="0" destOrd="0" presId="urn:microsoft.com/office/officeart/2008/layout/LinedList"/>
    <dgm:cxn modelId="{2435D72B-70BB-41F9-9BD3-583B4EC81199}" type="presParOf" srcId="{71487449-A01D-406B-A6D9-230AF1564EB3}" destId="{2F25D9FD-0A91-48D7-AFC0-3B40C3A26794}" srcOrd="0" destOrd="0" presId="urn:microsoft.com/office/officeart/2008/layout/LinedList"/>
    <dgm:cxn modelId="{CCE3949F-BB11-487B-9778-D219E4AC8E58}" type="presParOf" srcId="{71487449-A01D-406B-A6D9-230AF1564EB3}" destId="{FC725CD9-77EE-413D-AE65-B1ED2BBA6DAA}" srcOrd="1" destOrd="0" presId="urn:microsoft.com/office/officeart/2008/layout/LinedList"/>
    <dgm:cxn modelId="{DB4ED543-AD04-48F0-90E2-02B03244F8CB}" type="presParOf" srcId="{FC725CD9-77EE-413D-AE65-B1ED2BBA6DAA}" destId="{56553F24-715C-4EE0-ADE9-DD440BC260A3}" srcOrd="0" destOrd="0" presId="urn:microsoft.com/office/officeart/2008/layout/LinedList"/>
    <dgm:cxn modelId="{24B1B6C0-147C-402B-AAAD-205CB6B46CAD}" type="presParOf" srcId="{FC725CD9-77EE-413D-AE65-B1ED2BBA6DAA}" destId="{E960C40D-9C94-4057-B825-4E04BD3BCA6B}" srcOrd="1" destOrd="0" presId="urn:microsoft.com/office/officeart/2008/layout/LinedList"/>
    <dgm:cxn modelId="{7220F90C-1878-4F0A-9CBC-B266E599B354}" type="presParOf" srcId="{71487449-A01D-406B-A6D9-230AF1564EB3}" destId="{E52CE617-7D80-432C-A114-8C43AA33B845}" srcOrd="2" destOrd="0" presId="urn:microsoft.com/office/officeart/2008/layout/LinedList"/>
    <dgm:cxn modelId="{FF951817-015E-4A6C-9471-EEF51544A938}" type="presParOf" srcId="{71487449-A01D-406B-A6D9-230AF1564EB3}" destId="{5DD32B5B-710F-4C26-B367-466C76D7B539}" srcOrd="3" destOrd="0" presId="urn:microsoft.com/office/officeart/2008/layout/LinedList"/>
    <dgm:cxn modelId="{37CF6C26-02B9-4CCF-BC87-C4BEA702EB3E}" type="presParOf" srcId="{5DD32B5B-710F-4C26-B367-466C76D7B539}" destId="{06DA4FA1-0436-4E1A-BD04-EA3C4B8590BD}" srcOrd="0" destOrd="0" presId="urn:microsoft.com/office/officeart/2008/layout/LinedList"/>
    <dgm:cxn modelId="{8592704A-63F5-4E59-9E4A-E7A179014A30}" type="presParOf" srcId="{5DD32B5B-710F-4C26-B367-466C76D7B539}" destId="{FA6F0067-45F0-4207-A676-B4102DC86A31}" srcOrd="1" destOrd="0" presId="urn:microsoft.com/office/officeart/2008/layout/LinedList"/>
    <dgm:cxn modelId="{4670BD42-267A-4AC1-97C0-88F7751C7655}" type="presParOf" srcId="{71487449-A01D-406B-A6D9-230AF1564EB3}" destId="{3CE018E8-EFBB-4D14-BEA7-14EA8B850BF0}" srcOrd="4" destOrd="0" presId="urn:microsoft.com/office/officeart/2008/layout/LinedList"/>
    <dgm:cxn modelId="{FF442AB8-1D3D-4979-977D-8FF69F2C792B}" type="presParOf" srcId="{71487449-A01D-406B-A6D9-230AF1564EB3}" destId="{5665771B-8FD2-4F8C-908F-ECED1B468832}" srcOrd="5" destOrd="0" presId="urn:microsoft.com/office/officeart/2008/layout/LinedList"/>
    <dgm:cxn modelId="{6DF68ED9-AFCF-4DE7-BD56-B48CA4B337FC}" type="presParOf" srcId="{5665771B-8FD2-4F8C-908F-ECED1B468832}" destId="{858FB524-C4FB-41A2-A488-8314DDCA2453}" srcOrd="0" destOrd="0" presId="urn:microsoft.com/office/officeart/2008/layout/LinedList"/>
    <dgm:cxn modelId="{9EBABB5F-159D-476D-B5C5-F9245F98BCB1}" type="presParOf" srcId="{5665771B-8FD2-4F8C-908F-ECED1B468832}" destId="{0DF624EF-BCC8-4787-992C-7221894F5D30}" srcOrd="1" destOrd="0" presId="urn:microsoft.com/office/officeart/2008/layout/LinedList"/>
    <dgm:cxn modelId="{7F28E5F7-581C-42A7-A75B-594CDB19BC1B}" type="presParOf" srcId="{71487449-A01D-406B-A6D9-230AF1564EB3}" destId="{2FBD7C0D-B748-4AB9-8916-A8DC0CCE2203}" srcOrd="6" destOrd="0" presId="urn:microsoft.com/office/officeart/2008/layout/LinedList"/>
    <dgm:cxn modelId="{785C8241-F106-4C27-BBBE-A992D0E90BCD}" type="presParOf" srcId="{71487449-A01D-406B-A6D9-230AF1564EB3}" destId="{B7D9F046-A1B2-4902-9373-99860C7FA74C}" srcOrd="7" destOrd="0" presId="urn:microsoft.com/office/officeart/2008/layout/LinedList"/>
    <dgm:cxn modelId="{7C13ED91-5084-4035-BDAB-410973CBBE3F}" type="presParOf" srcId="{B7D9F046-A1B2-4902-9373-99860C7FA74C}" destId="{2368F573-4CB6-4F32-8BA0-189A8D92FC9A}" srcOrd="0" destOrd="0" presId="urn:microsoft.com/office/officeart/2008/layout/LinedList"/>
    <dgm:cxn modelId="{0BB0F42C-481E-4B9F-8A99-60D61C3ADF5A}" type="presParOf" srcId="{B7D9F046-A1B2-4902-9373-99860C7FA74C}" destId="{5A6B0779-EBC7-408A-BFA6-E29B6C2512BF}" srcOrd="1" destOrd="0" presId="urn:microsoft.com/office/officeart/2008/layout/LinedList"/>
    <dgm:cxn modelId="{D097A2CC-F9D7-45E9-BCD9-8F3EE5B1E71D}" type="presParOf" srcId="{71487449-A01D-406B-A6D9-230AF1564EB3}" destId="{C073CB7E-FEBD-4E13-AFBB-0C0499668F6D}" srcOrd="8" destOrd="0" presId="urn:microsoft.com/office/officeart/2008/layout/LinedList"/>
    <dgm:cxn modelId="{27FFCAD4-ECC4-4C45-8757-ED39A94936E5}" type="presParOf" srcId="{71487449-A01D-406B-A6D9-230AF1564EB3}" destId="{38ADA0EE-BF00-4764-8F9E-01D5F03D02F6}" srcOrd="9" destOrd="0" presId="urn:microsoft.com/office/officeart/2008/layout/LinedList"/>
    <dgm:cxn modelId="{8505654D-AEAF-4EDC-B9DE-79B200AE9B4E}" type="presParOf" srcId="{38ADA0EE-BF00-4764-8F9E-01D5F03D02F6}" destId="{5BF348F5-A992-42FC-90CC-56D7FD7E8B1E}" srcOrd="0" destOrd="0" presId="urn:microsoft.com/office/officeart/2008/layout/LinedList"/>
    <dgm:cxn modelId="{FB6F360C-A5F1-4274-AC66-31D6368D26CA}" type="presParOf" srcId="{38ADA0EE-BF00-4764-8F9E-01D5F03D02F6}" destId="{2519F707-1A0A-4476-8AC3-E13A42A22320}" srcOrd="1" destOrd="0" presId="urn:microsoft.com/office/officeart/2008/layout/LinedList"/>
    <dgm:cxn modelId="{E847F7DC-C618-490B-9401-7EEC97F89EA5}" type="presParOf" srcId="{71487449-A01D-406B-A6D9-230AF1564EB3}" destId="{CB551D34-FAF8-47DF-B3FF-64064678CA6A}" srcOrd="10" destOrd="0" presId="urn:microsoft.com/office/officeart/2008/layout/LinedList"/>
    <dgm:cxn modelId="{8D664E48-3BBF-44F5-BEA6-23A433172426}" type="presParOf" srcId="{71487449-A01D-406B-A6D9-230AF1564EB3}" destId="{D67FED17-8CEB-409D-9A0F-2D7CD83F1033}" srcOrd="11" destOrd="0" presId="urn:microsoft.com/office/officeart/2008/layout/LinedList"/>
    <dgm:cxn modelId="{DA46F802-773A-4304-BE0F-D6881AADE837}" type="presParOf" srcId="{D67FED17-8CEB-409D-9A0F-2D7CD83F1033}" destId="{40F80703-A41C-42E4-8A7D-50B4E1793112}" srcOrd="0" destOrd="0" presId="urn:microsoft.com/office/officeart/2008/layout/LinedList"/>
    <dgm:cxn modelId="{2E256284-3B41-4395-9C21-9D0F48D2668F}" type="presParOf" srcId="{D67FED17-8CEB-409D-9A0F-2D7CD83F1033}" destId="{F77D0F81-F5ED-47EC-B270-DF3D863456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9641F18-4A84-43BC-89F8-1FDF6DDE8C5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1812F4-33B1-4C10-8F8A-872C4A6BB1F9}">
      <dgm:prSet/>
      <dgm:spPr/>
      <dgm:t>
        <a:bodyPr/>
        <a:lstStyle/>
        <a:p>
          <a:r>
            <a:rPr lang="en-US" dirty="0"/>
            <a:t>Using LSTM Model a higher accuracy of 97.82% has been achieved. With high precision and recall rate</a:t>
          </a:r>
        </a:p>
      </dgm:t>
    </dgm:pt>
    <dgm:pt modelId="{2DBC96AC-64D9-4252-ADB2-911567BB18F6}" type="parTrans" cxnId="{757B8726-BEE4-4213-82B4-8AE09B35F8CC}">
      <dgm:prSet/>
      <dgm:spPr/>
      <dgm:t>
        <a:bodyPr/>
        <a:lstStyle/>
        <a:p>
          <a:endParaRPr lang="en-US"/>
        </a:p>
      </dgm:t>
    </dgm:pt>
    <dgm:pt modelId="{88399284-8AA4-4B62-84E7-4F6F7EA99B6B}" type="sibTrans" cxnId="{757B8726-BEE4-4213-82B4-8AE09B35F8CC}">
      <dgm:prSet/>
      <dgm:spPr/>
      <dgm:t>
        <a:bodyPr/>
        <a:lstStyle/>
        <a:p>
          <a:endParaRPr lang="en-US"/>
        </a:p>
      </dgm:t>
    </dgm:pt>
    <dgm:pt modelId="{10A06D6E-7138-4FE6-BA51-7B215AA5DB78}">
      <dgm:prSet/>
      <dgm:spPr/>
      <dgm:t>
        <a:bodyPr/>
        <a:lstStyle/>
        <a:p>
          <a:r>
            <a:rPr lang="en-US" dirty="0"/>
            <a:t>Among machine learning algorithms, logistic regression is an efficient algorithm.</a:t>
          </a:r>
        </a:p>
      </dgm:t>
    </dgm:pt>
    <dgm:pt modelId="{ECE0D18C-9E35-447E-8A46-BE58B346070C}" type="parTrans" cxnId="{9CEFA66E-DDE5-4F31-8385-23EAE9559E8C}">
      <dgm:prSet/>
      <dgm:spPr/>
      <dgm:t>
        <a:bodyPr/>
        <a:lstStyle/>
        <a:p>
          <a:endParaRPr lang="en-IN"/>
        </a:p>
      </dgm:t>
    </dgm:pt>
    <dgm:pt modelId="{81363C43-4E20-4B21-9CE6-F2CB24209F9C}" type="sibTrans" cxnId="{9CEFA66E-DDE5-4F31-8385-23EAE9559E8C}">
      <dgm:prSet/>
      <dgm:spPr/>
      <dgm:t>
        <a:bodyPr/>
        <a:lstStyle/>
        <a:p>
          <a:endParaRPr lang="en-IN"/>
        </a:p>
      </dgm:t>
    </dgm:pt>
    <dgm:pt modelId="{6CD24385-64CC-450E-A420-ACCA0369BFC4}">
      <dgm:prSet/>
      <dgm:spPr/>
      <dgm:t>
        <a:bodyPr/>
        <a:lstStyle/>
        <a:p>
          <a:r>
            <a:rPr lang="en-US" dirty="0"/>
            <a:t>SVM algorithm Takes higher training time, As high number of Support vectors increases the complexity of model. </a:t>
          </a:r>
        </a:p>
      </dgm:t>
    </dgm:pt>
    <dgm:pt modelId="{31A3ADB5-E0E4-434E-B308-2D8F8AB64F13}" type="parTrans" cxnId="{7C7D5C63-6FE1-4230-B9F8-CC98602AA221}">
      <dgm:prSet/>
      <dgm:spPr/>
      <dgm:t>
        <a:bodyPr/>
        <a:lstStyle/>
        <a:p>
          <a:endParaRPr lang="en-IN"/>
        </a:p>
      </dgm:t>
    </dgm:pt>
    <dgm:pt modelId="{41774894-E1D2-4978-9636-99FF064A4B84}" type="sibTrans" cxnId="{7C7D5C63-6FE1-4230-B9F8-CC98602AA221}">
      <dgm:prSet/>
      <dgm:spPr/>
      <dgm:t>
        <a:bodyPr/>
        <a:lstStyle/>
        <a:p>
          <a:endParaRPr lang="en-IN"/>
        </a:p>
      </dgm:t>
    </dgm:pt>
    <dgm:pt modelId="{9696B579-0AC9-4220-933A-FF2FDA6043E0}">
      <dgm:prSet/>
      <dgm:spPr/>
      <dgm:t>
        <a:bodyPr/>
        <a:lstStyle/>
        <a:p>
          <a:r>
            <a:rPr lang="en-US" dirty="0"/>
            <a:t>Its not necessary that, high accurate results requires high training time, it depends on individual algorithm architecture and resources capability. </a:t>
          </a:r>
        </a:p>
      </dgm:t>
    </dgm:pt>
    <dgm:pt modelId="{5A40FB2A-6A4F-42F4-9FDE-96D67EAEA712}" type="parTrans" cxnId="{4E7F4100-EF30-4E37-9E1E-0DCB288B7F38}">
      <dgm:prSet/>
      <dgm:spPr/>
      <dgm:t>
        <a:bodyPr/>
        <a:lstStyle/>
        <a:p>
          <a:endParaRPr lang="en-IN"/>
        </a:p>
      </dgm:t>
    </dgm:pt>
    <dgm:pt modelId="{CF0D5154-8F29-4B11-BF93-9003C802A714}" type="sibTrans" cxnId="{4E7F4100-EF30-4E37-9E1E-0DCB288B7F38}">
      <dgm:prSet/>
      <dgm:spPr/>
      <dgm:t>
        <a:bodyPr/>
        <a:lstStyle/>
        <a:p>
          <a:endParaRPr lang="en-IN"/>
        </a:p>
      </dgm:t>
    </dgm:pt>
    <dgm:pt modelId="{36FAA88B-70C4-427A-B1DC-912625BB1400}" type="pres">
      <dgm:prSet presAssocID="{E9641F18-4A84-43BC-89F8-1FDF6DDE8C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624140-9C9C-48CE-AB12-C1D3B01D77AA}" type="pres">
      <dgm:prSet presAssocID="{961812F4-33B1-4C10-8F8A-872C4A6BB1F9}" presName="hierRoot1" presStyleCnt="0"/>
      <dgm:spPr/>
    </dgm:pt>
    <dgm:pt modelId="{A6A20A6F-21A6-4868-94B5-02AE7CEF9E76}" type="pres">
      <dgm:prSet presAssocID="{961812F4-33B1-4C10-8F8A-872C4A6BB1F9}" presName="composite" presStyleCnt="0"/>
      <dgm:spPr/>
    </dgm:pt>
    <dgm:pt modelId="{E0FD8778-56C8-4169-A314-1B60C8003C3F}" type="pres">
      <dgm:prSet presAssocID="{961812F4-33B1-4C10-8F8A-872C4A6BB1F9}" presName="background" presStyleLbl="node0" presStyleIdx="0" presStyleCnt="4"/>
      <dgm:spPr/>
    </dgm:pt>
    <dgm:pt modelId="{79CB9733-6917-4550-967B-10BA9C760D0A}" type="pres">
      <dgm:prSet presAssocID="{961812F4-33B1-4C10-8F8A-872C4A6BB1F9}" presName="text" presStyleLbl="fgAcc0" presStyleIdx="0" presStyleCnt="4">
        <dgm:presLayoutVars>
          <dgm:chPref val="3"/>
        </dgm:presLayoutVars>
      </dgm:prSet>
      <dgm:spPr/>
    </dgm:pt>
    <dgm:pt modelId="{E92C5B21-EA52-40D5-A170-EE9517D2DCE6}" type="pres">
      <dgm:prSet presAssocID="{961812F4-33B1-4C10-8F8A-872C4A6BB1F9}" presName="hierChild2" presStyleCnt="0"/>
      <dgm:spPr/>
    </dgm:pt>
    <dgm:pt modelId="{18208724-C3FD-403F-8054-E773836EF1A8}" type="pres">
      <dgm:prSet presAssocID="{10A06D6E-7138-4FE6-BA51-7B215AA5DB78}" presName="hierRoot1" presStyleCnt="0"/>
      <dgm:spPr/>
    </dgm:pt>
    <dgm:pt modelId="{DB372332-99BF-4972-BC5A-7CC5C4B7AB50}" type="pres">
      <dgm:prSet presAssocID="{10A06D6E-7138-4FE6-BA51-7B215AA5DB78}" presName="composite" presStyleCnt="0"/>
      <dgm:spPr/>
    </dgm:pt>
    <dgm:pt modelId="{89B1D593-74C5-4B86-8A8F-760A54D523FF}" type="pres">
      <dgm:prSet presAssocID="{10A06D6E-7138-4FE6-BA51-7B215AA5DB78}" presName="background" presStyleLbl="node0" presStyleIdx="1" presStyleCnt="4"/>
      <dgm:spPr/>
    </dgm:pt>
    <dgm:pt modelId="{4FB7950E-F342-42CC-904F-0B63F380F8C6}" type="pres">
      <dgm:prSet presAssocID="{10A06D6E-7138-4FE6-BA51-7B215AA5DB78}" presName="text" presStyleLbl="fgAcc0" presStyleIdx="1" presStyleCnt="4">
        <dgm:presLayoutVars>
          <dgm:chPref val="3"/>
        </dgm:presLayoutVars>
      </dgm:prSet>
      <dgm:spPr/>
    </dgm:pt>
    <dgm:pt modelId="{CECE928A-C300-4630-B9FD-EA3B2EC29424}" type="pres">
      <dgm:prSet presAssocID="{10A06D6E-7138-4FE6-BA51-7B215AA5DB78}" presName="hierChild2" presStyleCnt="0"/>
      <dgm:spPr/>
    </dgm:pt>
    <dgm:pt modelId="{9391F6B8-9527-4776-B327-64775FA41279}" type="pres">
      <dgm:prSet presAssocID="{6CD24385-64CC-450E-A420-ACCA0369BFC4}" presName="hierRoot1" presStyleCnt="0"/>
      <dgm:spPr/>
    </dgm:pt>
    <dgm:pt modelId="{CDEF415B-6EF5-4E00-B199-53E6DC9CAF2E}" type="pres">
      <dgm:prSet presAssocID="{6CD24385-64CC-450E-A420-ACCA0369BFC4}" presName="composite" presStyleCnt="0"/>
      <dgm:spPr/>
    </dgm:pt>
    <dgm:pt modelId="{EBB35E63-82A0-4897-8FC3-E1E06672E846}" type="pres">
      <dgm:prSet presAssocID="{6CD24385-64CC-450E-A420-ACCA0369BFC4}" presName="background" presStyleLbl="node0" presStyleIdx="2" presStyleCnt="4"/>
      <dgm:spPr/>
    </dgm:pt>
    <dgm:pt modelId="{4228A347-DF94-40DF-AC27-5E06372B8596}" type="pres">
      <dgm:prSet presAssocID="{6CD24385-64CC-450E-A420-ACCA0369BFC4}" presName="text" presStyleLbl="fgAcc0" presStyleIdx="2" presStyleCnt="4">
        <dgm:presLayoutVars>
          <dgm:chPref val="3"/>
        </dgm:presLayoutVars>
      </dgm:prSet>
      <dgm:spPr/>
    </dgm:pt>
    <dgm:pt modelId="{7FEFC33F-4D84-429A-9688-A417B4EA7C22}" type="pres">
      <dgm:prSet presAssocID="{6CD24385-64CC-450E-A420-ACCA0369BFC4}" presName="hierChild2" presStyleCnt="0"/>
      <dgm:spPr/>
    </dgm:pt>
    <dgm:pt modelId="{76C68F6E-512F-4453-A1F0-FA969B85A7C2}" type="pres">
      <dgm:prSet presAssocID="{9696B579-0AC9-4220-933A-FF2FDA6043E0}" presName="hierRoot1" presStyleCnt="0"/>
      <dgm:spPr/>
    </dgm:pt>
    <dgm:pt modelId="{1E6931E1-536B-431B-8D57-F432FEC86B9A}" type="pres">
      <dgm:prSet presAssocID="{9696B579-0AC9-4220-933A-FF2FDA6043E0}" presName="composite" presStyleCnt="0"/>
      <dgm:spPr/>
    </dgm:pt>
    <dgm:pt modelId="{81568263-DDBE-4ADF-8CA3-036CBDC47D9F}" type="pres">
      <dgm:prSet presAssocID="{9696B579-0AC9-4220-933A-FF2FDA6043E0}" presName="background" presStyleLbl="node0" presStyleIdx="3" presStyleCnt="4"/>
      <dgm:spPr/>
    </dgm:pt>
    <dgm:pt modelId="{79979247-3553-4578-85CA-059BE4F6ACBF}" type="pres">
      <dgm:prSet presAssocID="{9696B579-0AC9-4220-933A-FF2FDA6043E0}" presName="text" presStyleLbl="fgAcc0" presStyleIdx="3" presStyleCnt="4">
        <dgm:presLayoutVars>
          <dgm:chPref val="3"/>
        </dgm:presLayoutVars>
      </dgm:prSet>
      <dgm:spPr/>
    </dgm:pt>
    <dgm:pt modelId="{A97893A4-27D5-49BA-B2BF-A1DF5A757DD1}" type="pres">
      <dgm:prSet presAssocID="{9696B579-0AC9-4220-933A-FF2FDA6043E0}" presName="hierChild2" presStyleCnt="0"/>
      <dgm:spPr/>
    </dgm:pt>
  </dgm:ptLst>
  <dgm:cxnLst>
    <dgm:cxn modelId="{4E7F4100-EF30-4E37-9E1E-0DCB288B7F38}" srcId="{E9641F18-4A84-43BC-89F8-1FDF6DDE8C50}" destId="{9696B579-0AC9-4220-933A-FF2FDA6043E0}" srcOrd="3" destOrd="0" parTransId="{5A40FB2A-6A4F-42F4-9FDE-96D67EAEA712}" sibTransId="{CF0D5154-8F29-4B11-BF93-9003C802A714}"/>
    <dgm:cxn modelId="{8FA98310-AF0E-4EC6-99E1-3AAD66E837AC}" type="presOf" srcId="{10A06D6E-7138-4FE6-BA51-7B215AA5DB78}" destId="{4FB7950E-F342-42CC-904F-0B63F380F8C6}" srcOrd="0" destOrd="0" presId="urn:microsoft.com/office/officeart/2005/8/layout/hierarchy1"/>
    <dgm:cxn modelId="{757B8726-BEE4-4213-82B4-8AE09B35F8CC}" srcId="{E9641F18-4A84-43BC-89F8-1FDF6DDE8C50}" destId="{961812F4-33B1-4C10-8F8A-872C4A6BB1F9}" srcOrd="0" destOrd="0" parTransId="{2DBC96AC-64D9-4252-ADB2-911567BB18F6}" sibTransId="{88399284-8AA4-4B62-84E7-4F6F7EA99B6B}"/>
    <dgm:cxn modelId="{7C7D5C63-6FE1-4230-B9F8-CC98602AA221}" srcId="{E9641F18-4A84-43BC-89F8-1FDF6DDE8C50}" destId="{6CD24385-64CC-450E-A420-ACCA0369BFC4}" srcOrd="2" destOrd="0" parTransId="{31A3ADB5-E0E4-434E-B308-2D8F8AB64F13}" sibTransId="{41774894-E1D2-4978-9636-99FF064A4B84}"/>
    <dgm:cxn modelId="{0099B843-17A7-4E4F-88C6-84C33392B979}" type="presOf" srcId="{E9641F18-4A84-43BC-89F8-1FDF6DDE8C50}" destId="{36FAA88B-70C4-427A-B1DC-912625BB1400}" srcOrd="0" destOrd="0" presId="urn:microsoft.com/office/officeart/2005/8/layout/hierarchy1"/>
    <dgm:cxn modelId="{C9939F69-AF19-4E24-BB23-9CE2F9E2B469}" type="presOf" srcId="{961812F4-33B1-4C10-8F8A-872C4A6BB1F9}" destId="{79CB9733-6917-4550-967B-10BA9C760D0A}" srcOrd="0" destOrd="0" presId="urn:microsoft.com/office/officeart/2005/8/layout/hierarchy1"/>
    <dgm:cxn modelId="{9CEFA66E-DDE5-4F31-8385-23EAE9559E8C}" srcId="{E9641F18-4A84-43BC-89F8-1FDF6DDE8C50}" destId="{10A06D6E-7138-4FE6-BA51-7B215AA5DB78}" srcOrd="1" destOrd="0" parTransId="{ECE0D18C-9E35-447E-8A46-BE58B346070C}" sibTransId="{81363C43-4E20-4B21-9CE6-F2CB24209F9C}"/>
    <dgm:cxn modelId="{EB427475-9C7E-47F3-A0E7-BAF4BE106EF3}" type="presOf" srcId="{9696B579-0AC9-4220-933A-FF2FDA6043E0}" destId="{79979247-3553-4578-85CA-059BE4F6ACBF}" srcOrd="0" destOrd="0" presId="urn:microsoft.com/office/officeart/2005/8/layout/hierarchy1"/>
    <dgm:cxn modelId="{33A05AF5-F5F5-4535-88A7-09DCF5BECA6B}" type="presOf" srcId="{6CD24385-64CC-450E-A420-ACCA0369BFC4}" destId="{4228A347-DF94-40DF-AC27-5E06372B8596}" srcOrd="0" destOrd="0" presId="urn:microsoft.com/office/officeart/2005/8/layout/hierarchy1"/>
    <dgm:cxn modelId="{668CE294-C377-4C54-95FE-AFC5340501A1}" type="presParOf" srcId="{36FAA88B-70C4-427A-B1DC-912625BB1400}" destId="{22624140-9C9C-48CE-AB12-C1D3B01D77AA}" srcOrd="0" destOrd="0" presId="urn:microsoft.com/office/officeart/2005/8/layout/hierarchy1"/>
    <dgm:cxn modelId="{23ED4FD3-07A7-4222-B524-850AEA57523C}" type="presParOf" srcId="{22624140-9C9C-48CE-AB12-C1D3B01D77AA}" destId="{A6A20A6F-21A6-4868-94B5-02AE7CEF9E76}" srcOrd="0" destOrd="0" presId="urn:microsoft.com/office/officeart/2005/8/layout/hierarchy1"/>
    <dgm:cxn modelId="{87C19836-DD3E-4E65-87E0-E393A966F7D2}" type="presParOf" srcId="{A6A20A6F-21A6-4868-94B5-02AE7CEF9E76}" destId="{E0FD8778-56C8-4169-A314-1B60C8003C3F}" srcOrd="0" destOrd="0" presId="urn:microsoft.com/office/officeart/2005/8/layout/hierarchy1"/>
    <dgm:cxn modelId="{3AE99EAC-2F55-4F02-8F01-DE9DE931B4CB}" type="presParOf" srcId="{A6A20A6F-21A6-4868-94B5-02AE7CEF9E76}" destId="{79CB9733-6917-4550-967B-10BA9C760D0A}" srcOrd="1" destOrd="0" presId="urn:microsoft.com/office/officeart/2005/8/layout/hierarchy1"/>
    <dgm:cxn modelId="{26682F1D-85AA-403E-A13C-12AADAD7E613}" type="presParOf" srcId="{22624140-9C9C-48CE-AB12-C1D3B01D77AA}" destId="{E92C5B21-EA52-40D5-A170-EE9517D2DCE6}" srcOrd="1" destOrd="0" presId="urn:microsoft.com/office/officeart/2005/8/layout/hierarchy1"/>
    <dgm:cxn modelId="{E94ED748-9D13-468B-993A-AEFB8BAD558E}" type="presParOf" srcId="{36FAA88B-70C4-427A-B1DC-912625BB1400}" destId="{18208724-C3FD-403F-8054-E773836EF1A8}" srcOrd="1" destOrd="0" presId="urn:microsoft.com/office/officeart/2005/8/layout/hierarchy1"/>
    <dgm:cxn modelId="{69A7ECBF-4746-446D-B751-31520EAD7158}" type="presParOf" srcId="{18208724-C3FD-403F-8054-E773836EF1A8}" destId="{DB372332-99BF-4972-BC5A-7CC5C4B7AB50}" srcOrd="0" destOrd="0" presId="urn:microsoft.com/office/officeart/2005/8/layout/hierarchy1"/>
    <dgm:cxn modelId="{0EA3E5D7-CB98-4B02-9804-BF0B12BF1740}" type="presParOf" srcId="{DB372332-99BF-4972-BC5A-7CC5C4B7AB50}" destId="{89B1D593-74C5-4B86-8A8F-760A54D523FF}" srcOrd="0" destOrd="0" presId="urn:microsoft.com/office/officeart/2005/8/layout/hierarchy1"/>
    <dgm:cxn modelId="{1A56A6BB-D87E-4DA9-8C28-4450967BDE1B}" type="presParOf" srcId="{DB372332-99BF-4972-BC5A-7CC5C4B7AB50}" destId="{4FB7950E-F342-42CC-904F-0B63F380F8C6}" srcOrd="1" destOrd="0" presId="urn:microsoft.com/office/officeart/2005/8/layout/hierarchy1"/>
    <dgm:cxn modelId="{41474371-BAE2-4E06-9D60-6C4F6E7B96DD}" type="presParOf" srcId="{18208724-C3FD-403F-8054-E773836EF1A8}" destId="{CECE928A-C300-4630-B9FD-EA3B2EC29424}" srcOrd="1" destOrd="0" presId="urn:microsoft.com/office/officeart/2005/8/layout/hierarchy1"/>
    <dgm:cxn modelId="{7A2C6049-7EFA-4DAD-9F35-D5B2F6610E2E}" type="presParOf" srcId="{36FAA88B-70C4-427A-B1DC-912625BB1400}" destId="{9391F6B8-9527-4776-B327-64775FA41279}" srcOrd="2" destOrd="0" presId="urn:microsoft.com/office/officeart/2005/8/layout/hierarchy1"/>
    <dgm:cxn modelId="{2A7CD784-46CA-46F3-A666-F902D3E9B200}" type="presParOf" srcId="{9391F6B8-9527-4776-B327-64775FA41279}" destId="{CDEF415B-6EF5-4E00-B199-53E6DC9CAF2E}" srcOrd="0" destOrd="0" presId="urn:microsoft.com/office/officeart/2005/8/layout/hierarchy1"/>
    <dgm:cxn modelId="{E5FAFB33-42E6-4256-AD88-5D8C8B50BEE2}" type="presParOf" srcId="{CDEF415B-6EF5-4E00-B199-53E6DC9CAF2E}" destId="{EBB35E63-82A0-4897-8FC3-E1E06672E846}" srcOrd="0" destOrd="0" presId="urn:microsoft.com/office/officeart/2005/8/layout/hierarchy1"/>
    <dgm:cxn modelId="{5B0BD15C-43EB-4433-BD20-D4A18E155635}" type="presParOf" srcId="{CDEF415B-6EF5-4E00-B199-53E6DC9CAF2E}" destId="{4228A347-DF94-40DF-AC27-5E06372B8596}" srcOrd="1" destOrd="0" presId="urn:microsoft.com/office/officeart/2005/8/layout/hierarchy1"/>
    <dgm:cxn modelId="{22474FEE-F1C9-4F60-88EB-5ABBBB294F2D}" type="presParOf" srcId="{9391F6B8-9527-4776-B327-64775FA41279}" destId="{7FEFC33F-4D84-429A-9688-A417B4EA7C22}" srcOrd="1" destOrd="0" presId="urn:microsoft.com/office/officeart/2005/8/layout/hierarchy1"/>
    <dgm:cxn modelId="{D6D91ED4-4477-4FC6-B1EC-B99EF0589FC4}" type="presParOf" srcId="{36FAA88B-70C4-427A-B1DC-912625BB1400}" destId="{76C68F6E-512F-4453-A1F0-FA969B85A7C2}" srcOrd="3" destOrd="0" presId="urn:microsoft.com/office/officeart/2005/8/layout/hierarchy1"/>
    <dgm:cxn modelId="{4B21CEF7-F46A-4D9E-9D3E-46701099D975}" type="presParOf" srcId="{76C68F6E-512F-4453-A1F0-FA969B85A7C2}" destId="{1E6931E1-536B-431B-8D57-F432FEC86B9A}" srcOrd="0" destOrd="0" presId="urn:microsoft.com/office/officeart/2005/8/layout/hierarchy1"/>
    <dgm:cxn modelId="{6DA573E0-EF6A-4166-BFEB-4DE679F7FC5E}" type="presParOf" srcId="{1E6931E1-536B-431B-8D57-F432FEC86B9A}" destId="{81568263-DDBE-4ADF-8CA3-036CBDC47D9F}" srcOrd="0" destOrd="0" presId="urn:microsoft.com/office/officeart/2005/8/layout/hierarchy1"/>
    <dgm:cxn modelId="{6E37D9D6-2982-46B7-B796-3ADC0FB751DC}" type="presParOf" srcId="{1E6931E1-536B-431B-8D57-F432FEC86B9A}" destId="{79979247-3553-4578-85CA-059BE4F6ACBF}" srcOrd="1" destOrd="0" presId="urn:microsoft.com/office/officeart/2005/8/layout/hierarchy1"/>
    <dgm:cxn modelId="{083CC3D6-1C7E-42A0-9AAB-6A90BF235476}" type="presParOf" srcId="{76C68F6E-512F-4453-A1F0-FA969B85A7C2}" destId="{A97893A4-27D5-49BA-B2BF-A1DF5A757D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0934F00-510C-4F45-A3AB-D4A598A374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0CBE68-ED61-4B0B-9978-DAA4793DEB3C}">
      <dgm:prSet/>
      <dgm:spPr/>
      <dgm:t>
        <a:bodyPr/>
        <a:lstStyle/>
        <a:p>
          <a:r>
            <a:rPr lang="en-US" dirty="0"/>
            <a:t>As the URL data is generating at a faster rate. Relying on single machine or server for production use is not a feasible option.</a:t>
          </a:r>
        </a:p>
      </dgm:t>
    </dgm:pt>
    <dgm:pt modelId="{52A3ECE3-BF22-4B3A-96C6-52287BB2D86E}" type="parTrans" cxnId="{EB52CEA7-7B36-4202-AAE8-783C0CF4FD08}">
      <dgm:prSet/>
      <dgm:spPr/>
      <dgm:t>
        <a:bodyPr/>
        <a:lstStyle/>
        <a:p>
          <a:endParaRPr lang="en-US"/>
        </a:p>
      </dgm:t>
    </dgm:pt>
    <dgm:pt modelId="{E80B426B-DD69-4162-A6AD-89DE1E767707}" type="sibTrans" cxnId="{EB52CEA7-7B36-4202-AAE8-783C0CF4FD08}">
      <dgm:prSet/>
      <dgm:spPr/>
      <dgm:t>
        <a:bodyPr/>
        <a:lstStyle/>
        <a:p>
          <a:endParaRPr lang="en-US"/>
        </a:p>
      </dgm:t>
    </dgm:pt>
    <dgm:pt modelId="{A31DA0D0-39A6-4DC3-9F5F-A90C9C08C191}">
      <dgm:prSet/>
      <dgm:spPr/>
      <dgm:t>
        <a:bodyPr/>
        <a:lstStyle/>
        <a:p>
          <a:pPr rtl="0"/>
          <a:r>
            <a:rPr lang="en-US" dirty="0"/>
            <a:t>Combination of different deep learning models can be explored and results can be compared.</a:t>
          </a:r>
        </a:p>
      </dgm:t>
    </dgm:pt>
    <dgm:pt modelId="{29A9E63C-D046-456B-A260-C94A2B4655CF}" type="parTrans" cxnId="{9844ED15-49C4-42B7-A2D3-057A9FFC5DE3}">
      <dgm:prSet/>
      <dgm:spPr/>
      <dgm:t>
        <a:bodyPr/>
        <a:lstStyle/>
        <a:p>
          <a:endParaRPr lang="en-US"/>
        </a:p>
      </dgm:t>
    </dgm:pt>
    <dgm:pt modelId="{B8FE9E93-F115-4E90-AEB7-ABF65ED17FF4}" type="sibTrans" cxnId="{9844ED15-49C4-42B7-A2D3-057A9FFC5DE3}">
      <dgm:prSet/>
      <dgm:spPr/>
      <dgm:t>
        <a:bodyPr/>
        <a:lstStyle/>
        <a:p>
          <a:endParaRPr lang="en-US"/>
        </a:p>
      </dgm:t>
    </dgm:pt>
    <dgm:pt modelId="{1C8E2284-AAAC-4C38-BDFF-849671A820EB}">
      <dgm:prSet/>
      <dgm:spPr/>
      <dgm:t>
        <a:bodyPr/>
        <a:lstStyle/>
        <a:p>
          <a:r>
            <a:rPr lang="en-US" dirty="0"/>
            <a:t>Scalable solutions such as Hadoop and spark can be utilized for large datasets.</a:t>
          </a:r>
        </a:p>
      </dgm:t>
    </dgm:pt>
    <dgm:pt modelId="{029DBA6A-E8EE-4DDE-8F9D-3790D45AFCFC}" type="parTrans" cxnId="{974D1E39-C1FC-4DC6-976D-9413D8FA345E}">
      <dgm:prSet/>
      <dgm:spPr/>
      <dgm:t>
        <a:bodyPr/>
        <a:lstStyle/>
        <a:p>
          <a:endParaRPr lang="en-IN"/>
        </a:p>
      </dgm:t>
    </dgm:pt>
    <dgm:pt modelId="{E28EE2FE-8366-48F8-A172-8E2DA25E0DF2}" type="sibTrans" cxnId="{974D1E39-C1FC-4DC6-976D-9413D8FA345E}">
      <dgm:prSet/>
      <dgm:spPr/>
      <dgm:t>
        <a:bodyPr/>
        <a:lstStyle/>
        <a:p>
          <a:endParaRPr lang="en-IN"/>
        </a:p>
      </dgm:t>
    </dgm:pt>
    <dgm:pt modelId="{2AE416D1-A4DD-4D88-BCD2-A2FA5ACA46F3}" type="pres">
      <dgm:prSet presAssocID="{30934F00-510C-4F45-A3AB-D4A598A374B2}" presName="Name0" presStyleCnt="0">
        <dgm:presLayoutVars>
          <dgm:dir/>
          <dgm:animLvl val="lvl"/>
          <dgm:resizeHandles val="exact"/>
        </dgm:presLayoutVars>
      </dgm:prSet>
      <dgm:spPr/>
    </dgm:pt>
    <dgm:pt modelId="{E3E7EEAD-64A6-4D71-B9CA-A1829C2B19B9}" type="pres">
      <dgm:prSet presAssocID="{BC0CBE68-ED61-4B0B-9978-DAA4793DEB3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268F9F3-5D2C-408E-9FBF-76680E69A927}" type="pres">
      <dgm:prSet presAssocID="{E80B426B-DD69-4162-A6AD-89DE1E767707}" presName="parTxOnlySpace" presStyleCnt="0"/>
      <dgm:spPr/>
    </dgm:pt>
    <dgm:pt modelId="{8E6BD726-4AB3-45D6-A271-0F647A793884}" type="pres">
      <dgm:prSet presAssocID="{1C8E2284-AAAC-4C38-BDFF-849671A820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74F72A2-B33E-4F8B-9890-F816F7E09A41}" type="pres">
      <dgm:prSet presAssocID="{E28EE2FE-8366-48F8-A172-8E2DA25E0DF2}" presName="parTxOnlySpace" presStyleCnt="0"/>
      <dgm:spPr/>
    </dgm:pt>
    <dgm:pt modelId="{6BBE0EDA-A313-4FE0-A53D-CAE6065CAFC1}" type="pres">
      <dgm:prSet presAssocID="{A31DA0D0-39A6-4DC3-9F5F-A90C9C08C19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B9FAB08-B7DF-48E6-8DB0-E8574478B438}" type="presOf" srcId="{BC0CBE68-ED61-4B0B-9978-DAA4793DEB3C}" destId="{E3E7EEAD-64A6-4D71-B9CA-A1829C2B19B9}" srcOrd="0" destOrd="0" presId="urn:microsoft.com/office/officeart/2005/8/layout/chevron1"/>
    <dgm:cxn modelId="{9844ED15-49C4-42B7-A2D3-057A9FFC5DE3}" srcId="{30934F00-510C-4F45-A3AB-D4A598A374B2}" destId="{A31DA0D0-39A6-4DC3-9F5F-A90C9C08C191}" srcOrd="2" destOrd="0" parTransId="{29A9E63C-D046-456B-A260-C94A2B4655CF}" sibTransId="{B8FE9E93-F115-4E90-AEB7-ABF65ED17FF4}"/>
    <dgm:cxn modelId="{DD6E5638-F5FA-44ED-ADC2-48C1D34C069D}" type="presOf" srcId="{30934F00-510C-4F45-A3AB-D4A598A374B2}" destId="{2AE416D1-A4DD-4D88-BCD2-A2FA5ACA46F3}" srcOrd="0" destOrd="0" presId="urn:microsoft.com/office/officeart/2005/8/layout/chevron1"/>
    <dgm:cxn modelId="{974D1E39-C1FC-4DC6-976D-9413D8FA345E}" srcId="{30934F00-510C-4F45-A3AB-D4A598A374B2}" destId="{1C8E2284-AAAC-4C38-BDFF-849671A820EB}" srcOrd="1" destOrd="0" parTransId="{029DBA6A-E8EE-4DDE-8F9D-3790D45AFCFC}" sibTransId="{E28EE2FE-8366-48F8-A172-8E2DA25E0DF2}"/>
    <dgm:cxn modelId="{9D4DCD87-2D34-4894-BDD5-7936126FC2AB}" type="presOf" srcId="{1C8E2284-AAAC-4C38-BDFF-849671A820EB}" destId="{8E6BD726-4AB3-45D6-A271-0F647A793884}" srcOrd="0" destOrd="0" presId="urn:microsoft.com/office/officeart/2005/8/layout/chevron1"/>
    <dgm:cxn modelId="{FFE3C8A5-CCA5-492E-8F67-0FEF1031F975}" type="presOf" srcId="{A31DA0D0-39A6-4DC3-9F5F-A90C9C08C191}" destId="{6BBE0EDA-A313-4FE0-A53D-CAE6065CAFC1}" srcOrd="0" destOrd="0" presId="urn:microsoft.com/office/officeart/2005/8/layout/chevron1"/>
    <dgm:cxn modelId="{EB52CEA7-7B36-4202-AAE8-783C0CF4FD08}" srcId="{30934F00-510C-4F45-A3AB-D4A598A374B2}" destId="{BC0CBE68-ED61-4B0B-9978-DAA4793DEB3C}" srcOrd="0" destOrd="0" parTransId="{52A3ECE3-BF22-4B3A-96C6-52287BB2D86E}" sibTransId="{E80B426B-DD69-4162-A6AD-89DE1E767707}"/>
    <dgm:cxn modelId="{391E33AF-2E52-401C-AE2F-0B03C67FAF03}" type="presParOf" srcId="{2AE416D1-A4DD-4D88-BCD2-A2FA5ACA46F3}" destId="{E3E7EEAD-64A6-4D71-B9CA-A1829C2B19B9}" srcOrd="0" destOrd="0" presId="urn:microsoft.com/office/officeart/2005/8/layout/chevron1"/>
    <dgm:cxn modelId="{0292D07D-A3C5-4868-9FC0-8BCE6C85F366}" type="presParOf" srcId="{2AE416D1-A4DD-4D88-BCD2-A2FA5ACA46F3}" destId="{C268F9F3-5D2C-408E-9FBF-76680E69A927}" srcOrd="1" destOrd="0" presId="urn:microsoft.com/office/officeart/2005/8/layout/chevron1"/>
    <dgm:cxn modelId="{0AD6EC73-3B16-4511-AA6C-26934325D26A}" type="presParOf" srcId="{2AE416D1-A4DD-4D88-BCD2-A2FA5ACA46F3}" destId="{8E6BD726-4AB3-45D6-A271-0F647A793884}" srcOrd="2" destOrd="0" presId="urn:microsoft.com/office/officeart/2005/8/layout/chevron1"/>
    <dgm:cxn modelId="{D4042702-3CE4-40DC-8ABE-0806E7325182}" type="presParOf" srcId="{2AE416D1-A4DD-4D88-BCD2-A2FA5ACA46F3}" destId="{474F72A2-B33E-4F8B-9890-F816F7E09A41}" srcOrd="3" destOrd="0" presId="urn:microsoft.com/office/officeart/2005/8/layout/chevron1"/>
    <dgm:cxn modelId="{C68625B2-21A7-4D69-98DC-3E34DEEF248A}" type="presParOf" srcId="{2AE416D1-A4DD-4D88-BCD2-A2FA5ACA46F3}" destId="{6BBE0EDA-A313-4FE0-A53D-CAE6065CAFC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1455FA9-646D-401A-B062-F833B90C358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E5D61B3-3F71-4341-8922-9BB2EF6B6E96}">
      <dgm:prSet/>
      <dgm:spPr/>
      <dgm:t>
        <a:bodyPr/>
        <a:lstStyle/>
        <a:p>
          <a:r>
            <a:rPr lang="en-IN"/>
            <a:t>Thank You</a:t>
          </a:r>
        </a:p>
      </dgm:t>
    </dgm:pt>
    <dgm:pt modelId="{5C7247B3-5C82-4BF7-891C-3AD0AF7C8021}" type="parTrans" cxnId="{10C2FA36-9237-4AD3-928F-FAEC5B3CE811}">
      <dgm:prSet/>
      <dgm:spPr/>
      <dgm:t>
        <a:bodyPr/>
        <a:lstStyle/>
        <a:p>
          <a:endParaRPr lang="en-IN"/>
        </a:p>
      </dgm:t>
    </dgm:pt>
    <dgm:pt modelId="{E83C4793-DE4D-4EC7-A7AE-02FAE19FA685}" type="sibTrans" cxnId="{10C2FA36-9237-4AD3-928F-FAEC5B3CE811}">
      <dgm:prSet/>
      <dgm:spPr/>
      <dgm:t>
        <a:bodyPr/>
        <a:lstStyle/>
        <a:p>
          <a:endParaRPr lang="en-IN"/>
        </a:p>
      </dgm:t>
    </dgm:pt>
    <dgm:pt modelId="{2909D1FB-1BB0-4724-BF3A-26421B86934A}" type="pres">
      <dgm:prSet presAssocID="{C1455FA9-646D-401A-B062-F833B90C3584}" presName="Name0" presStyleCnt="0">
        <dgm:presLayoutVars>
          <dgm:dir/>
          <dgm:resizeHandles val="exact"/>
        </dgm:presLayoutVars>
      </dgm:prSet>
      <dgm:spPr/>
    </dgm:pt>
    <dgm:pt modelId="{04F324BE-AF38-4AAF-8ED0-706F5F026E09}" type="pres">
      <dgm:prSet presAssocID="{C1455FA9-646D-401A-B062-F833B90C3584}" presName="arrow" presStyleLbl="bgShp" presStyleIdx="0" presStyleCnt="1"/>
      <dgm:spPr/>
    </dgm:pt>
    <dgm:pt modelId="{FDFFBAC8-EDFB-4578-8BE8-BE35395DC7CD}" type="pres">
      <dgm:prSet presAssocID="{C1455FA9-646D-401A-B062-F833B90C3584}" presName="points" presStyleCnt="0"/>
      <dgm:spPr/>
    </dgm:pt>
    <dgm:pt modelId="{030133EA-5DB2-4159-9CD7-999BD1D25BD8}" type="pres">
      <dgm:prSet presAssocID="{9E5D61B3-3F71-4341-8922-9BB2EF6B6E96}" presName="compositeA" presStyleCnt="0"/>
      <dgm:spPr/>
    </dgm:pt>
    <dgm:pt modelId="{175E1DE8-D4D8-4E8F-A432-0DECAD45E8C8}" type="pres">
      <dgm:prSet presAssocID="{9E5D61B3-3F71-4341-8922-9BB2EF6B6E96}" presName="textA" presStyleLbl="revTx" presStyleIdx="0" presStyleCnt="1">
        <dgm:presLayoutVars>
          <dgm:bulletEnabled val="1"/>
        </dgm:presLayoutVars>
      </dgm:prSet>
      <dgm:spPr/>
    </dgm:pt>
    <dgm:pt modelId="{DF66BB6F-CF6A-4133-BC01-1764BCC11EE1}" type="pres">
      <dgm:prSet presAssocID="{9E5D61B3-3F71-4341-8922-9BB2EF6B6E96}" presName="circleA" presStyleLbl="node1" presStyleIdx="0" presStyleCnt="1"/>
      <dgm:spPr/>
    </dgm:pt>
    <dgm:pt modelId="{C1E5B672-1082-401B-912F-50A951BF0423}" type="pres">
      <dgm:prSet presAssocID="{9E5D61B3-3F71-4341-8922-9BB2EF6B6E96}" presName="spaceA" presStyleCnt="0"/>
      <dgm:spPr/>
    </dgm:pt>
  </dgm:ptLst>
  <dgm:cxnLst>
    <dgm:cxn modelId="{74524A07-2F1C-4FF1-BDE5-ECFAA7A71CFE}" type="presOf" srcId="{9E5D61B3-3F71-4341-8922-9BB2EF6B6E96}" destId="{175E1DE8-D4D8-4E8F-A432-0DECAD45E8C8}" srcOrd="0" destOrd="0" presId="urn:microsoft.com/office/officeart/2005/8/layout/hProcess11"/>
    <dgm:cxn modelId="{10C2FA36-9237-4AD3-928F-FAEC5B3CE811}" srcId="{C1455FA9-646D-401A-B062-F833B90C3584}" destId="{9E5D61B3-3F71-4341-8922-9BB2EF6B6E96}" srcOrd="0" destOrd="0" parTransId="{5C7247B3-5C82-4BF7-891C-3AD0AF7C8021}" sibTransId="{E83C4793-DE4D-4EC7-A7AE-02FAE19FA685}"/>
    <dgm:cxn modelId="{C19CB8F4-CF6E-43DC-8D48-B5501DF77E76}" type="presOf" srcId="{C1455FA9-646D-401A-B062-F833B90C3584}" destId="{2909D1FB-1BB0-4724-BF3A-26421B86934A}" srcOrd="0" destOrd="0" presId="urn:microsoft.com/office/officeart/2005/8/layout/hProcess11"/>
    <dgm:cxn modelId="{3AC803EE-9656-4341-B167-C5B32D44CD26}" type="presParOf" srcId="{2909D1FB-1BB0-4724-BF3A-26421B86934A}" destId="{04F324BE-AF38-4AAF-8ED0-706F5F026E09}" srcOrd="0" destOrd="0" presId="urn:microsoft.com/office/officeart/2005/8/layout/hProcess11"/>
    <dgm:cxn modelId="{60A23079-D928-4F63-B4A7-A3265BCDEAC0}" type="presParOf" srcId="{2909D1FB-1BB0-4724-BF3A-26421B86934A}" destId="{FDFFBAC8-EDFB-4578-8BE8-BE35395DC7CD}" srcOrd="1" destOrd="0" presId="urn:microsoft.com/office/officeart/2005/8/layout/hProcess11"/>
    <dgm:cxn modelId="{AB238B38-4044-40B6-AB7B-6EA87665387E}" type="presParOf" srcId="{FDFFBAC8-EDFB-4578-8BE8-BE35395DC7CD}" destId="{030133EA-5DB2-4159-9CD7-999BD1D25BD8}" srcOrd="0" destOrd="0" presId="urn:microsoft.com/office/officeart/2005/8/layout/hProcess11"/>
    <dgm:cxn modelId="{BC4C771A-831D-412E-B88C-5F7C0CE1E98E}" type="presParOf" srcId="{030133EA-5DB2-4159-9CD7-999BD1D25BD8}" destId="{175E1DE8-D4D8-4E8F-A432-0DECAD45E8C8}" srcOrd="0" destOrd="0" presId="urn:microsoft.com/office/officeart/2005/8/layout/hProcess11"/>
    <dgm:cxn modelId="{00FE279D-D8A1-4961-9B88-22E02C2B8CD3}" type="presParOf" srcId="{030133EA-5DB2-4159-9CD7-999BD1D25BD8}" destId="{DF66BB6F-CF6A-4133-BC01-1764BCC11EE1}" srcOrd="1" destOrd="0" presId="urn:microsoft.com/office/officeart/2005/8/layout/hProcess11"/>
    <dgm:cxn modelId="{7B061321-8115-4A40-B67A-EDD46935A4F5}" type="presParOf" srcId="{030133EA-5DB2-4159-9CD7-999BD1D25BD8}" destId="{C1E5B672-1082-401B-912F-50A951BF042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988D41-6044-4B01-9490-2D3D8325DE4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D0A0EB-19D2-4A88-962B-6B2967B00647}">
      <dgm:prSet/>
      <dgm:spPr/>
      <dgm:t>
        <a:bodyPr/>
        <a:lstStyle/>
        <a:p>
          <a:r>
            <a:rPr lang="en-US"/>
            <a:t>URL reputation dataset taken from UCI Machine Learning repository.</a:t>
          </a:r>
        </a:p>
      </dgm:t>
    </dgm:pt>
    <dgm:pt modelId="{59AF9021-F07B-40CE-9EC6-A0495793B678}" type="parTrans" cxnId="{CF378D44-1A86-47AC-B179-7EE5ADAB5697}">
      <dgm:prSet/>
      <dgm:spPr/>
      <dgm:t>
        <a:bodyPr/>
        <a:lstStyle/>
        <a:p>
          <a:endParaRPr lang="en-US"/>
        </a:p>
      </dgm:t>
    </dgm:pt>
    <dgm:pt modelId="{C4C504B4-EED7-47A8-9426-8CA5F71FBF22}" type="sibTrans" cxnId="{CF378D44-1A86-47AC-B179-7EE5ADAB5697}">
      <dgm:prSet/>
      <dgm:spPr/>
      <dgm:t>
        <a:bodyPr/>
        <a:lstStyle/>
        <a:p>
          <a:endParaRPr lang="en-US"/>
        </a:p>
      </dgm:t>
    </dgm:pt>
    <dgm:pt modelId="{44E95335-94E5-471D-98B5-600FE2124CD0}">
      <dgm:prSet/>
      <dgm:spPr/>
      <dgm:t>
        <a:bodyPr/>
        <a:lstStyle/>
        <a:p>
          <a:r>
            <a:rPr lang="en-US"/>
            <a:t>Contains 2.3 million number of samples with 3.2 million number of features. </a:t>
          </a:r>
        </a:p>
      </dgm:t>
    </dgm:pt>
    <dgm:pt modelId="{6DF6DBCB-BFCD-4ADA-A664-92BE1013AC4B}" type="parTrans" cxnId="{F8790122-79B4-4D67-94C8-AE70A7532F68}">
      <dgm:prSet/>
      <dgm:spPr/>
      <dgm:t>
        <a:bodyPr/>
        <a:lstStyle/>
        <a:p>
          <a:endParaRPr lang="en-US"/>
        </a:p>
      </dgm:t>
    </dgm:pt>
    <dgm:pt modelId="{584C992F-524F-4F6A-AF55-83A59D740F91}" type="sibTrans" cxnId="{F8790122-79B4-4D67-94C8-AE70A7532F68}">
      <dgm:prSet/>
      <dgm:spPr/>
      <dgm:t>
        <a:bodyPr/>
        <a:lstStyle/>
        <a:p>
          <a:endParaRPr lang="en-US"/>
        </a:p>
      </dgm:t>
    </dgm:pt>
    <dgm:pt modelId="{F62A28EF-9485-44F6-A4C1-39B3D66561AD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Classifiy the URL as Malicious or benign. </a:t>
          </a:r>
        </a:p>
      </dgm:t>
    </dgm:pt>
    <dgm:pt modelId="{EA0CD043-4E5D-4D9A-89D5-D697819666A0}" type="parTrans" cxnId="{9367F716-8E14-40D8-883D-3B0B320C23D7}">
      <dgm:prSet/>
      <dgm:spPr/>
    </dgm:pt>
    <dgm:pt modelId="{A33D47BD-9883-4433-9FDB-84407B7C3444}" type="sibTrans" cxnId="{9367F716-8E14-40D8-883D-3B0B320C23D7}">
      <dgm:prSet/>
      <dgm:spPr/>
    </dgm:pt>
    <dgm:pt modelId="{31872389-8723-48B4-BE5C-64140FAE2ECE}" type="pres">
      <dgm:prSet presAssocID="{F9988D41-6044-4B01-9490-2D3D8325DE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8E6C43-9644-404A-AB17-12AE95C8BC05}" type="pres">
      <dgm:prSet presAssocID="{96D0A0EB-19D2-4A88-962B-6B2967B00647}" presName="hierRoot1" presStyleCnt="0"/>
      <dgm:spPr/>
    </dgm:pt>
    <dgm:pt modelId="{1B4A506B-98E1-4009-B49E-E308EC1EB5B0}" type="pres">
      <dgm:prSet presAssocID="{96D0A0EB-19D2-4A88-962B-6B2967B00647}" presName="composite" presStyleCnt="0"/>
      <dgm:spPr/>
    </dgm:pt>
    <dgm:pt modelId="{2544949F-7187-4006-9DA9-67E1FA78895A}" type="pres">
      <dgm:prSet presAssocID="{96D0A0EB-19D2-4A88-962B-6B2967B00647}" presName="background" presStyleLbl="node0" presStyleIdx="0" presStyleCnt="3"/>
      <dgm:spPr/>
    </dgm:pt>
    <dgm:pt modelId="{75CED88B-6E37-473A-AB76-72DBDA9D45DA}" type="pres">
      <dgm:prSet presAssocID="{96D0A0EB-19D2-4A88-962B-6B2967B00647}" presName="text" presStyleLbl="fgAcc0" presStyleIdx="0" presStyleCnt="3">
        <dgm:presLayoutVars>
          <dgm:chPref val="3"/>
        </dgm:presLayoutVars>
      </dgm:prSet>
      <dgm:spPr/>
    </dgm:pt>
    <dgm:pt modelId="{6E8FC54D-9100-400E-B759-8B1C79CDC1FC}" type="pres">
      <dgm:prSet presAssocID="{96D0A0EB-19D2-4A88-962B-6B2967B00647}" presName="hierChild2" presStyleCnt="0"/>
      <dgm:spPr/>
    </dgm:pt>
    <dgm:pt modelId="{01B4952B-3CDD-46E4-98C0-BE30C5F35D10}" type="pres">
      <dgm:prSet presAssocID="{44E95335-94E5-471D-98B5-600FE2124CD0}" presName="hierRoot1" presStyleCnt="0"/>
      <dgm:spPr/>
    </dgm:pt>
    <dgm:pt modelId="{705C74FD-CEA9-4A89-A078-9227C572241B}" type="pres">
      <dgm:prSet presAssocID="{44E95335-94E5-471D-98B5-600FE2124CD0}" presName="composite" presStyleCnt="0"/>
      <dgm:spPr/>
    </dgm:pt>
    <dgm:pt modelId="{6DD063B1-555F-4F59-BC8E-E8837D8630AB}" type="pres">
      <dgm:prSet presAssocID="{44E95335-94E5-471D-98B5-600FE2124CD0}" presName="background" presStyleLbl="node0" presStyleIdx="1" presStyleCnt="3"/>
      <dgm:spPr/>
    </dgm:pt>
    <dgm:pt modelId="{B94AEA6B-9FF5-46B8-9771-AB32124BFA3F}" type="pres">
      <dgm:prSet presAssocID="{44E95335-94E5-471D-98B5-600FE2124CD0}" presName="text" presStyleLbl="fgAcc0" presStyleIdx="1" presStyleCnt="3">
        <dgm:presLayoutVars>
          <dgm:chPref val="3"/>
        </dgm:presLayoutVars>
      </dgm:prSet>
      <dgm:spPr/>
    </dgm:pt>
    <dgm:pt modelId="{1D1C5293-FAD8-47E4-85E7-D5E5BD698C67}" type="pres">
      <dgm:prSet presAssocID="{44E95335-94E5-471D-98B5-600FE2124CD0}" presName="hierChild2" presStyleCnt="0"/>
      <dgm:spPr/>
    </dgm:pt>
    <dgm:pt modelId="{580AA3CA-FC37-4BE3-81DE-A7C9DCB9D251}" type="pres">
      <dgm:prSet presAssocID="{F62A28EF-9485-44F6-A4C1-39B3D66561AD}" presName="hierRoot1" presStyleCnt="0"/>
      <dgm:spPr/>
    </dgm:pt>
    <dgm:pt modelId="{3E726882-A03F-4D93-8F30-792F1218E19F}" type="pres">
      <dgm:prSet presAssocID="{F62A28EF-9485-44F6-A4C1-39B3D66561AD}" presName="composite" presStyleCnt="0"/>
      <dgm:spPr/>
    </dgm:pt>
    <dgm:pt modelId="{12366BFB-0D31-4E57-AD46-53EE1434F042}" type="pres">
      <dgm:prSet presAssocID="{F62A28EF-9485-44F6-A4C1-39B3D66561AD}" presName="background" presStyleLbl="node0" presStyleIdx="2" presStyleCnt="3"/>
      <dgm:spPr/>
    </dgm:pt>
    <dgm:pt modelId="{2C472F65-55FD-4743-BF44-FF12E5F363E0}" type="pres">
      <dgm:prSet presAssocID="{F62A28EF-9485-44F6-A4C1-39B3D66561AD}" presName="text" presStyleLbl="fgAcc0" presStyleIdx="2" presStyleCnt="3">
        <dgm:presLayoutVars>
          <dgm:chPref val="3"/>
        </dgm:presLayoutVars>
      </dgm:prSet>
      <dgm:spPr/>
    </dgm:pt>
    <dgm:pt modelId="{88C9FE7C-6558-4F65-9C6F-DCA12203535D}" type="pres">
      <dgm:prSet presAssocID="{F62A28EF-9485-44F6-A4C1-39B3D66561AD}" presName="hierChild2" presStyleCnt="0"/>
      <dgm:spPr/>
    </dgm:pt>
  </dgm:ptLst>
  <dgm:cxnLst>
    <dgm:cxn modelId="{61877E0B-D820-4BCB-ABC5-FEEE3521E5E2}" type="presOf" srcId="{96D0A0EB-19D2-4A88-962B-6B2967B00647}" destId="{75CED88B-6E37-473A-AB76-72DBDA9D45DA}" srcOrd="0" destOrd="0" presId="urn:microsoft.com/office/officeart/2005/8/layout/hierarchy1"/>
    <dgm:cxn modelId="{9367F716-8E14-40D8-883D-3B0B320C23D7}" srcId="{F9988D41-6044-4B01-9490-2D3D8325DE47}" destId="{F62A28EF-9485-44F6-A4C1-39B3D66561AD}" srcOrd="2" destOrd="0" parTransId="{EA0CD043-4E5D-4D9A-89D5-D697819666A0}" sibTransId="{A33D47BD-9883-4433-9FDB-84407B7C3444}"/>
    <dgm:cxn modelId="{F8790122-79B4-4D67-94C8-AE70A7532F68}" srcId="{F9988D41-6044-4B01-9490-2D3D8325DE47}" destId="{44E95335-94E5-471D-98B5-600FE2124CD0}" srcOrd="1" destOrd="0" parTransId="{6DF6DBCB-BFCD-4ADA-A664-92BE1013AC4B}" sibTransId="{584C992F-524F-4F6A-AF55-83A59D740F91}"/>
    <dgm:cxn modelId="{CF378D44-1A86-47AC-B179-7EE5ADAB5697}" srcId="{F9988D41-6044-4B01-9490-2D3D8325DE47}" destId="{96D0A0EB-19D2-4A88-962B-6B2967B00647}" srcOrd="0" destOrd="0" parTransId="{59AF9021-F07B-40CE-9EC6-A0495793B678}" sibTransId="{C4C504B4-EED7-47A8-9426-8CA5F71FBF22}"/>
    <dgm:cxn modelId="{55BD094B-CAB4-43E2-8965-EE8587CC6759}" type="presOf" srcId="{F62A28EF-9485-44F6-A4C1-39B3D66561AD}" destId="{2C472F65-55FD-4743-BF44-FF12E5F363E0}" srcOrd="0" destOrd="0" presId="urn:microsoft.com/office/officeart/2005/8/layout/hierarchy1"/>
    <dgm:cxn modelId="{9D2BFFAD-8A06-4AD8-A4DB-54DDBC1C699C}" type="presOf" srcId="{F9988D41-6044-4B01-9490-2D3D8325DE47}" destId="{31872389-8723-48B4-BE5C-64140FAE2ECE}" srcOrd="0" destOrd="0" presId="urn:microsoft.com/office/officeart/2005/8/layout/hierarchy1"/>
    <dgm:cxn modelId="{03A64DFE-A2B6-4109-9EB1-2A6E21184571}" type="presOf" srcId="{44E95335-94E5-471D-98B5-600FE2124CD0}" destId="{B94AEA6B-9FF5-46B8-9771-AB32124BFA3F}" srcOrd="0" destOrd="0" presId="urn:microsoft.com/office/officeart/2005/8/layout/hierarchy1"/>
    <dgm:cxn modelId="{295367E7-2BEA-464D-BC9E-6BDD96C14406}" type="presParOf" srcId="{31872389-8723-48B4-BE5C-64140FAE2ECE}" destId="{7E8E6C43-9644-404A-AB17-12AE95C8BC05}" srcOrd="0" destOrd="0" presId="urn:microsoft.com/office/officeart/2005/8/layout/hierarchy1"/>
    <dgm:cxn modelId="{ACC358AB-8ADC-4D10-8987-2622AA081790}" type="presParOf" srcId="{7E8E6C43-9644-404A-AB17-12AE95C8BC05}" destId="{1B4A506B-98E1-4009-B49E-E308EC1EB5B0}" srcOrd="0" destOrd="0" presId="urn:microsoft.com/office/officeart/2005/8/layout/hierarchy1"/>
    <dgm:cxn modelId="{DC5B7E36-565B-4D80-A721-321D2DA1133E}" type="presParOf" srcId="{1B4A506B-98E1-4009-B49E-E308EC1EB5B0}" destId="{2544949F-7187-4006-9DA9-67E1FA78895A}" srcOrd="0" destOrd="0" presId="urn:microsoft.com/office/officeart/2005/8/layout/hierarchy1"/>
    <dgm:cxn modelId="{6948D4CB-96C3-472C-A60A-895A7D545105}" type="presParOf" srcId="{1B4A506B-98E1-4009-B49E-E308EC1EB5B0}" destId="{75CED88B-6E37-473A-AB76-72DBDA9D45DA}" srcOrd="1" destOrd="0" presId="urn:microsoft.com/office/officeart/2005/8/layout/hierarchy1"/>
    <dgm:cxn modelId="{5306F16E-2068-4302-9D3B-57A655CBB7D0}" type="presParOf" srcId="{7E8E6C43-9644-404A-AB17-12AE95C8BC05}" destId="{6E8FC54D-9100-400E-B759-8B1C79CDC1FC}" srcOrd="1" destOrd="0" presId="urn:microsoft.com/office/officeart/2005/8/layout/hierarchy1"/>
    <dgm:cxn modelId="{EBB1F4FE-109A-479A-8E94-2CE3CBFB5848}" type="presParOf" srcId="{31872389-8723-48B4-BE5C-64140FAE2ECE}" destId="{01B4952B-3CDD-46E4-98C0-BE30C5F35D10}" srcOrd="1" destOrd="0" presId="urn:microsoft.com/office/officeart/2005/8/layout/hierarchy1"/>
    <dgm:cxn modelId="{163520F9-80AD-4F01-9442-5043F766598F}" type="presParOf" srcId="{01B4952B-3CDD-46E4-98C0-BE30C5F35D10}" destId="{705C74FD-CEA9-4A89-A078-9227C572241B}" srcOrd="0" destOrd="0" presId="urn:microsoft.com/office/officeart/2005/8/layout/hierarchy1"/>
    <dgm:cxn modelId="{3877FB81-F6F6-4C9B-B708-56200BEA53F5}" type="presParOf" srcId="{705C74FD-CEA9-4A89-A078-9227C572241B}" destId="{6DD063B1-555F-4F59-BC8E-E8837D8630AB}" srcOrd="0" destOrd="0" presId="urn:microsoft.com/office/officeart/2005/8/layout/hierarchy1"/>
    <dgm:cxn modelId="{97A2041F-F0C7-4766-BA26-33616C502685}" type="presParOf" srcId="{705C74FD-CEA9-4A89-A078-9227C572241B}" destId="{B94AEA6B-9FF5-46B8-9771-AB32124BFA3F}" srcOrd="1" destOrd="0" presId="urn:microsoft.com/office/officeart/2005/8/layout/hierarchy1"/>
    <dgm:cxn modelId="{A0425E11-37A6-4054-9A74-6699772D8985}" type="presParOf" srcId="{01B4952B-3CDD-46E4-98C0-BE30C5F35D10}" destId="{1D1C5293-FAD8-47E4-85E7-D5E5BD698C67}" srcOrd="1" destOrd="0" presId="urn:microsoft.com/office/officeart/2005/8/layout/hierarchy1"/>
    <dgm:cxn modelId="{4629E87F-C4DF-4A17-9194-02CBA03CA1A2}" type="presParOf" srcId="{31872389-8723-48B4-BE5C-64140FAE2ECE}" destId="{580AA3CA-FC37-4BE3-81DE-A7C9DCB9D251}" srcOrd="2" destOrd="0" presId="urn:microsoft.com/office/officeart/2005/8/layout/hierarchy1"/>
    <dgm:cxn modelId="{E9E77A21-FCE4-46E4-934E-68F6EF8CE787}" type="presParOf" srcId="{580AA3CA-FC37-4BE3-81DE-A7C9DCB9D251}" destId="{3E726882-A03F-4D93-8F30-792F1218E19F}" srcOrd="0" destOrd="0" presId="urn:microsoft.com/office/officeart/2005/8/layout/hierarchy1"/>
    <dgm:cxn modelId="{DD682152-06AF-43C1-B292-B469BC68FD7E}" type="presParOf" srcId="{3E726882-A03F-4D93-8F30-792F1218E19F}" destId="{12366BFB-0D31-4E57-AD46-53EE1434F042}" srcOrd="0" destOrd="0" presId="urn:microsoft.com/office/officeart/2005/8/layout/hierarchy1"/>
    <dgm:cxn modelId="{8BE395F8-FCAB-44F1-AD93-F9C245523951}" type="presParOf" srcId="{3E726882-A03F-4D93-8F30-792F1218E19F}" destId="{2C472F65-55FD-4743-BF44-FF12E5F363E0}" srcOrd="1" destOrd="0" presId="urn:microsoft.com/office/officeart/2005/8/layout/hierarchy1"/>
    <dgm:cxn modelId="{70BE431D-8D3D-4151-8DE7-1968C1F3948A}" type="presParOf" srcId="{580AA3CA-FC37-4BE3-81DE-A7C9DCB9D251}" destId="{88C9FE7C-6558-4F65-9C6F-DCA1220353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084DF-E574-4341-A8BB-7AC288FE78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098648-F203-4596-8DBB-3218DA655504}">
      <dgm:prSet/>
      <dgm:spPr/>
      <dgm:t>
        <a:bodyPr/>
        <a:lstStyle/>
        <a:p>
          <a:r>
            <a:rPr lang="en-US"/>
            <a:t>Black List Methods.</a:t>
          </a:r>
        </a:p>
      </dgm:t>
    </dgm:pt>
    <dgm:pt modelId="{AE4820EC-A413-4F2E-85B7-2D8AD843047C}" type="parTrans" cxnId="{6C4B4A56-643C-4CA8-80D0-533B4BC7BE0A}">
      <dgm:prSet/>
      <dgm:spPr/>
      <dgm:t>
        <a:bodyPr/>
        <a:lstStyle/>
        <a:p>
          <a:endParaRPr lang="en-US"/>
        </a:p>
      </dgm:t>
    </dgm:pt>
    <dgm:pt modelId="{83D582D8-1F4B-4285-B0F8-E55D60C853DE}" type="sibTrans" cxnId="{6C4B4A56-643C-4CA8-80D0-533B4BC7BE0A}">
      <dgm:prSet/>
      <dgm:spPr/>
      <dgm:t>
        <a:bodyPr/>
        <a:lstStyle/>
        <a:p>
          <a:endParaRPr lang="en-US"/>
        </a:p>
      </dgm:t>
    </dgm:pt>
    <dgm:pt modelId="{9D28D869-05E2-424D-943A-B5076E3891DD}">
      <dgm:prSet/>
      <dgm:spPr/>
      <dgm:t>
        <a:bodyPr/>
        <a:lstStyle/>
        <a:p>
          <a:r>
            <a:rPr lang="en-US"/>
            <a:t>Heuristic Apporaches </a:t>
          </a:r>
        </a:p>
      </dgm:t>
    </dgm:pt>
    <dgm:pt modelId="{D2F6B83A-5CCB-4C8B-B8A9-FEFA3A1F6E13}" type="parTrans" cxnId="{1BB84AF3-F6F2-4129-8FDD-CB1C07A7E916}">
      <dgm:prSet/>
      <dgm:spPr/>
      <dgm:t>
        <a:bodyPr/>
        <a:lstStyle/>
        <a:p>
          <a:endParaRPr lang="en-US"/>
        </a:p>
      </dgm:t>
    </dgm:pt>
    <dgm:pt modelId="{FB8DF778-7DFE-4150-8617-EE891648C9D9}" type="sibTrans" cxnId="{1BB84AF3-F6F2-4129-8FDD-CB1C07A7E916}">
      <dgm:prSet/>
      <dgm:spPr/>
      <dgm:t>
        <a:bodyPr/>
        <a:lstStyle/>
        <a:p>
          <a:endParaRPr lang="en-US"/>
        </a:p>
      </dgm:t>
    </dgm:pt>
    <dgm:pt modelId="{37143395-8DC1-4C57-98BF-2296C195371C}" type="pres">
      <dgm:prSet presAssocID="{395084DF-E574-4341-A8BB-7AC288FE78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DDC46A-A61A-43A7-84A8-D7AB0EFA9F42}" type="pres">
      <dgm:prSet presAssocID="{1D098648-F203-4596-8DBB-3218DA655504}" presName="hierRoot1" presStyleCnt="0"/>
      <dgm:spPr/>
    </dgm:pt>
    <dgm:pt modelId="{F5671EC9-D193-43BE-A493-07EDAFB2014F}" type="pres">
      <dgm:prSet presAssocID="{1D098648-F203-4596-8DBB-3218DA655504}" presName="composite" presStyleCnt="0"/>
      <dgm:spPr/>
    </dgm:pt>
    <dgm:pt modelId="{152BD9E5-0561-4CC5-8EDD-33ED6D430285}" type="pres">
      <dgm:prSet presAssocID="{1D098648-F203-4596-8DBB-3218DA655504}" presName="background" presStyleLbl="node0" presStyleIdx="0" presStyleCnt="2"/>
      <dgm:spPr/>
    </dgm:pt>
    <dgm:pt modelId="{1F0DB164-4BEF-4B60-9C09-363AD174E3EE}" type="pres">
      <dgm:prSet presAssocID="{1D098648-F203-4596-8DBB-3218DA655504}" presName="text" presStyleLbl="fgAcc0" presStyleIdx="0" presStyleCnt="2">
        <dgm:presLayoutVars>
          <dgm:chPref val="3"/>
        </dgm:presLayoutVars>
      </dgm:prSet>
      <dgm:spPr/>
    </dgm:pt>
    <dgm:pt modelId="{A2780281-C376-4B88-BB8B-1CC8AAD80B9D}" type="pres">
      <dgm:prSet presAssocID="{1D098648-F203-4596-8DBB-3218DA655504}" presName="hierChild2" presStyleCnt="0"/>
      <dgm:spPr/>
    </dgm:pt>
    <dgm:pt modelId="{E61E5B0B-5C3E-42AF-BAD3-BC33B08F3F4D}" type="pres">
      <dgm:prSet presAssocID="{9D28D869-05E2-424D-943A-B5076E3891DD}" presName="hierRoot1" presStyleCnt="0"/>
      <dgm:spPr/>
    </dgm:pt>
    <dgm:pt modelId="{4692ADD2-CA21-4E96-BA20-D391ED4D8D3E}" type="pres">
      <dgm:prSet presAssocID="{9D28D869-05E2-424D-943A-B5076E3891DD}" presName="composite" presStyleCnt="0"/>
      <dgm:spPr/>
    </dgm:pt>
    <dgm:pt modelId="{D6374058-55C4-43CF-9A79-795FE877CA30}" type="pres">
      <dgm:prSet presAssocID="{9D28D869-05E2-424D-943A-B5076E3891DD}" presName="background" presStyleLbl="node0" presStyleIdx="1" presStyleCnt="2"/>
      <dgm:spPr/>
    </dgm:pt>
    <dgm:pt modelId="{AB175B9F-3275-4B33-93AB-9C90257BCFE4}" type="pres">
      <dgm:prSet presAssocID="{9D28D869-05E2-424D-943A-B5076E3891DD}" presName="text" presStyleLbl="fgAcc0" presStyleIdx="1" presStyleCnt="2">
        <dgm:presLayoutVars>
          <dgm:chPref val="3"/>
        </dgm:presLayoutVars>
      </dgm:prSet>
      <dgm:spPr/>
    </dgm:pt>
    <dgm:pt modelId="{D8780078-4EEB-40AD-A569-200A74730F6D}" type="pres">
      <dgm:prSet presAssocID="{9D28D869-05E2-424D-943A-B5076E3891DD}" presName="hierChild2" presStyleCnt="0"/>
      <dgm:spPr/>
    </dgm:pt>
  </dgm:ptLst>
  <dgm:cxnLst>
    <dgm:cxn modelId="{91B4E209-EE51-4428-813D-019D9DE7CE20}" type="presOf" srcId="{9D28D869-05E2-424D-943A-B5076E3891DD}" destId="{AB175B9F-3275-4B33-93AB-9C90257BCFE4}" srcOrd="0" destOrd="0" presId="urn:microsoft.com/office/officeart/2005/8/layout/hierarchy1"/>
    <dgm:cxn modelId="{6C4B4A56-643C-4CA8-80D0-533B4BC7BE0A}" srcId="{395084DF-E574-4341-A8BB-7AC288FE7816}" destId="{1D098648-F203-4596-8DBB-3218DA655504}" srcOrd="0" destOrd="0" parTransId="{AE4820EC-A413-4F2E-85B7-2D8AD843047C}" sibTransId="{83D582D8-1F4B-4285-B0F8-E55D60C853DE}"/>
    <dgm:cxn modelId="{5D18ADB9-A4D8-4210-8141-D3D4E7358D1F}" type="presOf" srcId="{395084DF-E574-4341-A8BB-7AC288FE7816}" destId="{37143395-8DC1-4C57-98BF-2296C195371C}" srcOrd="0" destOrd="0" presId="urn:microsoft.com/office/officeart/2005/8/layout/hierarchy1"/>
    <dgm:cxn modelId="{A4AD98F1-1DF2-4C3A-8464-E8159C241BC1}" type="presOf" srcId="{1D098648-F203-4596-8DBB-3218DA655504}" destId="{1F0DB164-4BEF-4B60-9C09-363AD174E3EE}" srcOrd="0" destOrd="0" presId="urn:microsoft.com/office/officeart/2005/8/layout/hierarchy1"/>
    <dgm:cxn modelId="{1BB84AF3-F6F2-4129-8FDD-CB1C07A7E916}" srcId="{395084DF-E574-4341-A8BB-7AC288FE7816}" destId="{9D28D869-05E2-424D-943A-B5076E3891DD}" srcOrd="1" destOrd="0" parTransId="{D2F6B83A-5CCB-4C8B-B8A9-FEFA3A1F6E13}" sibTransId="{FB8DF778-7DFE-4150-8617-EE891648C9D9}"/>
    <dgm:cxn modelId="{6F7003F3-8425-4131-B904-C0CE19AB7AAC}" type="presParOf" srcId="{37143395-8DC1-4C57-98BF-2296C195371C}" destId="{71DDC46A-A61A-43A7-84A8-D7AB0EFA9F42}" srcOrd="0" destOrd="0" presId="urn:microsoft.com/office/officeart/2005/8/layout/hierarchy1"/>
    <dgm:cxn modelId="{827534FA-91B3-4138-A5F0-81960D6F82B8}" type="presParOf" srcId="{71DDC46A-A61A-43A7-84A8-D7AB0EFA9F42}" destId="{F5671EC9-D193-43BE-A493-07EDAFB2014F}" srcOrd="0" destOrd="0" presId="urn:microsoft.com/office/officeart/2005/8/layout/hierarchy1"/>
    <dgm:cxn modelId="{F95301C5-A568-49E3-9788-327ED885E4E5}" type="presParOf" srcId="{F5671EC9-D193-43BE-A493-07EDAFB2014F}" destId="{152BD9E5-0561-4CC5-8EDD-33ED6D430285}" srcOrd="0" destOrd="0" presId="urn:microsoft.com/office/officeart/2005/8/layout/hierarchy1"/>
    <dgm:cxn modelId="{A216C944-EE88-481C-B34A-C91E16A6AE89}" type="presParOf" srcId="{F5671EC9-D193-43BE-A493-07EDAFB2014F}" destId="{1F0DB164-4BEF-4B60-9C09-363AD174E3EE}" srcOrd="1" destOrd="0" presId="urn:microsoft.com/office/officeart/2005/8/layout/hierarchy1"/>
    <dgm:cxn modelId="{33964557-CCDB-4D41-8C01-99E057A9A01B}" type="presParOf" srcId="{71DDC46A-A61A-43A7-84A8-D7AB0EFA9F42}" destId="{A2780281-C376-4B88-BB8B-1CC8AAD80B9D}" srcOrd="1" destOrd="0" presId="urn:microsoft.com/office/officeart/2005/8/layout/hierarchy1"/>
    <dgm:cxn modelId="{8E35DDF9-B2B5-47E6-8A6D-D4DA87D0F9CE}" type="presParOf" srcId="{37143395-8DC1-4C57-98BF-2296C195371C}" destId="{E61E5B0B-5C3E-42AF-BAD3-BC33B08F3F4D}" srcOrd="1" destOrd="0" presId="urn:microsoft.com/office/officeart/2005/8/layout/hierarchy1"/>
    <dgm:cxn modelId="{918EF567-2D3C-4AC8-A12E-2B5F7841F293}" type="presParOf" srcId="{E61E5B0B-5C3E-42AF-BAD3-BC33B08F3F4D}" destId="{4692ADD2-CA21-4E96-BA20-D391ED4D8D3E}" srcOrd="0" destOrd="0" presId="urn:microsoft.com/office/officeart/2005/8/layout/hierarchy1"/>
    <dgm:cxn modelId="{E82E9557-A466-475E-8530-F05BA1F58812}" type="presParOf" srcId="{4692ADD2-CA21-4E96-BA20-D391ED4D8D3E}" destId="{D6374058-55C4-43CF-9A79-795FE877CA30}" srcOrd="0" destOrd="0" presId="urn:microsoft.com/office/officeart/2005/8/layout/hierarchy1"/>
    <dgm:cxn modelId="{F92F17B5-06EF-4468-A77D-7298780F308D}" type="presParOf" srcId="{4692ADD2-CA21-4E96-BA20-D391ED4D8D3E}" destId="{AB175B9F-3275-4B33-93AB-9C90257BCFE4}" srcOrd="1" destOrd="0" presId="urn:microsoft.com/office/officeart/2005/8/layout/hierarchy1"/>
    <dgm:cxn modelId="{98F0D5E0-F206-4D80-9A9E-3B6EB2D40CDA}" type="presParOf" srcId="{E61E5B0B-5C3E-42AF-BAD3-BC33B08F3F4D}" destId="{D8780078-4EEB-40AD-A569-200A74730F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C2E25A-EF6A-49F6-9DF6-70D6365CFFE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0EA061-3889-4663-B2D3-E16049682810}">
      <dgm:prSet/>
      <dgm:spPr/>
      <dgm:t>
        <a:bodyPr/>
        <a:lstStyle/>
        <a:p>
          <a:r>
            <a:rPr lang="en-US"/>
            <a:t>Tough to maintain an exhaustive list of all possible malicious URLs.</a:t>
          </a:r>
        </a:p>
      </dgm:t>
    </dgm:pt>
    <dgm:pt modelId="{23DEE087-989E-428C-9CDA-63029111DB5C}" type="parTrans" cxnId="{6D8FA3DC-692A-4E02-AE66-571F00FADEDB}">
      <dgm:prSet/>
      <dgm:spPr/>
      <dgm:t>
        <a:bodyPr/>
        <a:lstStyle/>
        <a:p>
          <a:endParaRPr lang="en-US"/>
        </a:p>
      </dgm:t>
    </dgm:pt>
    <dgm:pt modelId="{6D01AEE2-D7D0-4824-83DC-CBD4BAE207AD}" type="sibTrans" cxnId="{6D8FA3DC-692A-4E02-AE66-571F00FADED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45F9B4A-2BDC-4D88-AB10-9A9D18B638E6}">
      <dgm:prSet/>
      <dgm:spPr/>
      <dgm:t>
        <a:bodyPr/>
        <a:lstStyle/>
        <a:p>
          <a:r>
            <a:rPr lang="en-US"/>
            <a:t>It is impossible to detect the new URL’s which are generated everyday.</a:t>
          </a:r>
        </a:p>
      </dgm:t>
    </dgm:pt>
    <dgm:pt modelId="{FC6738D3-77B6-42ED-8987-606F35FDDB62}" type="parTrans" cxnId="{4F7E2A9F-9FBB-4476-AD27-7D1FA1CE6FD2}">
      <dgm:prSet/>
      <dgm:spPr/>
      <dgm:t>
        <a:bodyPr/>
        <a:lstStyle/>
        <a:p>
          <a:endParaRPr lang="en-US"/>
        </a:p>
      </dgm:t>
    </dgm:pt>
    <dgm:pt modelId="{51C97D57-A9A5-44CF-89B9-5890C8EC7FE8}" type="sibTrans" cxnId="{4F7E2A9F-9FBB-4476-AD27-7D1FA1CE6FD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D36C667-C6FC-4628-A819-0C63295AC734}" type="pres">
      <dgm:prSet presAssocID="{A2C2E25A-EF6A-49F6-9DF6-70D6365CFFE3}" presName="Name0" presStyleCnt="0">
        <dgm:presLayoutVars>
          <dgm:animLvl val="lvl"/>
          <dgm:resizeHandles val="exact"/>
        </dgm:presLayoutVars>
      </dgm:prSet>
      <dgm:spPr/>
    </dgm:pt>
    <dgm:pt modelId="{E2CD1518-9D77-4912-92FB-1812B9D1739B}" type="pres">
      <dgm:prSet presAssocID="{2B0EA061-3889-4663-B2D3-E16049682810}" presName="compositeNode" presStyleCnt="0">
        <dgm:presLayoutVars>
          <dgm:bulletEnabled val="1"/>
        </dgm:presLayoutVars>
      </dgm:prSet>
      <dgm:spPr/>
    </dgm:pt>
    <dgm:pt modelId="{BDA6E33F-EDBD-45F5-BBD7-D9E72B39252B}" type="pres">
      <dgm:prSet presAssocID="{2B0EA061-3889-4663-B2D3-E16049682810}" presName="bgRect" presStyleLbl="bgAccFollowNode1" presStyleIdx="0" presStyleCnt="2"/>
      <dgm:spPr/>
    </dgm:pt>
    <dgm:pt modelId="{53CBA1AA-EE8A-4D19-856C-238E02AB9CCC}" type="pres">
      <dgm:prSet presAssocID="{6D01AEE2-D7D0-4824-83DC-CBD4BAE207AD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5DAF1A9B-2A7D-41AE-814A-5F1463774D50}" type="pres">
      <dgm:prSet presAssocID="{2B0EA061-3889-4663-B2D3-E16049682810}" presName="bottomLine" presStyleLbl="alignNode1" presStyleIdx="1" presStyleCnt="4">
        <dgm:presLayoutVars/>
      </dgm:prSet>
      <dgm:spPr/>
    </dgm:pt>
    <dgm:pt modelId="{E06E8226-4770-488B-A62E-D45CDA3FE8C2}" type="pres">
      <dgm:prSet presAssocID="{2B0EA061-3889-4663-B2D3-E16049682810}" presName="nodeText" presStyleLbl="bgAccFollowNode1" presStyleIdx="0" presStyleCnt="2">
        <dgm:presLayoutVars>
          <dgm:bulletEnabled val="1"/>
        </dgm:presLayoutVars>
      </dgm:prSet>
      <dgm:spPr/>
    </dgm:pt>
    <dgm:pt modelId="{7849CD3E-56DE-4419-9526-A8661116567E}" type="pres">
      <dgm:prSet presAssocID="{6D01AEE2-D7D0-4824-83DC-CBD4BAE207AD}" presName="sibTrans" presStyleCnt="0"/>
      <dgm:spPr/>
    </dgm:pt>
    <dgm:pt modelId="{F88BEEAF-1FA9-4E7C-9BCD-879005AE914E}" type="pres">
      <dgm:prSet presAssocID="{645F9B4A-2BDC-4D88-AB10-9A9D18B638E6}" presName="compositeNode" presStyleCnt="0">
        <dgm:presLayoutVars>
          <dgm:bulletEnabled val="1"/>
        </dgm:presLayoutVars>
      </dgm:prSet>
      <dgm:spPr/>
    </dgm:pt>
    <dgm:pt modelId="{60F2BC04-A3A3-426A-BE97-D0C943441FFE}" type="pres">
      <dgm:prSet presAssocID="{645F9B4A-2BDC-4D88-AB10-9A9D18B638E6}" presName="bgRect" presStyleLbl="bgAccFollowNode1" presStyleIdx="1" presStyleCnt="2"/>
      <dgm:spPr/>
    </dgm:pt>
    <dgm:pt modelId="{62ECEA00-4A5B-428D-9C75-DD4F017ECD0A}" type="pres">
      <dgm:prSet presAssocID="{51C97D57-A9A5-44CF-89B9-5890C8EC7FE8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FAB75291-D476-449B-855C-67C36BD6720D}" type="pres">
      <dgm:prSet presAssocID="{645F9B4A-2BDC-4D88-AB10-9A9D18B638E6}" presName="bottomLine" presStyleLbl="alignNode1" presStyleIdx="3" presStyleCnt="4">
        <dgm:presLayoutVars/>
      </dgm:prSet>
      <dgm:spPr/>
    </dgm:pt>
    <dgm:pt modelId="{389BF72D-FB3D-45BE-ACC7-7075E59C310B}" type="pres">
      <dgm:prSet presAssocID="{645F9B4A-2BDC-4D88-AB10-9A9D18B638E6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5B21442D-40B6-4FBF-AE26-3F59D0887AC1}" type="presOf" srcId="{2B0EA061-3889-4663-B2D3-E16049682810}" destId="{E06E8226-4770-488B-A62E-D45CDA3FE8C2}" srcOrd="1" destOrd="0" presId="urn:microsoft.com/office/officeart/2016/7/layout/BasicLinearProcessNumbered"/>
    <dgm:cxn modelId="{88B2205C-2F72-4429-9A85-64F99B2AEB59}" type="presOf" srcId="{645F9B4A-2BDC-4D88-AB10-9A9D18B638E6}" destId="{60F2BC04-A3A3-426A-BE97-D0C943441FFE}" srcOrd="0" destOrd="0" presId="urn:microsoft.com/office/officeart/2016/7/layout/BasicLinearProcessNumbered"/>
    <dgm:cxn modelId="{E3DAAF59-EB6A-4B95-9EEB-9E1F2F370AD0}" type="presOf" srcId="{645F9B4A-2BDC-4D88-AB10-9A9D18B638E6}" destId="{389BF72D-FB3D-45BE-ACC7-7075E59C310B}" srcOrd="1" destOrd="0" presId="urn:microsoft.com/office/officeart/2016/7/layout/BasicLinearProcessNumbered"/>
    <dgm:cxn modelId="{C6077792-2BE1-4999-9D1E-B2BF369714CE}" type="presOf" srcId="{51C97D57-A9A5-44CF-89B9-5890C8EC7FE8}" destId="{62ECEA00-4A5B-428D-9C75-DD4F017ECD0A}" srcOrd="0" destOrd="0" presId="urn:microsoft.com/office/officeart/2016/7/layout/BasicLinearProcessNumbered"/>
    <dgm:cxn modelId="{4F7E2A9F-9FBB-4476-AD27-7D1FA1CE6FD2}" srcId="{A2C2E25A-EF6A-49F6-9DF6-70D6365CFFE3}" destId="{645F9B4A-2BDC-4D88-AB10-9A9D18B638E6}" srcOrd="1" destOrd="0" parTransId="{FC6738D3-77B6-42ED-8987-606F35FDDB62}" sibTransId="{51C97D57-A9A5-44CF-89B9-5890C8EC7FE8}"/>
    <dgm:cxn modelId="{3B1EB7BC-0948-4784-A8FA-8B8102322776}" type="presOf" srcId="{A2C2E25A-EF6A-49F6-9DF6-70D6365CFFE3}" destId="{ED36C667-C6FC-4628-A819-0C63295AC734}" srcOrd="0" destOrd="0" presId="urn:microsoft.com/office/officeart/2016/7/layout/BasicLinearProcessNumbered"/>
    <dgm:cxn modelId="{06911DD4-E725-4F38-99CA-93DB17A81B92}" type="presOf" srcId="{6D01AEE2-D7D0-4824-83DC-CBD4BAE207AD}" destId="{53CBA1AA-EE8A-4D19-856C-238E02AB9CCC}" srcOrd="0" destOrd="0" presId="urn:microsoft.com/office/officeart/2016/7/layout/BasicLinearProcessNumbered"/>
    <dgm:cxn modelId="{6D8FA3DC-692A-4E02-AE66-571F00FADEDB}" srcId="{A2C2E25A-EF6A-49F6-9DF6-70D6365CFFE3}" destId="{2B0EA061-3889-4663-B2D3-E16049682810}" srcOrd="0" destOrd="0" parTransId="{23DEE087-989E-428C-9CDA-63029111DB5C}" sibTransId="{6D01AEE2-D7D0-4824-83DC-CBD4BAE207AD}"/>
    <dgm:cxn modelId="{E291ACDF-B24A-40F1-BA4E-26BBB3BC9E09}" type="presOf" srcId="{2B0EA061-3889-4663-B2D3-E16049682810}" destId="{BDA6E33F-EDBD-45F5-BBD7-D9E72B39252B}" srcOrd="0" destOrd="0" presId="urn:microsoft.com/office/officeart/2016/7/layout/BasicLinearProcessNumbered"/>
    <dgm:cxn modelId="{BA52F184-C508-45A0-B5AC-B0FD07CF99AE}" type="presParOf" srcId="{ED36C667-C6FC-4628-A819-0C63295AC734}" destId="{E2CD1518-9D77-4912-92FB-1812B9D1739B}" srcOrd="0" destOrd="0" presId="urn:microsoft.com/office/officeart/2016/7/layout/BasicLinearProcessNumbered"/>
    <dgm:cxn modelId="{65CCB625-0E83-4DAF-8DF7-E3493D4AC2A1}" type="presParOf" srcId="{E2CD1518-9D77-4912-92FB-1812B9D1739B}" destId="{BDA6E33F-EDBD-45F5-BBD7-D9E72B39252B}" srcOrd="0" destOrd="0" presId="urn:microsoft.com/office/officeart/2016/7/layout/BasicLinearProcessNumbered"/>
    <dgm:cxn modelId="{F6FBBD3E-9854-4763-846A-5798B110C566}" type="presParOf" srcId="{E2CD1518-9D77-4912-92FB-1812B9D1739B}" destId="{53CBA1AA-EE8A-4D19-856C-238E02AB9CCC}" srcOrd="1" destOrd="0" presId="urn:microsoft.com/office/officeart/2016/7/layout/BasicLinearProcessNumbered"/>
    <dgm:cxn modelId="{711A0260-0E7A-4383-A664-AFA099E99A22}" type="presParOf" srcId="{E2CD1518-9D77-4912-92FB-1812B9D1739B}" destId="{5DAF1A9B-2A7D-41AE-814A-5F1463774D50}" srcOrd="2" destOrd="0" presId="urn:microsoft.com/office/officeart/2016/7/layout/BasicLinearProcessNumbered"/>
    <dgm:cxn modelId="{2C3AB2E0-B595-42BC-B651-F952C826ECF2}" type="presParOf" srcId="{E2CD1518-9D77-4912-92FB-1812B9D1739B}" destId="{E06E8226-4770-488B-A62E-D45CDA3FE8C2}" srcOrd="3" destOrd="0" presId="urn:microsoft.com/office/officeart/2016/7/layout/BasicLinearProcessNumbered"/>
    <dgm:cxn modelId="{2C6BB956-CB26-43E3-8DBC-434DBC331688}" type="presParOf" srcId="{ED36C667-C6FC-4628-A819-0C63295AC734}" destId="{7849CD3E-56DE-4419-9526-A8661116567E}" srcOrd="1" destOrd="0" presId="urn:microsoft.com/office/officeart/2016/7/layout/BasicLinearProcessNumbered"/>
    <dgm:cxn modelId="{45DB6E35-22D0-4851-B391-A6EB5C23192D}" type="presParOf" srcId="{ED36C667-C6FC-4628-A819-0C63295AC734}" destId="{F88BEEAF-1FA9-4E7C-9BCD-879005AE914E}" srcOrd="2" destOrd="0" presId="urn:microsoft.com/office/officeart/2016/7/layout/BasicLinearProcessNumbered"/>
    <dgm:cxn modelId="{526694BD-AA6C-47F1-B20F-EF036937E58E}" type="presParOf" srcId="{F88BEEAF-1FA9-4E7C-9BCD-879005AE914E}" destId="{60F2BC04-A3A3-426A-BE97-D0C943441FFE}" srcOrd="0" destOrd="0" presId="urn:microsoft.com/office/officeart/2016/7/layout/BasicLinearProcessNumbered"/>
    <dgm:cxn modelId="{77501CC7-93B8-465A-86A4-36E8A2CEACD7}" type="presParOf" srcId="{F88BEEAF-1FA9-4E7C-9BCD-879005AE914E}" destId="{62ECEA00-4A5B-428D-9C75-DD4F017ECD0A}" srcOrd="1" destOrd="0" presId="urn:microsoft.com/office/officeart/2016/7/layout/BasicLinearProcessNumbered"/>
    <dgm:cxn modelId="{FC051CA8-2AD9-467A-9B48-928BCCED4EF4}" type="presParOf" srcId="{F88BEEAF-1FA9-4E7C-9BCD-879005AE914E}" destId="{FAB75291-D476-449B-855C-67C36BD6720D}" srcOrd="2" destOrd="0" presId="urn:microsoft.com/office/officeart/2016/7/layout/BasicLinearProcessNumbered"/>
    <dgm:cxn modelId="{4BEE47F7-88FC-4BF9-BDAD-5D8D5600C8EA}" type="presParOf" srcId="{F88BEEAF-1FA9-4E7C-9BCD-879005AE914E}" destId="{389BF72D-FB3D-45BE-ACC7-7075E59C310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C2E25A-EF6A-49F6-9DF6-70D6365CFFE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0EA061-3889-4663-B2D3-E16049682810}">
      <dgm:prSet/>
      <dgm:spPr/>
      <dgm:t>
        <a:bodyPr/>
        <a:lstStyle/>
        <a:p>
          <a:pPr algn="l"/>
          <a:r>
            <a:rPr lang="en-US" dirty="0"/>
            <a:t>Designed for limited number of common threats.</a:t>
          </a:r>
          <a:endParaRPr lang="en-US" b="0" i="0" u="none" strike="noStrike" cap="none" baseline="0" noProof="0" dirty="0"/>
        </a:p>
      </dgm:t>
    </dgm:pt>
    <dgm:pt modelId="{23DEE087-989E-428C-9CDA-63029111DB5C}" type="parTrans" cxnId="{6D8FA3DC-692A-4E02-AE66-571F00FADEDB}">
      <dgm:prSet/>
      <dgm:spPr/>
      <dgm:t>
        <a:bodyPr/>
        <a:lstStyle/>
        <a:p>
          <a:endParaRPr lang="en-US"/>
        </a:p>
      </dgm:t>
    </dgm:pt>
    <dgm:pt modelId="{6D01AEE2-D7D0-4824-83DC-CBD4BAE207AD}" type="sibTrans" cxnId="{6D8FA3DC-692A-4E02-AE66-571F00FADED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45F9B4A-2BDC-4D88-AB10-9A9D18B638E6}">
      <dgm:prSet/>
      <dgm:spPr/>
      <dgm:t>
        <a:bodyPr/>
        <a:lstStyle/>
        <a:p>
          <a:pPr algn="l"/>
          <a:r>
            <a:rPr lang="en-US" dirty="0"/>
            <a:t>It cannot generalize all type of attacks.</a:t>
          </a:r>
        </a:p>
      </dgm:t>
    </dgm:pt>
    <dgm:pt modelId="{FC6738D3-77B6-42ED-8987-606F35FDDB62}" type="parTrans" cxnId="{4F7E2A9F-9FBB-4476-AD27-7D1FA1CE6FD2}">
      <dgm:prSet/>
      <dgm:spPr/>
      <dgm:t>
        <a:bodyPr/>
        <a:lstStyle/>
        <a:p>
          <a:endParaRPr lang="en-US"/>
        </a:p>
      </dgm:t>
    </dgm:pt>
    <dgm:pt modelId="{51C97D57-A9A5-44CF-89B9-5890C8EC7FE8}" type="sibTrans" cxnId="{4F7E2A9F-9FBB-4476-AD27-7D1FA1CE6FD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D36C667-C6FC-4628-A819-0C63295AC734}" type="pres">
      <dgm:prSet presAssocID="{A2C2E25A-EF6A-49F6-9DF6-70D6365CFFE3}" presName="Name0" presStyleCnt="0">
        <dgm:presLayoutVars>
          <dgm:animLvl val="lvl"/>
          <dgm:resizeHandles val="exact"/>
        </dgm:presLayoutVars>
      </dgm:prSet>
      <dgm:spPr/>
    </dgm:pt>
    <dgm:pt modelId="{E2CD1518-9D77-4912-92FB-1812B9D1739B}" type="pres">
      <dgm:prSet presAssocID="{2B0EA061-3889-4663-B2D3-E16049682810}" presName="compositeNode" presStyleCnt="0">
        <dgm:presLayoutVars>
          <dgm:bulletEnabled val="1"/>
        </dgm:presLayoutVars>
      </dgm:prSet>
      <dgm:spPr/>
    </dgm:pt>
    <dgm:pt modelId="{BDA6E33F-EDBD-45F5-BBD7-D9E72B39252B}" type="pres">
      <dgm:prSet presAssocID="{2B0EA061-3889-4663-B2D3-E16049682810}" presName="bgRect" presStyleLbl="bgAccFollowNode1" presStyleIdx="0" presStyleCnt="2"/>
      <dgm:spPr/>
    </dgm:pt>
    <dgm:pt modelId="{53CBA1AA-EE8A-4D19-856C-238E02AB9CCC}" type="pres">
      <dgm:prSet presAssocID="{6D01AEE2-D7D0-4824-83DC-CBD4BAE207AD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5DAF1A9B-2A7D-41AE-814A-5F1463774D50}" type="pres">
      <dgm:prSet presAssocID="{2B0EA061-3889-4663-B2D3-E16049682810}" presName="bottomLine" presStyleLbl="alignNode1" presStyleIdx="1" presStyleCnt="4">
        <dgm:presLayoutVars/>
      </dgm:prSet>
      <dgm:spPr/>
    </dgm:pt>
    <dgm:pt modelId="{E06E8226-4770-488B-A62E-D45CDA3FE8C2}" type="pres">
      <dgm:prSet presAssocID="{2B0EA061-3889-4663-B2D3-E16049682810}" presName="nodeText" presStyleLbl="bgAccFollowNode1" presStyleIdx="0" presStyleCnt="2">
        <dgm:presLayoutVars>
          <dgm:bulletEnabled val="1"/>
        </dgm:presLayoutVars>
      </dgm:prSet>
      <dgm:spPr/>
    </dgm:pt>
    <dgm:pt modelId="{7849CD3E-56DE-4419-9526-A8661116567E}" type="pres">
      <dgm:prSet presAssocID="{6D01AEE2-D7D0-4824-83DC-CBD4BAE207AD}" presName="sibTrans" presStyleCnt="0"/>
      <dgm:spPr/>
    </dgm:pt>
    <dgm:pt modelId="{F88BEEAF-1FA9-4E7C-9BCD-879005AE914E}" type="pres">
      <dgm:prSet presAssocID="{645F9B4A-2BDC-4D88-AB10-9A9D18B638E6}" presName="compositeNode" presStyleCnt="0">
        <dgm:presLayoutVars>
          <dgm:bulletEnabled val="1"/>
        </dgm:presLayoutVars>
      </dgm:prSet>
      <dgm:spPr/>
    </dgm:pt>
    <dgm:pt modelId="{60F2BC04-A3A3-426A-BE97-D0C943441FFE}" type="pres">
      <dgm:prSet presAssocID="{645F9B4A-2BDC-4D88-AB10-9A9D18B638E6}" presName="bgRect" presStyleLbl="bgAccFollowNode1" presStyleIdx="1" presStyleCnt="2"/>
      <dgm:spPr/>
    </dgm:pt>
    <dgm:pt modelId="{62ECEA00-4A5B-428D-9C75-DD4F017ECD0A}" type="pres">
      <dgm:prSet presAssocID="{51C97D57-A9A5-44CF-89B9-5890C8EC7FE8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FAB75291-D476-449B-855C-67C36BD6720D}" type="pres">
      <dgm:prSet presAssocID="{645F9B4A-2BDC-4D88-AB10-9A9D18B638E6}" presName="bottomLine" presStyleLbl="alignNode1" presStyleIdx="3" presStyleCnt="4">
        <dgm:presLayoutVars/>
      </dgm:prSet>
      <dgm:spPr/>
    </dgm:pt>
    <dgm:pt modelId="{389BF72D-FB3D-45BE-ACC7-7075E59C310B}" type="pres">
      <dgm:prSet presAssocID="{645F9B4A-2BDC-4D88-AB10-9A9D18B638E6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5B21442D-40B6-4FBF-AE26-3F59D0887AC1}" type="presOf" srcId="{2B0EA061-3889-4663-B2D3-E16049682810}" destId="{E06E8226-4770-488B-A62E-D45CDA3FE8C2}" srcOrd="1" destOrd="0" presId="urn:microsoft.com/office/officeart/2016/7/layout/BasicLinearProcessNumbered"/>
    <dgm:cxn modelId="{88B2205C-2F72-4429-9A85-64F99B2AEB59}" type="presOf" srcId="{645F9B4A-2BDC-4D88-AB10-9A9D18B638E6}" destId="{60F2BC04-A3A3-426A-BE97-D0C943441FFE}" srcOrd="0" destOrd="0" presId="urn:microsoft.com/office/officeart/2016/7/layout/BasicLinearProcessNumbered"/>
    <dgm:cxn modelId="{E3DAAF59-EB6A-4B95-9EEB-9E1F2F370AD0}" type="presOf" srcId="{645F9B4A-2BDC-4D88-AB10-9A9D18B638E6}" destId="{389BF72D-FB3D-45BE-ACC7-7075E59C310B}" srcOrd="1" destOrd="0" presId="urn:microsoft.com/office/officeart/2016/7/layout/BasicLinearProcessNumbered"/>
    <dgm:cxn modelId="{C6077792-2BE1-4999-9D1E-B2BF369714CE}" type="presOf" srcId="{51C97D57-A9A5-44CF-89B9-5890C8EC7FE8}" destId="{62ECEA00-4A5B-428D-9C75-DD4F017ECD0A}" srcOrd="0" destOrd="0" presId="urn:microsoft.com/office/officeart/2016/7/layout/BasicLinearProcessNumbered"/>
    <dgm:cxn modelId="{4F7E2A9F-9FBB-4476-AD27-7D1FA1CE6FD2}" srcId="{A2C2E25A-EF6A-49F6-9DF6-70D6365CFFE3}" destId="{645F9B4A-2BDC-4D88-AB10-9A9D18B638E6}" srcOrd="1" destOrd="0" parTransId="{FC6738D3-77B6-42ED-8987-606F35FDDB62}" sibTransId="{51C97D57-A9A5-44CF-89B9-5890C8EC7FE8}"/>
    <dgm:cxn modelId="{3B1EB7BC-0948-4784-A8FA-8B8102322776}" type="presOf" srcId="{A2C2E25A-EF6A-49F6-9DF6-70D6365CFFE3}" destId="{ED36C667-C6FC-4628-A819-0C63295AC734}" srcOrd="0" destOrd="0" presId="urn:microsoft.com/office/officeart/2016/7/layout/BasicLinearProcessNumbered"/>
    <dgm:cxn modelId="{06911DD4-E725-4F38-99CA-93DB17A81B92}" type="presOf" srcId="{6D01AEE2-D7D0-4824-83DC-CBD4BAE207AD}" destId="{53CBA1AA-EE8A-4D19-856C-238E02AB9CCC}" srcOrd="0" destOrd="0" presId="urn:microsoft.com/office/officeart/2016/7/layout/BasicLinearProcessNumbered"/>
    <dgm:cxn modelId="{6D8FA3DC-692A-4E02-AE66-571F00FADEDB}" srcId="{A2C2E25A-EF6A-49F6-9DF6-70D6365CFFE3}" destId="{2B0EA061-3889-4663-B2D3-E16049682810}" srcOrd="0" destOrd="0" parTransId="{23DEE087-989E-428C-9CDA-63029111DB5C}" sibTransId="{6D01AEE2-D7D0-4824-83DC-CBD4BAE207AD}"/>
    <dgm:cxn modelId="{E291ACDF-B24A-40F1-BA4E-26BBB3BC9E09}" type="presOf" srcId="{2B0EA061-3889-4663-B2D3-E16049682810}" destId="{BDA6E33F-EDBD-45F5-BBD7-D9E72B39252B}" srcOrd="0" destOrd="0" presId="urn:microsoft.com/office/officeart/2016/7/layout/BasicLinearProcessNumbered"/>
    <dgm:cxn modelId="{BA52F184-C508-45A0-B5AC-B0FD07CF99AE}" type="presParOf" srcId="{ED36C667-C6FC-4628-A819-0C63295AC734}" destId="{E2CD1518-9D77-4912-92FB-1812B9D1739B}" srcOrd="0" destOrd="0" presId="urn:microsoft.com/office/officeart/2016/7/layout/BasicLinearProcessNumbered"/>
    <dgm:cxn modelId="{65CCB625-0E83-4DAF-8DF7-E3493D4AC2A1}" type="presParOf" srcId="{E2CD1518-9D77-4912-92FB-1812B9D1739B}" destId="{BDA6E33F-EDBD-45F5-BBD7-D9E72B39252B}" srcOrd="0" destOrd="0" presId="urn:microsoft.com/office/officeart/2016/7/layout/BasicLinearProcessNumbered"/>
    <dgm:cxn modelId="{F6FBBD3E-9854-4763-846A-5798B110C566}" type="presParOf" srcId="{E2CD1518-9D77-4912-92FB-1812B9D1739B}" destId="{53CBA1AA-EE8A-4D19-856C-238E02AB9CCC}" srcOrd="1" destOrd="0" presId="urn:microsoft.com/office/officeart/2016/7/layout/BasicLinearProcessNumbered"/>
    <dgm:cxn modelId="{711A0260-0E7A-4383-A664-AFA099E99A22}" type="presParOf" srcId="{E2CD1518-9D77-4912-92FB-1812B9D1739B}" destId="{5DAF1A9B-2A7D-41AE-814A-5F1463774D50}" srcOrd="2" destOrd="0" presId="urn:microsoft.com/office/officeart/2016/7/layout/BasicLinearProcessNumbered"/>
    <dgm:cxn modelId="{2C3AB2E0-B595-42BC-B651-F952C826ECF2}" type="presParOf" srcId="{E2CD1518-9D77-4912-92FB-1812B9D1739B}" destId="{E06E8226-4770-488B-A62E-D45CDA3FE8C2}" srcOrd="3" destOrd="0" presId="urn:microsoft.com/office/officeart/2016/7/layout/BasicLinearProcessNumbered"/>
    <dgm:cxn modelId="{2C6BB956-CB26-43E3-8DBC-434DBC331688}" type="presParOf" srcId="{ED36C667-C6FC-4628-A819-0C63295AC734}" destId="{7849CD3E-56DE-4419-9526-A8661116567E}" srcOrd="1" destOrd="0" presId="urn:microsoft.com/office/officeart/2016/7/layout/BasicLinearProcessNumbered"/>
    <dgm:cxn modelId="{45DB6E35-22D0-4851-B391-A6EB5C23192D}" type="presParOf" srcId="{ED36C667-C6FC-4628-A819-0C63295AC734}" destId="{F88BEEAF-1FA9-4E7C-9BCD-879005AE914E}" srcOrd="2" destOrd="0" presId="urn:microsoft.com/office/officeart/2016/7/layout/BasicLinearProcessNumbered"/>
    <dgm:cxn modelId="{526694BD-AA6C-47F1-B20F-EF036937E58E}" type="presParOf" srcId="{F88BEEAF-1FA9-4E7C-9BCD-879005AE914E}" destId="{60F2BC04-A3A3-426A-BE97-D0C943441FFE}" srcOrd="0" destOrd="0" presId="urn:microsoft.com/office/officeart/2016/7/layout/BasicLinearProcessNumbered"/>
    <dgm:cxn modelId="{77501CC7-93B8-465A-86A4-36E8A2CEACD7}" type="presParOf" srcId="{F88BEEAF-1FA9-4E7C-9BCD-879005AE914E}" destId="{62ECEA00-4A5B-428D-9C75-DD4F017ECD0A}" srcOrd="1" destOrd="0" presId="urn:microsoft.com/office/officeart/2016/7/layout/BasicLinearProcessNumbered"/>
    <dgm:cxn modelId="{FC051CA8-2AD9-467A-9B48-928BCCED4EF4}" type="presParOf" srcId="{F88BEEAF-1FA9-4E7C-9BCD-879005AE914E}" destId="{FAB75291-D476-449B-855C-67C36BD6720D}" srcOrd="2" destOrd="0" presId="urn:microsoft.com/office/officeart/2016/7/layout/BasicLinearProcessNumbered"/>
    <dgm:cxn modelId="{4BEE47F7-88FC-4BF9-BDAD-5D8D5600C8EA}" type="presParOf" srcId="{F88BEEAF-1FA9-4E7C-9BCD-879005AE914E}" destId="{389BF72D-FB3D-45BE-ACC7-7075E59C310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BD949C-0AD1-42E7-BB42-D4B01A9740A2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ACB921-7813-4264-85F9-39FA4A082AD5}">
      <dgm:prSet/>
      <dgm:spPr/>
      <dgm:t>
        <a:bodyPr/>
        <a:lstStyle/>
        <a:p>
          <a:r>
            <a:rPr lang="en-US"/>
            <a:t>Justin Ma et al applied various batch processing methods using machine learning and trained over a small dataset.</a:t>
          </a:r>
        </a:p>
      </dgm:t>
    </dgm:pt>
    <dgm:pt modelId="{9158220B-55C2-4D83-9152-D96871269245}" type="parTrans" cxnId="{D3F5D637-0C48-4BDF-B198-5841FE2F7C83}">
      <dgm:prSet/>
      <dgm:spPr/>
      <dgm:t>
        <a:bodyPr/>
        <a:lstStyle/>
        <a:p>
          <a:endParaRPr lang="en-US"/>
        </a:p>
      </dgm:t>
    </dgm:pt>
    <dgm:pt modelId="{0F2B48BA-6394-4721-9323-513628E6CB5B}" type="sibTrans" cxnId="{D3F5D637-0C48-4BDF-B198-5841FE2F7C83}">
      <dgm:prSet/>
      <dgm:spPr/>
      <dgm:t>
        <a:bodyPr/>
        <a:lstStyle/>
        <a:p>
          <a:endParaRPr lang="en-US"/>
        </a:p>
      </dgm:t>
    </dgm:pt>
    <dgm:pt modelId="{BA6325D0-82A9-4554-9070-54768BBC52EA}">
      <dgm:prSet/>
      <dgm:spPr/>
      <dgm:t>
        <a:bodyPr/>
        <a:lstStyle/>
        <a:p>
          <a:r>
            <a:rPr lang="en-US"/>
            <a:t>In their other paper, They considered the online algorithms to detect malicious URLs. </a:t>
          </a:r>
        </a:p>
      </dgm:t>
    </dgm:pt>
    <dgm:pt modelId="{0D8A98CE-F536-4735-9DA2-91127772D735}" type="parTrans" cxnId="{3CBCF83E-9E1E-4832-A528-F9029FA8700E}">
      <dgm:prSet/>
      <dgm:spPr/>
      <dgm:t>
        <a:bodyPr/>
        <a:lstStyle/>
        <a:p>
          <a:endParaRPr lang="en-US"/>
        </a:p>
      </dgm:t>
    </dgm:pt>
    <dgm:pt modelId="{B896C753-D881-415D-9903-DC286FF1D670}" type="sibTrans" cxnId="{3CBCF83E-9E1E-4832-A528-F9029FA8700E}">
      <dgm:prSet/>
      <dgm:spPr/>
      <dgm:t>
        <a:bodyPr/>
        <a:lstStyle/>
        <a:p>
          <a:endParaRPr lang="en-US"/>
        </a:p>
      </dgm:t>
    </dgm:pt>
    <dgm:pt modelId="{7D9D1E00-8BC3-49FF-A2CC-5EE049816A91}" type="pres">
      <dgm:prSet presAssocID="{3CBD949C-0AD1-42E7-BB42-D4B01A9740A2}" presName="diagram" presStyleCnt="0">
        <dgm:presLayoutVars>
          <dgm:dir/>
          <dgm:resizeHandles/>
        </dgm:presLayoutVars>
      </dgm:prSet>
      <dgm:spPr/>
    </dgm:pt>
    <dgm:pt modelId="{E58058E2-CA0E-4DEA-AC33-0B91A42BC612}" type="pres">
      <dgm:prSet presAssocID="{E1ACB921-7813-4264-85F9-39FA4A082AD5}" presName="firstNode" presStyleLbl="node1" presStyleIdx="0" presStyleCnt="2">
        <dgm:presLayoutVars>
          <dgm:bulletEnabled val="1"/>
        </dgm:presLayoutVars>
      </dgm:prSet>
      <dgm:spPr/>
    </dgm:pt>
    <dgm:pt modelId="{FC70339F-0C3C-4FBE-9AD6-AE5F151DE16B}" type="pres">
      <dgm:prSet presAssocID="{0F2B48BA-6394-4721-9323-513628E6CB5B}" presName="sibTrans" presStyleLbl="sibTrans2D1" presStyleIdx="0" presStyleCnt="1"/>
      <dgm:spPr/>
    </dgm:pt>
    <dgm:pt modelId="{3AE0A314-10F8-48D2-A311-7CBB844F187B}" type="pres">
      <dgm:prSet presAssocID="{BA6325D0-82A9-4554-9070-54768BBC52EA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4B482B1C-8555-4E17-AC55-F4065437AC2E}" type="presOf" srcId="{E1ACB921-7813-4264-85F9-39FA4A082AD5}" destId="{E58058E2-CA0E-4DEA-AC33-0B91A42BC612}" srcOrd="0" destOrd="0" presId="urn:microsoft.com/office/officeart/2005/8/layout/bProcess2"/>
    <dgm:cxn modelId="{D3F5D637-0C48-4BDF-B198-5841FE2F7C83}" srcId="{3CBD949C-0AD1-42E7-BB42-D4B01A9740A2}" destId="{E1ACB921-7813-4264-85F9-39FA4A082AD5}" srcOrd="0" destOrd="0" parTransId="{9158220B-55C2-4D83-9152-D96871269245}" sibTransId="{0F2B48BA-6394-4721-9323-513628E6CB5B}"/>
    <dgm:cxn modelId="{3CBCF83E-9E1E-4832-A528-F9029FA8700E}" srcId="{3CBD949C-0AD1-42E7-BB42-D4B01A9740A2}" destId="{BA6325D0-82A9-4554-9070-54768BBC52EA}" srcOrd="1" destOrd="0" parTransId="{0D8A98CE-F536-4735-9DA2-91127772D735}" sibTransId="{B896C753-D881-415D-9903-DC286FF1D670}"/>
    <dgm:cxn modelId="{635B9A6F-881C-49AC-A57B-EB4EEBB08F7D}" type="presOf" srcId="{3CBD949C-0AD1-42E7-BB42-D4B01A9740A2}" destId="{7D9D1E00-8BC3-49FF-A2CC-5EE049816A91}" srcOrd="0" destOrd="0" presId="urn:microsoft.com/office/officeart/2005/8/layout/bProcess2"/>
    <dgm:cxn modelId="{D449095A-82F0-4BEF-A8BA-5A44DC5060F8}" type="presOf" srcId="{BA6325D0-82A9-4554-9070-54768BBC52EA}" destId="{3AE0A314-10F8-48D2-A311-7CBB844F187B}" srcOrd="0" destOrd="0" presId="urn:microsoft.com/office/officeart/2005/8/layout/bProcess2"/>
    <dgm:cxn modelId="{E0DB62D0-5D59-4E49-BAE4-B34C0A8AEB10}" type="presOf" srcId="{0F2B48BA-6394-4721-9323-513628E6CB5B}" destId="{FC70339F-0C3C-4FBE-9AD6-AE5F151DE16B}" srcOrd="0" destOrd="0" presId="urn:microsoft.com/office/officeart/2005/8/layout/bProcess2"/>
    <dgm:cxn modelId="{2EF4B2EA-4F22-4986-81E4-0949E093910E}" type="presParOf" srcId="{7D9D1E00-8BC3-49FF-A2CC-5EE049816A91}" destId="{E58058E2-CA0E-4DEA-AC33-0B91A42BC612}" srcOrd="0" destOrd="0" presId="urn:microsoft.com/office/officeart/2005/8/layout/bProcess2"/>
    <dgm:cxn modelId="{0B6E1345-3F3A-49F0-9313-66829AC9BA12}" type="presParOf" srcId="{7D9D1E00-8BC3-49FF-A2CC-5EE049816A91}" destId="{FC70339F-0C3C-4FBE-9AD6-AE5F151DE16B}" srcOrd="1" destOrd="0" presId="urn:microsoft.com/office/officeart/2005/8/layout/bProcess2"/>
    <dgm:cxn modelId="{1C297649-B2C0-45D4-AD79-2AF701143878}" type="presParOf" srcId="{7D9D1E00-8BC3-49FF-A2CC-5EE049816A91}" destId="{3AE0A314-10F8-48D2-A311-7CBB844F187B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2E2826-E32A-41C1-819B-5FAB57C0730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24D568-D840-4915-A717-5A6429431B54}">
      <dgm:prSet/>
      <dgm:spPr/>
      <dgm:t>
        <a:bodyPr/>
        <a:lstStyle/>
        <a:p>
          <a:r>
            <a:rPr lang="en-US"/>
            <a:t>Doyen Sahoo and their team used content based features along with lexical and host based feature to detect malicious URL.</a:t>
          </a:r>
        </a:p>
      </dgm:t>
    </dgm:pt>
    <dgm:pt modelId="{F0228C7A-7EE0-466A-9B39-FABE7473CD95}" type="parTrans" cxnId="{8962A81F-B79D-44B1-ACF1-4793633532C3}">
      <dgm:prSet/>
      <dgm:spPr/>
      <dgm:t>
        <a:bodyPr/>
        <a:lstStyle/>
        <a:p>
          <a:endParaRPr lang="en-US"/>
        </a:p>
      </dgm:t>
    </dgm:pt>
    <dgm:pt modelId="{6E55A99A-F513-47D1-9F38-ED8345DA0911}" type="sibTrans" cxnId="{8962A81F-B79D-44B1-ACF1-4793633532C3}">
      <dgm:prSet/>
      <dgm:spPr/>
      <dgm:t>
        <a:bodyPr/>
        <a:lstStyle/>
        <a:p>
          <a:endParaRPr lang="en-US"/>
        </a:p>
      </dgm:t>
    </dgm:pt>
    <dgm:pt modelId="{05F58F39-B543-4210-A86C-365CC7A27474}">
      <dgm:prSet/>
      <dgm:spPr/>
      <dgm:t>
        <a:bodyPr/>
        <a:lstStyle/>
        <a:p>
          <a:r>
            <a:rPr lang="en-US"/>
            <a:t>Frank Vanhoenshoven address the detection of malicious URLs as a binary classification problem and study the performance of several well-known classifiers, namely Na¨ıve Bayes, Support Vector Machines, Multi-Layer Perceptron, Decision Trees, Random Forest and k-Nearest Neighbors.</a:t>
          </a:r>
        </a:p>
      </dgm:t>
    </dgm:pt>
    <dgm:pt modelId="{570599EB-9194-47C8-9E43-0435D93C9AC7}" type="parTrans" cxnId="{24FB83EE-A5EC-4790-BB63-4B1E055E3F47}">
      <dgm:prSet/>
      <dgm:spPr/>
      <dgm:t>
        <a:bodyPr/>
        <a:lstStyle/>
        <a:p>
          <a:endParaRPr lang="en-US"/>
        </a:p>
      </dgm:t>
    </dgm:pt>
    <dgm:pt modelId="{C5BC325E-EBC4-4E61-AE3B-C01443CF5E2F}" type="sibTrans" cxnId="{24FB83EE-A5EC-4790-BB63-4B1E055E3F47}">
      <dgm:prSet/>
      <dgm:spPr/>
      <dgm:t>
        <a:bodyPr/>
        <a:lstStyle/>
        <a:p>
          <a:endParaRPr lang="en-US"/>
        </a:p>
      </dgm:t>
    </dgm:pt>
    <dgm:pt modelId="{762A45DC-83F4-44C6-A12A-CF825F21A386}" type="pres">
      <dgm:prSet presAssocID="{A62E2826-E32A-41C1-819B-5FAB57C07306}" presName="outerComposite" presStyleCnt="0">
        <dgm:presLayoutVars>
          <dgm:chMax val="5"/>
          <dgm:dir/>
          <dgm:resizeHandles val="exact"/>
        </dgm:presLayoutVars>
      </dgm:prSet>
      <dgm:spPr/>
    </dgm:pt>
    <dgm:pt modelId="{36870088-2ECF-4FE2-9D1F-9AA66F739DFC}" type="pres">
      <dgm:prSet presAssocID="{A62E2826-E32A-41C1-819B-5FAB57C07306}" presName="dummyMaxCanvas" presStyleCnt="0">
        <dgm:presLayoutVars/>
      </dgm:prSet>
      <dgm:spPr/>
    </dgm:pt>
    <dgm:pt modelId="{580A34FB-DF43-433B-AB7E-24522B5FB08B}" type="pres">
      <dgm:prSet presAssocID="{A62E2826-E32A-41C1-819B-5FAB57C07306}" presName="TwoNodes_1" presStyleLbl="node1" presStyleIdx="0" presStyleCnt="2">
        <dgm:presLayoutVars>
          <dgm:bulletEnabled val="1"/>
        </dgm:presLayoutVars>
      </dgm:prSet>
      <dgm:spPr/>
    </dgm:pt>
    <dgm:pt modelId="{202EADB0-8B04-470C-A644-04DEA63C2D08}" type="pres">
      <dgm:prSet presAssocID="{A62E2826-E32A-41C1-819B-5FAB57C07306}" presName="TwoNodes_2" presStyleLbl="node1" presStyleIdx="1" presStyleCnt="2">
        <dgm:presLayoutVars>
          <dgm:bulletEnabled val="1"/>
        </dgm:presLayoutVars>
      </dgm:prSet>
      <dgm:spPr/>
    </dgm:pt>
    <dgm:pt modelId="{FA83EA13-765E-4C73-9C51-E26693494508}" type="pres">
      <dgm:prSet presAssocID="{A62E2826-E32A-41C1-819B-5FAB57C07306}" presName="TwoConn_1-2" presStyleLbl="fgAccFollowNode1" presStyleIdx="0" presStyleCnt="1">
        <dgm:presLayoutVars>
          <dgm:bulletEnabled val="1"/>
        </dgm:presLayoutVars>
      </dgm:prSet>
      <dgm:spPr/>
    </dgm:pt>
    <dgm:pt modelId="{95FE4525-8FD6-4F7A-B355-A67E296E2D98}" type="pres">
      <dgm:prSet presAssocID="{A62E2826-E32A-41C1-819B-5FAB57C07306}" presName="TwoNodes_1_text" presStyleLbl="node1" presStyleIdx="1" presStyleCnt="2">
        <dgm:presLayoutVars>
          <dgm:bulletEnabled val="1"/>
        </dgm:presLayoutVars>
      </dgm:prSet>
      <dgm:spPr/>
    </dgm:pt>
    <dgm:pt modelId="{B859786F-E57F-4474-9A16-33989CF5A35F}" type="pres">
      <dgm:prSet presAssocID="{A62E2826-E32A-41C1-819B-5FAB57C0730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962A81F-B79D-44B1-ACF1-4793633532C3}" srcId="{A62E2826-E32A-41C1-819B-5FAB57C07306}" destId="{2D24D568-D840-4915-A717-5A6429431B54}" srcOrd="0" destOrd="0" parTransId="{F0228C7A-7EE0-466A-9B39-FABE7473CD95}" sibTransId="{6E55A99A-F513-47D1-9F38-ED8345DA0911}"/>
    <dgm:cxn modelId="{019AA424-95A1-40D2-8F12-4A8AEDF48C40}" type="presOf" srcId="{A62E2826-E32A-41C1-819B-5FAB57C07306}" destId="{762A45DC-83F4-44C6-A12A-CF825F21A386}" srcOrd="0" destOrd="0" presId="urn:microsoft.com/office/officeart/2005/8/layout/vProcess5"/>
    <dgm:cxn modelId="{7F67E634-DF61-40F4-91CD-BBCF93AD8CF6}" type="presOf" srcId="{05F58F39-B543-4210-A86C-365CC7A27474}" destId="{202EADB0-8B04-470C-A644-04DEA63C2D08}" srcOrd="0" destOrd="0" presId="urn:microsoft.com/office/officeart/2005/8/layout/vProcess5"/>
    <dgm:cxn modelId="{634F4963-48E3-4568-81FF-10011DD4E003}" type="presOf" srcId="{2D24D568-D840-4915-A717-5A6429431B54}" destId="{95FE4525-8FD6-4F7A-B355-A67E296E2D98}" srcOrd="1" destOrd="0" presId="urn:microsoft.com/office/officeart/2005/8/layout/vProcess5"/>
    <dgm:cxn modelId="{837BDA47-C0F9-4BF0-9B65-DBB26BA75151}" type="presOf" srcId="{05F58F39-B543-4210-A86C-365CC7A27474}" destId="{B859786F-E57F-4474-9A16-33989CF5A35F}" srcOrd="1" destOrd="0" presId="urn:microsoft.com/office/officeart/2005/8/layout/vProcess5"/>
    <dgm:cxn modelId="{935F3CC6-1A2B-4506-A4A5-CD4A6720387A}" type="presOf" srcId="{2D24D568-D840-4915-A717-5A6429431B54}" destId="{580A34FB-DF43-433B-AB7E-24522B5FB08B}" srcOrd="0" destOrd="0" presId="urn:microsoft.com/office/officeart/2005/8/layout/vProcess5"/>
    <dgm:cxn modelId="{8701E6E7-3ABF-4015-864C-DF24395E512E}" type="presOf" srcId="{6E55A99A-F513-47D1-9F38-ED8345DA0911}" destId="{FA83EA13-765E-4C73-9C51-E26693494508}" srcOrd="0" destOrd="0" presId="urn:microsoft.com/office/officeart/2005/8/layout/vProcess5"/>
    <dgm:cxn modelId="{24FB83EE-A5EC-4790-BB63-4B1E055E3F47}" srcId="{A62E2826-E32A-41C1-819B-5FAB57C07306}" destId="{05F58F39-B543-4210-A86C-365CC7A27474}" srcOrd="1" destOrd="0" parTransId="{570599EB-9194-47C8-9E43-0435D93C9AC7}" sibTransId="{C5BC325E-EBC4-4E61-AE3B-C01443CF5E2F}"/>
    <dgm:cxn modelId="{E183CCA6-22F1-4027-8D95-20315E714DDE}" type="presParOf" srcId="{762A45DC-83F4-44C6-A12A-CF825F21A386}" destId="{36870088-2ECF-4FE2-9D1F-9AA66F739DFC}" srcOrd="0" destOrd="0" presId="urn:microsoft.com/office/officeart/2005/8/layout/vProcess5"/>
    <dgm:cxn modelId="{5AC09F27-CD68-4AEB-8828-17F5DBF76C44}" type="presParOf" srcId="{762A45DC-83F4-44C6-A12A-CF825F21A386}" destId="{580A34FB-DF43-433B-AB7E-24522B5FB08B}" srcOrd="1" destOrd="0" presId="urn:microsoft.com/office/officeart/2005/8/layout/vProcess5"/>
    <dgm:cxn modelId="{5BF75B2E-4EFA-4C99-9175-BEE2A9F2FB45}" type="presParOf" srcId="{762A45DC-83F4-44C6-A12A-CF825F21A386}" destId="{202EADB0-8B04-470C-A644-04DEA63C2D08}" srcOrd="2" destOrd="0" presId="urn:microsoft.com/office/officeart/2005/8/layout/vProcess5"/>
    <dgm:cxn modelId="{BCB84DBC-816D-4D95-AECB-90A89FFD7810}" type="presParOf" srcId="{762A45DC-83F4-44C6-A12A-CF825F21A386}" destId="{FA83EA13-765E-4C73-9C51-E26693494508}" srcOrd="3" destOrd="0" presId="urn:microsoft.com/office/officeart/2005/8/layout/vProcess5"/>
    <dgm:cxn modelId="{7C973B16-5CE4-401C-92D7-2568D5D04998}" type="presParOf" srcId="{762A45DC-83F4-44C6-A12A-CF825F21A386}" destId="{95FE4525-8FD6-4F7A-B355-A67E296E2D98}" srcOrd="4" destOrd="0" presId="urn:microsoft.com/office/officeart/2005/8/layout/vProcess5"/>
    <dgm:cxn modelId="{43040609-2810-41FB-8C79-A68D5FB09ACD}" type="presParOf" srcId="{762A45DC-83F4-44C6-A12A-CF825F21A386}" destId="{B859786F-E57F-4474-9A16-33989CF5A35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A0C6A5-5239-41A8-BB3F-972901BD4BE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C7EE6F-8324-407B-9AC7-D8E23F408547}">
      <dgm:prSet/>
      <dgm:spPr/>
      <dgm:t>
        <a:bodyPr/>
        <a:lstStyle/>
        <a:p>
          <a:r>
            <a:rPr lang="en-US" dirty="0"/>
            <a:t>High rate of False positive and false negative prediction values have been found </a:t>
          </a:r>
        </a:p>
      </dgm:t>
    </dgm:pt>
    <dgm:pt modelId="{B521CAAC-4535-40CB-BA03-AF05B93D3E1E}" type="parTrans" cxnId="{A8997C24-BE63-42A6-9C07-2EE9050FBEB5}">
      <dgm:prSet/>
      <dgm:spPr/>
      <dgm:t>
        <a:bodyPr/>
        <a:lstStyle/>
        <a:p>
          <a:endParaRPr lang="en-US"/>
        </a:p>
      </dgm:t>
    </dgm:pt>
    <dgm:pt modelId="{8E316F87-B075-41A2-8C4F-E17E3E09E35E}" type="sibTrans" cxnId="{A8997C24-BE63-42A6-9C07-2EE9050FBEB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78CCF5C-E726-4659-880B-8F1955015DEF}">
      <dgm:prSet/>
      <dgm:spPr/>
      <dgm:t>
        <a:bodyPr/>
        <a:lstStyle/>
        <a:p>
          <a:r>
            <a:rPr lang="en-US" dirty="0"/>
            <a:t>Only a small subset of data have been taken into consideration</a:t>
          </a:r>
        </a:p>
      </dgm:t>
    </dgm:pt>
    <dgm:pt modelId="{FE0976A0-8778-43B2-9912-F469F658D6EB}" type="parTrans" cxnId="{865E97F4-6105-4EFF-A12D-44E4B951312E}">
      <dgm:prSet/>
      <dgm:spPr/>
      <dgm:t>
        <a:bodyPr/>
        <a:lstStyle/>
        <a:p>
          <a:endParaRPr lang="en-US"/>
        </a:p>
      </dgm:t>
    </dgm:pt>
    <dgm:pt modelId="{8EBEF75E-5DE3-4B20-9202-688AA7C3498C}" type="sibTrans" cxnId="{865E97F4-6105-4EFF-A12D-44E4B951312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50FB4D0-8766-4EDF-95C8-F2CDBA28C3FF}">
      <dgm:prSet/>
      <dgm:spPr/>
      <dgm:t>
        <a:bodyPr/>
        <a:lstStyle/>
        <a:p>
          <a:r>
            <a:rPr lang="en-US" dirty="0"/>
            <a:t>More accurate algorithms are required for classification</a:t>
          </a:r>
        </a:p>
      </dgm:t>
    </dgm:pt>
    <dgm:pt modelId="{9E08E3D4-5AD3-4154-A701-FEE5E5446C0A}" type="parTrans" cxnId="{A0F225B5-965C-4C51-B44A-9603068D9FC4}">
      <dgm:prSet/>
      <dgm:spPr/>
      <dgm:t>
        <a:bodyPr/>
        <a:lstStyle/>
        <a:p>
          <a:endParaRPr lang="en-US"/>
        </a:p>
      </dgm:t>
    </dgm:pt>
    <dgm:pt modelId="{D6D56F86-EE73-469C-8322-06DA753F0C69}" type="sibTrans" cxnId="{A0F225B5-965C-4C51-B44A-9603068D9FC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A3EC5DC-F2FD-44E7-87B4-1D9A4900BD49}" type="pres">
      <dgm:prSet presAssocID="{C6A0C6A5-5239-41A8-BB3F-972901BD4BE3}" presName="Name0" presStyleCnt="0">
        <dgm:presLayoutVars>
          <dgm:animLvl val="lvl"/>
          <dgm:resizeHandles val="exact"/>
        </dgm:presLayoutVars>
      </dgm:prSet>
      <dgm:spPr/>
    </dgm:pt>
    <dgm:pt modelId="{7706F518-8D0F-4D07-90AF-963B615A9B79}" type="pres">
      <dgm:prSet presAssocID="{B2C7EE6F-8324-407B-9AC7-D8E23F408547}" presName="compositeNode" presStyleCnt="0">
        <dgm:presLayoutVars>
          <dgm:bulletEnabled val="1"/>
        </dgm:presLayoutVars>
      </dgm:prSet>
      <dgm:spPr/>
    </dgm:pt>
    <dgm:pt modelId="{A10B130D-7568-4B13-8398-3C722737BAA2}" type="pres">
      <dgm:prSet presAssocID="{B2C7EE6F-8324-407B-9AC7-D8E23F408547}" presName="bgRect" presStyleLbl="alignNode1" presStyleIdx="0" presStyleCnt="3"/>
      <dgm:spPr/>
    </dgm:pt>
    <dgm:pt modelId="{32892ECE-ABBD-48E2-89B3-EF6BAB9AEDF8}" type="pres">
      <dgm:prSet presAssocID="{8E316F87-B075-41A2-8C4F-E17E3E09E35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8280668-FA94-4094-837A-ED5C695CAFC8}" type="pres">
      <dgm:prSet presAssocID="{B2C7EE6F-8324-407B-9AC7-D8E23F408547}" presName="nodeRect" presStyleLbl="alignNode1" presStyleIdx="0" presStyleCnt="3">
        <dgm:presLayoutVars>
          <dgm:bulletEnabled val="1"/>
        </dgm:presLayoutVars>
      </dgm:prSet>
      <dgm:spPr/>
    </dgm:pt>
    <dgm:pt modelId="{316B715D-EB4F-48CD-BFAB-A301F9B67745}" type="pres">
      <dgm:prSet presAssocID="{8E316F87-B075-41A2-8C4F-E17E3E09E35E}" presName="sibTrans" presStyleCnt="0"/>
      <dgm:spPr/>
    </dgm:pt>
    <dgm:pt modelId="{5AC87422-AF26-4403-B933-756D47FE7BEF}" type="pres">
      <dgm:prSet presAssocID="{378CCF5C-E726-4659-880B-8F1955015DEF}" presName="compositeNode" presStyleCnt="0">
        <dgm:presLayoutVars>
          <dgm:bulletEnabled val="1"/>
        </dgm:presLayoutVars>
      </dgm:prSet>
      <dgm:spPr/>
    </dgm:pt>
    <dgm:pt modelId="{C0ED8392-8701-4925-8947-63215FB165C2}" type="pres">
      <dgm:prSet presAssocID="{378CCF5C-E726-4659-880B-8F1955015DEF}" presName="bgRect" presStyleLbl="alignNode1" presStyleIdx="1" presStyleCnt="3"/>
      <dgm:spPr/>
    </dgm:pt>
    <dgm:pt modelId="{90B025B5-F1D9-4170-AFC2-2995AE8DFDC7}" type="pres">
      <dgm:prSet presAssocID="{8EBEF75E-5DE3-4B20-9202-688AA7C3498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A37492F-0A60-4337-922E-76F955DC0A23}" type="pres">
      <dgm:prSet presAssocID="{378CCF5C-E726-4659-880B-8F1955015DEF}" presName="nodeRect" presStyleLbl="alignNode1" presStyleIdx="1" presStyleCnt="3">
        <dgm:presLayoutVars>
          <dgm:bulletEnabled val="1"/>
        </dgm:presLayoutVars>
      </dgm:prSet>
      <dgm:spPr/>
    </dgm:pt>
    <dgm:pt modelId="{896673DB-FF7C-4500-B68F-40FB5AE089B7}" type="pres">
      <dgm:prSet presAssocID="{8EBEF75E-5DE3-4B20-9202-688AA7C3498C}" presName="sibTrans" presStyleCnt="0"/>
      <dgm:spPr/>
    </dgm:pt>
    <dgm:pt modelId="{051AA5D9-752D-4294-9D4B-0897781BDC47}" type="pres">
      <dgm:prSet presAssocID="{750FB4D0-8766-4EDF-95C8-F2CDBA28C3FF}" presName="compositeNode" presStyleCnt="0">
        <dgm:presLayoutVars>
          <dgm:bulletEnabled val="1"/>
        </dgm:presLayoutVars>
      </dgm:prSet>
      <dgm:spPr/>
    </dgm:pt>
    <dgm:pt modelId="{EEBE3995-5896-4C22-BEDE-6B3CD1D82FE1}" type="pres">
      <dgm:prSet presAssocID="{750FB4D0-8766-4EDF-95C8-F2CDBA28C3FF}" presName="bgRect" presStyleLbl="alignNode1" presStyleIdx="2" presStyleCnt="3"/>
      <dgm:spPr/>
    </dgm:pt>
    <dgm:pt modelId="{E9FBEEEA-FBB3-4068-A9B9-719CC1E980DC}" type="pres">
      <dgm:prSet presAssocID="{D6D56F86-EE73-469C-8322-06DA753F0C6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B9D00DC-9EF6-46FB-9E21-6E4F1B835CC7}" type="pres">
      <dgm:prSet presAssocID="{750FB4D0-8766-4EDF-95C8-F2CDBA28C3F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4B98621-7FAA-4B3E-AF73-561CC01D3134}" type="presOf" srcId="{B2C7EE6F-8324-407B-9AC7-D8E23F408547}" destId="{48280668-FA94-4094-837A-ED5C695CAFC8}" srcOrd="1" destOrd="0" presId="urn:microsoft.com/office/officeart/2016/7/layout/LinearBlockProcessNumbered"/>
    <dgm:cxn modelId="{A8997C24-BE63-42A6-9C07-2EE9050FBEB5}" srcId="{C6A0C6A5-5239-41A8-BB3F-972901BD4BE3}" destId="{B2C7EE6F-8324-407B-9AC7-D8E23F408547}" srcOrd="0" destOrd="0" parTransId="{B521CAAC-4535-40CB-BA03-AF05B93D3E1E}" sibTransId="{8E316F87-B075-41A2-8C4F-E17E3E09E35E}"/>
    <dgm:cxn modelId="{78585E66-4D05-4796-9880-D77358FFD792}" type="presOf" srcId="{750FB4D0-8766-4EDF-95C8-F2CDBA28C3FF}" destId="{EEBE3995-5896-4C22-BEDE-6B3CD1D82FE1}" srcOrd="0" destOrd="0" presId="urn:microsoft.com/office/officeart/2016/7/layout/LinearBlockProcessNumbered"/>
    <dgm:cxn modelId="{996F5A50-1CF5-4A2C-A73B-744BD72E6450}" type="presOf" srcId="{C6A0C6A5-5239-41A8-BB3F-972901BD4BE3}" destId="{9A3EC5DC-F2FD-44E7-87B4-1D9A4900BD49}" srcOrd="0" destOrd="0" presId="urn:microsoft.com/office/officeart/2016/7/layout/LinearBlockProcessNumbered"/>
    <dgm:cxn modelId="{724D4271-7DD5-47AF-948C-01CA0ADD35AB}" type="presOf" srcId="{8EBEF75E-5DE3-4B20-9202-688AA7C3498C}" destId="{90B025B5-F1D9-4170-AFC2-2995AE8DFDC7}" srcOrd="0" destOrd="0" presId="urn:microsoft.com/office/officeart/2016/7/layout/LinearBlockProcessNumbered"/>
    <dgm:cxn modelId="{43D471A3-C937-438D-A1A5-ED0F3026ADD6}" type="presOf" srcId="{378CCF5C-E726-4659-880B-8F1955015DEF}" destId="{C0ED8392-8701-4925-8947-63215FB165C2}" srcOrd="0" destOrd="0" presId="urn:microsoft.com/office/officeart/2016/7/layout/LinearBlockProcessNumbered"/>
    <dgm:cxn modelId="{5AE254A4-CC60-438A-B444-68E1EA83415D}" type="presOf" srcId="{378CCF5C-E726-4659-880B-8F1955015DEF}" destId="{2A37492F-0A60-4337-922E-76F955DC0A23}" srcOrd="1" destOrd="0" presId="urn:microsoft.com/office/officeart/2016/7/layout/LinearBlockProcessNumbered"/>
    <dgm:cxn modelId="{E21A56AC-9D7E-448B-BEED-0C5657C693D2}" type="presOf" srcId="{8E316F87-B075-41A2-8C4F-E17E3E09E35E}" destId="{32892ECE-ABBD-48E2-89B3-EF6BAB9AEDF8}" srcOrd="0" destOrd="0" presId="urn:microsoft.com/office/officeart/2016/7/layout/LinearBlockProcessNumbered"/>
    <dgm:cxn modelId="{97EC05B2-37D8-4A11-8F5B-9AE887F6251A}" type="presOf" srcId="{D6D56F86-EE73-469C-8322-06DA753F0C69}" destId="{E9FBEEEA-FBB3-4068-A9B9-719CC1E980DC}" srcOrd="0" destOrd="0" presId="urn:microsoft.com/office/officeart/2016/7/layout/LinearBlockProcessNumbered"/>
    <dgm:cxn modelId="{A0F225B5-965C-4C51-B44A-9603068D9FC4}" srcId="{C6A0C6A5-5239-41A8-BB3F-972901BD4BE3}" destId="{750FB4D0-8766-4EDF-95C8-F2CDBA28C3FF}" srcOrd="2" destOrd="0" parTransId="{9E08E3D4-5AD3-4154-A701-FEE5E5446C0A}" sibTransId="{D6D56F86-EE73-469C-8322-06DA753F0C69}"/>
    <dgm:cxn modelId="{4750DAD9-9D6F-45E5-83A7-DF611B945434}" type="presOf" srcId="{B2C7EE6F-8324-407B-9AC7-D8E23F408547}" destId="{A10B130D-7568-4B13-8398-3C722737BAA2}" srcOrd="0" destOrd="0" presId="urn:microsoft.com/office/officeart/2016/7/layout/LinearBlockProcessNumbered"/>
    <dgm:cxn modelId="{9FBE2CEA-E25C-4DBD-8DDF-202F0D0DD0D8}" type="presOf" srcId="{750FB4D0-8766-4EDF-95C8-F2CDBA28C3FF}" destId="{FB9D00DC-9EF6-46FB-9E21-6E4F1B835CC7}" srcOrd="1" destOrd="0" presId="urn:microsoft.com/office/officeart/2016/7/layout/LinearBlockProcessNumbered"/>
    <dgm:cxn modelId="{865E97F4-6105-4EFF-A12D-44E4B951312E}" srcId="{C6A0C6A5-5239-41A8-BB3F-972901BD4BE3}" destId="{378CCF5C-E726-4659-880B-8F1955015DEF}" srcOrd="1" destOrd="0" parTransId="{FE0976A0-8778-43B2-9912-F469F658D6EB}" sibTransId="{8EBEF75E-5DE3-4B20-9202-688AA7C3498C}"/>
    <dgm:cxn modelId="{56E95666-C017-4290-B5DE-785B87FF6D37}" type="presParOf" srcId="{9A3EC5DC-F2FD-44E7-87B4-1D9A4900BD49}" destId="{7706F518-8D0F-4D07-90AF-963B615A9B79}" srcOrd="0" destOrd="0" presId="urn:microsoft.com/office/officeart/2016/7/layout/LinearBlockProcessNumbered"/>
    <dgm:cxn modelId="{4DB4E30F-C469-4307-B079-E1C70FDBE7F1}" type="presParOf" srcId="{7706F518-8D0F-4D07-90AF-963B615A9B79}" destId="{A10B130D-7568-4B13-8398-3C722737BAA2}" srcOrd="0" destOrd="0" presId="urn:microsoft.com/office/officeart/2016/7/layout/LinearBlockProcessNumbered"/>
    <dgm:cxn modelId="{E0DD04EC-BC0E-4603-8CCD-C8316CDD7C37}" type="presParOf" srcId="{7706F518-8D0F-4D07-90AF-963B615A9B79}" destId="{32892ECE-ABBD-48E2-89B3-EF6BAB9AEDF8}" srcOrd="1" destOrd="0" presId="urn:microsoft.com/office/officeart/2016/7/layout/LinearBlockProcessNumbered"/>
    <dgm:cxn modelId="{391EA916-CB6A-4CA7-8D18-0FCD7E10CF94}" type="presParOf" srcId="{7706F518-8D0F-4D07-90AF-963B615A9B79}" destId="{48280668-FA94-4094-837A-ED5C695CAFC8}" srcOrd="2" destOrd="0" presId="urn:microsoft.com/office/officeart/2016/7/layout/LinearBlockProcessNumbered"/>
    <dgm:cxn modelId="{3F15D6F3-5045-4399-9131-B6701E5DF4DE}" type="presParOf" srcId="{9A3EC5DC-F2FD-44E7-87B4-1D9A4900BD49}" destId="{316B715D-EB4F-48CD-BFAB-A301F9B67745}" srcOrd="1" destOrd="0" presId="urn:microsoft.com/office/officeart/2016/7/layout/LinearBlockProcessNumbered"/>
    <dgm:cxn modelId="{92C12DF7-E2CC-46FE-8953-275E07067412}" type="presParOf" srcId="{9A3EC5DC-F2FD-44E7-87B4-1D9A4900BD49}" destId="{5AC87422-AF26-4403-B933-756D47FE7BEF}" srcOrd="2" destOrd="0" presId="urn:microsoft.com/office/officeart/2016/7/layout/LinearBlockProcessNumbered"/>
    <dgm:cxn modelId="{D1B29B3C-B02D-4208-B363-DF0A2A01F3EB}" type="presParOf" srcId="{5AC87422-AF26-4403-B933-756D47FE7BEF}" destId="{C0ED8392-8701-4925-8947-63215FB165C2}" srcOrd="0" destOrd="0" presId="urn:microsoft.com/office/officeart/2016/7/layout/LinearBlockProcessNumbered"/>
    <dgm:cxn modelId="{72264B46-5B24-4978-B522-DBB21BF11411}" type="presParOf" srcId="{5AC87422-AF26-4403-B933-756D47FE7BEF}" destId="{90B025B5-F1D9-4170-AFC2-2995AE8DFDC7}" srcOrd="1" destOrd="0" presId="urn:microsoft.com/office/officeart/2016/7/layout/LinearBlockProcessNumbered"/>
    <dgm:cxn modelId="{75B889BF-D6FE-42C6-B06D-3F2F94D64536}" type="presParOf" srcId="{5AC87422-AF26-4403-B933-756D47FE7BEF}" destId="{2A37492F-0A60-4337-922E-76F955DC0A23}" srcOrd="2" destOrd="0" presId="urn:microsoft.com/office/officeart/2016/7/layout/LinearBlockProcessNumbered"/>
    <dgm:cxn modelId="{A0ACAA90-9C3A-48A9-A826-9827C37B8AC3}" type="presParOf" srcId="{9A3EC5DC-F2FD-44E7-87B4-1D9A4900BD49}" destId="{896673DB-FF7C-4500-B68F-40FB5AE089B7}" srcOrd="3" destOrd="0" presId="urn:microsoft.com/office/officeart/2016/7/layout/LinearBlockProcessNumbered"/>
    <dgm:cxn modelId="{75B60939-E268-460C-87C1-B3D7FFC20D46}" type="presParOf" srcId="{9A3EC5DC-F2FD-44E7-87B4-1D9A4900BD49}" destId="{051AA5D9-752D-4294-9D4B-0897781BDC47}" srcOrd="4" destOrd="0" presId="urn:microsoft.com/office/officeart/2016/7/layout/LinearBlockProcessNumbered"/>
    <dgm:cxn modelId="{98E80611-9E77-41B5-9485-461C5996118B}" type="presParOf" srcId="{051AA5D9-752D-4294-9D4B-0897781BDC47}" destId="{EEBE3995-5896-4C22-BEDE-6B3CD1D82FE1}" srcOrd="0" destOrd="0" presId="urn:microsoft.com/office/officeart/2016/7/layout/LinearBlockProcessNumbered"/>
    <dgm:cxn modelId="{8D64B18D-698B-4DD1-8C57-DDF95C77D352}" type="presParOf" srcId="{051AA5D9-752D-4294-9D4B-0897781BDC47}" destId="{E9FBEEEA-FBB3-4068-A9B9-719CC1E980DC}" srcOrd="1" destOrd="0" presId="urn:microsoft.com/office/officeart/2016/7/layout/LinearBlockProcessNumbered"/>
    <dgm:cxn modelId="{09404F09-A4FC-45D1-9457-06DB7F8D8E55}" type="presParOf" srcId="{051AA5D9-752D-4294-9D4B-0897781BDC47}" destId="{FB9D00DC-9EF6-46FB-9E21-6E4F1B835CC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BB8DA2-2333-45DE-8DFB-52D913F4B7FE}" type="doc">
      <dgm:prSet loTypeId="urn:microsoft.com/office/officeart/2005/8/layout/hList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F4ADC-9155-4F11-BE61-3B3E90BA1390}">
      <dgm:prSet/>
      <dgm:spPr/>
      <dgm:t>
        <a:bodyPr/>
        <a:lstStyle/>
        <a:p>
          <a:r>
            <a:rPr lang="en-US" dirty="0"/>
            <a:t>How efficiently Deep LSTM neural network reduces the false positive and false negative prediction rate and improves the model performance?</a:t>
          </a:r>
        </a:p>
      </dgm:t>
    </dgm:pt>
    <dgm:pt modelId="{9902008A-61AB-47B9-B984-B86388EC9CC6}" type="parTrans" cxnId="{3F3EA5B7-39CE-40EE-B294-5569E8352026}">
      <dgm:prSet/>
      <dgm:spPr/>
      <dgm:t>
        <a:bodyPr/>
        <a:lstStyle/>
        <a:p>
          <a:endParaRPr lang="en-US"/>
        </a:p>
      </dgm:t>
    </dgm:pt>
    <dgm:pt modelId="{28886A8C-A647-4756-8626-14A07D44B761}" type="sibTrans" cxnId="{3F3EA5B7-39CE-40EE-B294-5569E8352026}">
      <dgm:prSet/>
      <dgm:spPr/>
      <dgm:t>
        <a:bodyPr/>
        <a:lstStyle/>
        <a:p>
          <a:endParaRPr lang="en-US"/>
        </a:p>
      </dgm:t>
    </dgm:pt>
    <dgm:pt modelId="{CC819E83-0367-48F8-9A5B-643407EE2AC2}">
      <dgm:prSet/>
      <dgm:spPr/>
      <dgm:t>
        <a:bodyPr/>
        <a:lstStyle/>
        <a:p>
          <a:r>
            <a:rPr lang="en-US" dirty="0"/>
            <a:t>Does high accurate machine learning algorithm requires, high amount of time to train the model ?</a:t>
          </a:r>
        </a:p>
      </dgm:t>
    </dgm:pt>
    <dgm:pt modelId="{23027F5F-A9C2-43D0-A42A-11DDEC5F303C}" type="parTrans" cxnId="{2702D222-7C0B-46E0-B229-9EA5F0932A15}">
      <dgm:prSet/>
      <dgm:spPr/>
      <dgm:t>
        <a:bodyPr/>
        <a:lstStyle/>
        <a:p>
          <a:endParaRPr lang="en-US"/>
        </a:p>
      </dgm:t>
    </dgm:pt>
    <dgm:pt modelId="{2EF40CC6-A1E8-4DD7-9AFF-BA9B9989E3C4}" type="sibTrans" cxnId="{2702D222-7C0B-46E0-B229-9EA5F0932A15}">
      <dgm:prSet/>
      <dgm:spPr/>
      <dgm:t>
        <a:bodyPr/>
        <a:lstStyle/>
        <a:p>
          <a:endParaRPr lang="en-US"/>
        </a:p>
      </dgm:t>
    </dgm:pt>
    <dgm:pt modelId="{A563A8C1-3EE3-4ADC-9A84-3406088706C5}" type="pres">
      <dgm:prSet presAssocID="{58BB8DA2-2333-45DE-8DFB-52D913F4B7FE}" presName="Name0" presStyleCnt="0">
        <dgm:presLayoutVars>
          <dgm:dir/>
          <dgm:resizeHandles val="exact"/>
        </dgm:presLayoutVars>
      </dgm:prSet>
      <dgm:spPr/>
    </dgm:pt>
    <dgm:pt modelId="{BC5D0342-EE0F-4228-956A-36F6D9F1438B}" type="pres">
      <dgm:prSet presAssocID="{58BB8DA2-2333-45DE-8DFB-52D913F4B7FE}" presName="fgShape" presStyleLbl="fgShp" presStyleIdx="0" presStyleCnt="1"/>
      <dgm:spPr/>
    </dgm:pt>
    <dgm:pt modelId="{43CADF21-A799-4527-AABA-7306E9CFDA53}" type="pres">
      <dgm:prSet presAssocID="{58BB8DA2-2333-45DE-8DFB-52D913F4B7FE}" presName="linComp" presStyleCnt="0"/>
      <dgm:spPr/>
    </dgm:pt>
    <dgm:pt modelId="{B502A22A-B316-4788-B073-D3CC75A2A427}" type="pres">
      <dgm:prSet presAssocID="{5CDF4ADC-9155-4F11-BE61-3B3E90BA1390}" presName="compNode" presStyleCnt="0"/>
      <dgm:spPr/>
    </dgm:pt>
    <dgm:pt modelId="{BFFD2210-9ECE-426A-B648-EE007B15BD09}" type="pres">
      <dgm:prSet presAssocID="{5CDF4ADC-9155-4F11-BE61-3B3E90BA1390}" presName="bkgdShape" presStyleLbl="node1" presStyleIdx="0" presStyleCnt="2" custLinFactNeighborX="-1830"/>
      <dgm:spPr/>
    </dgm:pt>
    <dgm:pt modelId="{3E028559-74A1-4250-9E38-E4D940670ADE}" type="pres">
      <dgm:prSet presAssocID="{5CDF4ADC-9155-4F11-BE61-3B3E90BA1390}" presName="nodeTx" presStyleLbl="node1" presStyleIdx="0" presStyleCnt="2">
        <dgm:presLayoutVars>
          <dgm:bulletEnabled val="1"/>
        </dgm:presLayoutVars>
      </dgm:prSet>
      <dgm:spPr/>
    </dgm:pt>
    <dgm:pt modelId="{8D1A2A93-BD52-4414-A3F4-D55DE58F5917}" type="pres">
      <dgm:prSet presAssocID="{5CDF4ADC-9155-4F11-BE61-3B3E90BA1390}" presName="invisiNode" presStyleLbl="node1" presStyleIdx="0" presStyleCnt="2"/>
      <dgm:spPr/>
    </dgm:pt>
    <dgm:pt modelId="{5D78F462-F458-4C58-B353-4EB37B184529}" type="pres">
      <dgm:prSet presAssocID="{5CDF4ADC-9155-4F11-BE61-3B3E90BA1390}" presName="imagNode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E930597-75CB-4278-9256-7C4B1BC8CA92}" type="pres">
      <dgm:prSet presAssocID="{28886A8C-A647-4756-8626-14A07D44B761}" presName="sibTrans" presStyleLbl="sibTrans2D1" presStyleIdx="0" presStyleCnt="0"/>
      <dgm:spPr/>
    </dgm:pt>
    <dgm:pt modelId="{73ACAE01-892C-420E-B8BA-3551A70C7D20}" type="pres">
      <dgm:prSet presAssocID="{CC819E83-0367-48F8-9A5B-643407EE2AC2}" presName="compNode" presStyleCnt="0"/>
      <dgm:spPr/>
    </dgm:pt>
    <dgm:pt modelId="{2012FD8E-0D9F-44C6-BF77-F241E42213AD}" type="pres">
      <dgm:prSet presAssocID="{CC819E83-0367-48F8-9A5B-643407EE2AC2}" presName="bkgdShape" presStyleLbl="node1" presStyleIdx="1" presStyleCnt="2"/>
      <dgm:spPr/>
    </dgm:pt>
    <dgm:pt modelId="{17A37F20-0DE5-46EE-A246-69F27B68A0C0}" type="pres">
      <dgm:prSet presAssocID="{CC819E83-0367-48F8-9A5B-643407EE2AC2}" presName="nodeTx" presStyleLbl="node1" presStyleIdx="1" presStyleCnt="2">
        <dgm:presLayoutVars>
          <dgm:bulletEnabled val="1"/>
        </dgm:presLayoutVars>
      </dgm:prSet>
      <dgm:spPr/>
    </dgm:pt>
    <dgm:pt modelId="{BE5490A9-8FFA-4528-BE73-5350F6F3D252}" type="pres">
      <dgm:prSet presAssocID="{CC819E83-0367-48F8-9A5B-643407EE2AC2}" presName="invisiNode" presStyleLbl="node1" presStyleIdx="1" presStyleCnt="2"/>
      <dgm:spPr/>
    </dgm:pt>
    <dgm:pt modelId="{D37FFF17-E89E-4FB4-9479-1C9C48BC032D}" type="pres">
      <dgm:prSet presAssocID="{CC819E83-0367-48F8-9A5B-643407EE2AC2}" presName="imagNode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</dgm:ptLst>
  <dgm:cxnLst>
    <dgm:cxn modelId="{AF59581D-0832-4724-8AF2-345EFBDBA1EA}" type="presOf" srcId="{CC819E83-0367-48F8-9A5B-643407EE2AC2}" destId="{17A37F20-0DE5-46EE-A246-69F27B68A0C0}" srcOrd="1" destOrd="0" presId="urn:microsoft.com/office/officeart/2005/8/layout/hList7"/>
    <dgm:cxn modelId="{2702D222-7C0B-46E0-B229-9EA5F0932A15}" srcId="{58BB8DA2-2333-45DE-8DFB-52D913F4B7FE}" destId="{CC819E83-0367-48F8-9A5B-643407EE2AC2}" srcOrd="1" destOrd="0" parTransId="{23027F5F-A9C2-43D0-A42A-11DDEC5F303C}" sibTransId="{2EF40CC6-A1E8-4DD7-9AFF-BA9B9989E3C4}"/>
    <dgm:cxn modelId="{07BA0D39-6189-4F1A-9C6B-92BAE63D95D4}" type="presOf" srcId="{5CDF4ADC-9155-4F11-BE61-3B3E90BA1390}" destId="{BFFD2210-9ECE-426A-B648-EE007B15BD09}" srcOrd="0" destOrd="0" presId="urn:microsoft.com/office/officeart/2005/8/layout/hList7"/>
    <dgm:cxn modelId="{F93CD24C-5165-4005-8555-AF36E3EF6A2A}" type="presOf" srcId="{28886A8C-A647-4756-8626-14A07D44B761}" destId="{CE930597-75CB-4278-9256-7C4B1BC8CA92}" srcOrd="0" destOrd="0" presId="urn:microsoft.com/office/officeart/2005/8/layout/hList7"/>
    <dgm:cxn modelId="{39C9A1A5-5546-4D20-887C-9A74B58E9486}" type="presOf" srcId="{5CDF4ADC-9155-4F11-BE61-3B3E90BA1390}" destId="{3E028559-74A1-4250-9E38-E4D940670ADE}" srcOrd="1" destOrd="0" presId="urn:microsoft.com/office/officeart/2005/8/layout/hList7"/>
    <dgm:cxn modelId="{3F3EA5B7-39CE-40EE-B294-5569E8352026}" srcId="{58BB8DA2-2333-45DE-8DFB-52D913F4B7FE}" destId="{5CDF4ADC-9155-4F11-BE61-3B3E90BA1390}" srcOrd="0" destOrd="0" parTransId="{9902008A-61AB-47B9-B984-B86388EC9CC6}" sibTransId="{28886A8C-A647-4756-8626-14A07D44B761}"/>
    <dgm:cxn modelId="{807BBBEE-4747-4E28-80FD-8BDB8779B8C8}" type="presOf" srcId="{58BB8DA2-2333-45DE-8DFB-52D913F4B7FE}" destId="{A563A8C1-3EE3-4ADC-9A84-3406088706C5}" srcOrd="0" destOrd="0" presId="urn:microsoft.com/office/officeart/2005/8/layout/hList7"/>
    <dgm:cxn modelId="{34E100F0-B9B1-403E-9F7D-81B0B13D5897}" type="presOf" srcId="{CC819E83-0367-48F8-9A5B-643407EE2AC2}" destId="{2012FD8E-0D9F-44C6-BF77-F241E42213AD}" srcOrd="0" destOrd="0" presId="urn:microsoft.com/office/officeart/2005/8/layout/hList7"/>
    <dgm:cxn modelId="{A25985F4-19B5-4A0E-867F-E2544762A1AA}" type="presParOf" srcId="{A563A8C1-3EE3-4ADC-9A84-3406088706C5}" destId="{BC5D0342-EE0F-4228-956A-36F6D9F1438B}" srcOrd="0" destOrd="0" presId="urn:microsoft.com/office/officeart/2005/8/layout/hList7"/>
    <dgm:cxn modelId="{86126BCA-8DA5-46E6-9A8E-3F51378F48C5}" type="presParOf" srcId="{A563A8C1-3EE3-4ADC-9A84-3406088706C5}" destId="{43CADF21-A799-4527-AABA-7306E9CFDA53}" srcOrd="1" destOrd="0" presId="urn:microsoft.com/office/officeart/2005/8/layout/hList7"/>
    <dgm:cxn modelId="{45AE412F-5D32-42F5-B132-E9A8DE99B889}" type="presParOf" srcId="{43CADF21-A799-4527-AABA-7306E9CFDA53}" destId="{B502A22A-B316-4788-B073-D3CC75A2A427}" srcOrd="0" destOrd="0" presId="urn:microsoft.com/office/officeart/2005/8/layout/hList7"/>
    <dgm:cxn modelId="{9C3AFE09-6D01-4C93-A889-F8519498F6C9}" type="presParOf" srcId="{B502A22A-B316-4788-B073-D3CC75A2A427}" destId="{BFFD2210-9ECE-426A-B648-EE007B15BD09}" srcOrd="0" destOrd="0" presId="urn:microsoft.com/office/officeart/2005/8/layout/hList7"/>
    <dgm:cxn modelId="{A3FB648F-4E64-447D-8808-362C8C693D3C}" type="presParOf" srcId="{B502A22A-B316-4788-B073-D3CC75A2A427}" destId="{3E028559-74A1-4250-9E38-E4D940670ADE}" srcOrd="1" destOrd="0" presId="urn:microsoft.com/office/officeart/2005/8/layout/hList7"/>
    <dgm:cxn modelId="{5348F13C-775A-4A03-BDC6-7C60FD377BB3}" type="presParOf" srcId="{B502A22A-B316-4788-B073-D3CC75A2A427}" destId="{8D1A2A93-BD52-4414-A3F4-D55DE58F5917}" srcOrd="2" destOrd="0" presId="urn:microsoft.com/office/officeart/2005/8/layout/hList7"/>
    <dgm:cxn modelId="{2F9A8FA6-7E9B-4EFB-8FC8-190E3C274A6C}" type="presParOf" srcId="{B502A22A-B316-4788-B073-D3CC75A2A427}" destId="{5D78F462-F458-4C58-B353-4EB37B184529}" srcOrd="3" destOrd="0" presId="urn:microsoft.com/office/officeart/2005/8/layout/hList7"/>
    <dgm:cxn modelId="{CB4E196C-F2E4-4D8E-8DCC-0BE5312BD445}" type="presParOf" srcId="{43CADF21-A799-4527-AABA-7306E9CFDA53}" destId="{CE930597-75CB-4278-9256-7C4B1BC8CA92}" srcOrd="1" destOrd="0" presId="urn:microsoft.com/office/officeart/2005/8/layout/hList7"/>
    <dgm:cxn modelId="{F41D90B3-DDC0-49C7-8AC4-7AC8BC3114ED}" type="presParOf" srcId="{43CADF21-A799-4527-AABA-7306E9CFDA53}" destId="{73ACAE01-892C-420E-B8BA-3551A70C7D20}" srcOrd="2" destOrd="0" presId="urn:microsoft.com/office/officeart/2005/8/layout/hList7"/>
    <dgm:cxn modelId="{FA6601B2-805D-4D30-A048-1780C5BCE459}" type="presParOf" srcId="{73ACAE01-892C-420E-B8BA-3551A70C7D20}" destId="{2012FD8E-0D9F-44C6-BF77-F241E42213AD}" srcOrd="0" destOrd="0" presId="urn:microsoft.com/office/officeart/2005/8/layout/hList7"/>
    <dgm:cxn modelId="{95E3F5EA-A3DA-4659-A75E-E9C4562BC750}" type="presParOf" srcId="{73ACAE01-892C-420E-B8BA-3551A70C7D20}" destId="{17A37F20-0DE5-46EE-A246-69F27B68A0C0}" srcOrd="1" destOrd="0" presId="urn:microsoft.com/office/officeart/2005/8/layout/hList7"/>
    <dgm:cxn modelId="{AAC0A925-EF5E-49D6-9D0F-57DEBF2B6833}" type="presParOf" srcId="{73ACAE01-892C-420E-B8BA-3551A70C7D20}" destId="{BE5490A9-8FFA-4528-BE73-5350F6F3D252}" srcOrd="2" destOrd="0" presId="urn:microsoft.com/office/officeart/2005/8/layout/hList7"/>
    <dgm:cxn modelId="{7581C5B8-25FC-4BDE-A116-CFFCD6E7DCAC}" type="presParOf" srcId="{73ACAE01-892C-420E-B8BA-3551A70C7D20}" destId="{D37FFF17-E89E-4FB4-9479-1C9C48BC032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BE8EC-1DB6-4E02-929F-60E49DBC4078}">
      <dsp:nvSpPr>
        <dsp:cNvPr id="0" name=""/>
        <dsp:cNvSpPr/>
      </dsp:nvSpPr>
      <dsp:spPr>
        <a:xfrm>
          <a:off x="1283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8F5F8-D285-435D-81EC-09C4DC967B14}">
      <dsp:nvSpPr>
        <dsp:cNvPr id="0" name=""/>
        <dsp:cNvSpPr/>
      </dsp:nvSpPr>
      <dsp:spPr>
        <a:xfrm>
          <a:off x="501904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URL link that is created with the purpose of promoting scams, attacks and frauds.</a:t>
          </a:r>
        </a:p>
      </dsp:txBody>
      <dsp:txXfrm>
        <a:off x="585701" y="1069830"/>
        <a:ext cx="4337991" cy="2693452"/>
      </dsp:txXfrm>
    </dsp:sp>
    <dsp:sp modelId="{E653B3D4-431D-473C-B29B-751F060DDBB4}">
      <dsp:nvSpPr>
        <dsp:cNvPr id="0" name=""/>
        <dsp:cNvSpPr/>
      </dsp:nvSpPr>
      <dsp:spPr>
        <a:xfrm>
          <a:off x="5508110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F6CE9-47A8-4871-89A9-46FD16E5A3CB}">
      <dsp:nvSpPr>
        <dsp:cNvPr id="0" name=""/>
        <dsp:cNvSpPr/>
      </dsp:nvSpPr>
      <dsp:spPr>
        <a:xfrm>
          <a:off x="6008730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most common scams with malicious URLs involve spam and phishing.</a:t>
          </a:r>
        </a:p>
      </dsp:txBody>
      <dsp:txXfrm>
        <a:off x="6092527" y="1069830"/>
        <a:ext cx="4337991" cy="26934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52C98-2804-4272-9D17-F7557D2F6221}">
      <dsp:nvSpPr>
        <dsp:cNvPr id="0" name=""/>
        <dsp:cNvSpPr/>
      </dsp:nvSpPr>
      <dsp:spPr>
        <a:xfrm>
          <a:off x="0" y="312047"/>
          <a:ext cx="731536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9B64F-6CB3-43EE-9DF0-F2BDB678A29E}">
      <dsp:nvSpPr>
        <dsp:cNvPr id="0" name=""/>
        <dsp:cNvSpPr/>
      </dsp:nvSpPr>
      <dsp:spPr>
        <a:xfrm>
          <a:off x="365768" y="75887"/>
          <a:ext cx="512075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3552" tIns="0" rIns="19355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Logistic regression (LR)</a:t>
          </a:r>
        </a:p>
      </dsp:txBody>
      <dsp:txXfrm>
        <a:off x="388825" y="98944"/>
        <a:ext cx="5074643" cy="426206"/>
      </dsp:txXfrm>
    </dsp:sp>
    <dsp:sp modelId="{590EB0E8-25F6-4187-BFB1-BE9EE57C786F}">
      <dsp:nvSpPr>
        <dsp:cNvPr id="0" name=""/>
        <dsp:cNvSpPr/>
      </dsp:nvSpPr>
      <dsp:spPr>
        <a:xfrm>
          <a:off x="0" y="1037807"/>
          <a:ext cx="731536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446C0-9A3C-48B2-BF84-CCE3627A8B68}">
      <dsp:nvSpPr>
        <dsp:cNvPr id="0" name=""/>
        <dsp:cNvSpPr/>
      </dsp:nvSpPr>
      <dsp:spPr>
        <a:xfrm>
          <a:off x="365768" y="801648"/>
          <a:ext cx="512075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3552" tIns="0" rIns="19355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Support Vector Machine (SVM)</a:t>
          </a:r>
        </a:p>
      </dsp:txBody>
      <dsp:txXfrm>
        <a:off x="388825" y="824705"/>
        <a:ext cx="5074643" cy="426206"/>
      </dsp:txXfrm>
    </dsp:sp>
    <dsp:sp modelId="{2A7F0E82-D8CA-4892-B30A-EC6CAB9ADE10}">
      <dsp:nvSpPr>
        <dsp:cNvPr id="0" name=""/>
        <dsp:cNvSpPr/>
      </dsp:nvSpPr>
      <dsp:spPr>
        <a:xfrm>
          <a:off x="0" y="1763567"/>
          <a:ext cx="731536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B3DE0-299F-4857-BB70-5E5F9A684FC7}">
      <dsp:nvSpPr>
        <dsp:cNvPr id="0" name=""/>
        <dsp:cNvSpPr/>
      </dsp:nvSpPr>
      <dsp:spPr>
        <a:xfrm>
          <a:off x="365768" y="1527407"/>
          <a:ext cx="512075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3552" tIns="0" rIns="19355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Naïve Bayes (NB)</a:t>
          </a:r>
        </a:p>
      </dsp:txBody>
      <dsp:txXfrm>
        <a:off x="388825" y="1550464"/>
        <a:ext cx="5074643" cy="426206"/>
      </dsp:txXfrm>
    </dsp:sp>
    <dsp:sp modelId="{4EB832E9-8E37-4743-B7C1-D3A8F926008E}">
      <dsp:nvSpPr>
        <dsp:cNvPr id="0" name=""/>
        <dsp:cNvSpPr/>
      </dsp:nvSpPr>
      <dsp:spPr>
        <a:xfrm>
          <a:off x="0" y="2489328"/>
          <a:ext cx="731536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107E0-E825-417F-9A0F-1A62AF5F93C1}">
      <dsp:nvSpPr>
        <dsp:cNvPr id="0" name=""/>
        <dsp:cNvSpPr/>
      </dsp:nvSpPr>
      <dsp:spPr>
        <a:xfrm>
          <a:off x="365768" y="2253167"/>
          <a:ext cx="512075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3552" tIns="0" rIns="19355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Random Forest (RF)</a:t>
          </a:r>
        </a:p>
      </dsp:txBody>
      <dsp:txXfrm>
        <a:off x="388825" y="2276224"/>
        <a:ext cx="5074643" cy="426206"/>
      </dsp:txXfrm>
    </dsp:sp>
    <dsp:sp modelId="{E80FCF06-BC26-4388-BD99-D29C61730EAA}">
      <dsp:nvSpPr>
        <dsp:cNvPr id="0" name=""/>
        <dsp:cNvSpPr/>
      </dsp:nvSpPr>
      <dsp:spPr>
        <a:xfrm>
          <a:off x="0" y="3215087"/>
          <a:ext cx="731536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A83BB-79F2-45E3-B592-58FEE389BB1C}">
      <dsp:nvSpPr>
        <dsp:cNvPr id="0" name=""/>
        <dsp:cNvSpPr/>
      </dsp:nvSpPr>
      <dsp:spPr>
        <a:xfrm>
          <a:off x="365768" y="2978927"/>
          <a:ext cx="512075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3552" tIns="0" rIns="19355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LSTM Neural Network</a:t>
          </a:r>
        </a:p>
      </dsp:txBody>
      <dsp:txXfrm>
        <a:off x="388825" y="3001984"/>
        <a:ext cx="5074643" cy="4262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0D0D2-1837-4F24-BD04-CDE7BF669C84}">
      <dsp:nvSpPr>
        <dsp:cNvPr id="0" name=""/>
        <dsp:cNvSpPr/>
      </dsp:nvSpPr>
      <dsp:spPr>
        <a:xfrm>
          <a:off x="1241" y="636892"/>
          <a:ext cx="2420391" cy="24203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202" tIns="25400" rIns="133202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Precision</a:t>
          </a:r>
        </a:p>
      </dsp:txBody>
      <dsp:txXfrm>
        <a:off x="355699" y="991350"/>
        <a:ext cx="1711475" cy="1711475"/>
      </dsp:txXfrm>
    </dsp:sp>
    <dsp:sp modelId="{5BD79BB2-986F-4F2E-9BBD-045A895448C0}">
      <dsp:nvSpPr>
        <dsp:cNvPr id="0" name=""/>
        <dsp:cNvSpPr/>
      </dsp:nvSpPr>
      <dsp:spPr>
        <a:xfrm>
          <a:off x="1937554" y="636892"/>
          <a:ext cx="2420391" cy="24203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202" tIns="25400" rIns="133202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Recall</a:t>
          </a:r>
        </a:p>
      </dsp:txBody>
      <dsp:txXfrm>
        <a:off x="2292012" y="991350"/>
        <a:ext cx="1711475" cy="1711475"/>
      </dsp:txXfrm>
    </dsp:sp>
    <dsp:sp modelId="{D463EBFE-E01F-40D4-BAA8-BC49810C3134}">
      <dsp:nvSpPr>
        <dsp:cNvPr id="0" name=""/>
        <dsp:cNvSpPr/>
      </dsp:nvSpPr>
      <dsp:spPr>
        <a:xfrm>
          <a:off x="3873868" y="636892"/>
          <a:ext cx="2420391" cy="24203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202" tIns="25400" rIns="133202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F1-Score</a:t>
          </a:r>
        </a:p>
      </dsp:txBody>
      <dsp:txXfrm>
        <a:off x="4228326" y="991350"/>
        <a:ext cx="1711475" cy="1711475"/>
      </dsp:txXfrm>
    </dsp:sp>
    <dsp:sp modelId="{475D7BAA-B550-4113-9936-34B6A5B6D604}">
      <dsp:nvSpPr>
        <dsp:cNvPr id="0" name=""/>
        <dsp:cNvSpPr/>
      </dsp:nvSpPr>
      <dsp:spPr>
        <a:xfrm>
          <a:off x="5810181" y="636892"/>
          <a:ext cx="2420391" cy="24203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202" tIns="25400" rIns="133202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Accuracy</a:t>
          </a:r>
        </a:p>
      </dsp:txBody>
      <dsp:txXfrm>
        <a:off x="6164639" y="991350"/>
        <a:ext cx="1711475" cy="1711475"/>
      </dsp:txXfrm>
    </dsp:sp>
    <dsp:sp modelId="{D08C4F4C-DFC6-4023-A0AD-FB44B52D915F}">
      <dsp:nvSpPr>
        <dsp:cNvPr id="0" name=""/>
        <dsp:cNvSpPr/>
      </dsp:nvSpPr>
      <dsp:spPr>
        <a:xfrm>
          <a:off x="7746494" y="636892"/>
          <a:ext cx="2420391" cy="24203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202" tIns="25400" rIns="133202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Training Time</a:t>
          </a:r>
        </a:p>
      </dsp:txBody>
      <dsp:txXfrm>
        <a:off x="8100952" y="991350"/>
        <a:ext cx="1711475" cy="171147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5D9FD-0A91-48D7-AFC0-3B40C3A26794}">
      <dsp:nvSpPr>
        <dsp:cNvPr id="0" name=""/>
        <dsp:cNvSpPr/>
      </dsp:nvSpPr>
      <dsp:spPr>
        <a:xfrm>
          <a:off x="0" y="180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53F24-715C-4EE0-ADE9-DD440BC260A3}">
      <dsp:nvSpPr>
        <dsp:cNvPr id="0" name=""/>
        <dsp:cNvSpPr/>
      </dsp:nvSpPr>
      <dsp:spPr>
        <a:xfrm>
          <a:off x="0" y="180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Operating system : Windows</a:t>
          </a:r>
          <a:endParaRPr lang="en-IN" sz="2600" kern="1200"/>
        </a:p>
      </dsp:txBody>
      <dsp:txXfrm>
        <a:off x="0" y="1803"/>
        <a:ext cx="10168127" cy="615094"/>
      </dsp:txXfrm>
    </dsp:sp>
    <dsp:sp modelId="{E52CE617-7D80-432C-A114-8C43AA33B845}">
      <dsp:nvSpPr>
        <dsp:cNvPr id="0" name=""/>
        <dsp:cNvSpPr/>
      </dsp:nvSpPr>
      <dsp:spPr>
        <a:xfrm>
          <a:off x="0" y="616898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A4FA1-0436-4E1A-BD04-EA3C4B8590BD}">
      <dsp:nvSpPr>
        <dsp:cNvPr id="0" name=""/>
        <dsp:cNvSpPr/>
      </dsp:nvSpPr>
      <dsp:spPr>
        <a:xfrm>
          <a:off x="0" y="61689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Main Memory : 8GB (DDR4)</a:t>
          </a:r>
          <a:endParaRPr lang="en-IN" sz="2600" kern="1200"/>
        </a:p>
      </dsp:txBody>
      <dsp:txXfrm>
        <a:off x="0" y="616898"/>
        <a:ext cx="10168127" cy="615094"/>
      </dsp:txXfrm>
    </dsp:sp>
    <dsp:sp modelId="{3CE018E8-EFBB-4D14-BEA7-14EA8B850BF0}">
      <dsp:nvSpPr>
        <dsp:cNvPr id="0" name=""/>
        <dsp:cNvSpPr/>
      </dsp:nvSpPr>
      <dsp:spPr>
        <a:xfrm>
          <a:off x="0" y="123199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FB524-C4FB-41A2-A488-8314DDCA2453}">
      <dsp:nvSpPr>
        <dsp:cNvPr id="0" name=""/>
        <dsp:cNvSpPr/>
      </dsp:nvSpPr>
      <dsp:spPr>
        <a:xfrm>
          <a:off x="0" y="123199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GPU : Ryzen 5 2400G</a:t>
          </a:r>
          <a:endParaRPr lang="en-IN" sz="2600" kern="1200"/>
        </a:p>
      </dsp:txBody>
      <dsp:txXfrm>
        <a:off x="0" y="1231993"/>
        <a:ext cx="10168127" cy="615094"/>
      </dsp:txXfrm>
    </dsp:sp>
    <dsp:sp modelId="{2FBD7C0D-B748-4AB9-8916-A8DC0CCE2203}">
      <dsp:nvSpPr>
        <dsp:cNvPr id="0" name=""/>
        <dsp:cNvSpPr/>
      </dsp:nvSpPr>
      <dsp:spPr>
        <a:xfrm>
          <a:off x="0" y="184708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8F573-4CB6-4F32-8BA0-189A8D92FC9A}">
      <dsp:nvSpPr>
        <dsp:cNvPr id="0" name=""/>
        <dsp:cNvSpPr/>
      </dsp:nvSpPr>
      <dsp:spPr>
        <a:xfrm>
          <a:off x="0" y="184708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Hard disk : 30GB</a:t>
          </a:r>
          <a:endParaRPr lang="en-IN" sz="2600" kern="1200"/>
        </a:p>
      </dsp:txBody>
      <dsp:txXfrm>
        <a:off x="0" y="1847088"/>
        <a:ext cx="10168127" cy="615094"/>
      </dsp:txXfrm>
    </dsp:sp>
    <dsp:sp modelId="{C073CB7E-FEBD-4E13-AFBB-0C0499668F6D}">
      <dsp:nvSpPr>
        <dsp:cNvPr id="0" name=""/>
        <dsp:cNvSpPr/>
      </dsp:nvSpPr>
      <dsp:spPr>
        <a:xfrm>
          <a:off x="0" y="246218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348F5-A992-42FC-90CC-56D7FD7E8B1E}">
      <dsp:nvSpPr>
        <dsp:cNvPr id="0" name=""/>
        <dsp:cNvSpPr/>
      </dsp:nvSpPr>
      <dsp:spPr>
        <a:xfrm>
          <a:off x="0" y="2462182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Programming Language : Python</a:t>
          </a:r>
          <a:endParaRPr lang="en-IN" sz="2600" kern="1200"/>
        </a:p>
      </dsp:txBody>
      <dsp:txXfrm>
        <a:off x="0" y="2462182"/>
        <a:ext cx="10168127" cy="615094"/>
      </dsp:txXfrm>
    </dsp:sp>
    <dsp:sp modelId="{CB551D34-FAF8-47DF-B3FF-64064678CA6A}">
      <dsp:nvSpPr>
        <dsp:cNvPr id="0" name=""/>
        <dsp:cNvSpPr/>
      </dsp:nvSpPr>
      <dsp:spPr>
        <a:xfrm>
          <a:off x="0" y="307727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80703-A41C-42E4-8A7D-50B4E1793112}">
      <dsp:nvSpPr>
        <dsp:cNvPr id="0" name=""/>
        <dsp:cNvSpPr/>
      </dsp:nvSpPr>
      <dsp:spPr>
        <a:xfrm>
          <a:off x="0" y="3077277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Libraries used : Keras, pandas, numpy, matplotlib and scikit-learn</a:t>
          </a:r>
          <a:endParaRPr lang="en-IN" sz="2600" kern="1200"/>
        </a:p>
      </dsp:txBody>
      <dsp:txXfrm>
        <a:off x="0" y="3077277"/>
        <a:ext cx="10168127" cy="61509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D8778-56C8-4169-A314-1B60C8003C3F}">
      <dsp:nvSpPr>
        <dsp:cNvPr id="0" name=""/>
        <dsp:cNvSpPr/>
      </dsp:nvSpPr>
      <dsp:spPr>
        <a:xfrm>
          <a:off x="3080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B9733-6917-4550-967B-10BA9C760D0A}">
      <dsp:nvSpPr>
        <dsp:cNvPr id="0" name=""/>
        <dsp:cNvSpPr/>
      </dsp:nvSpPr>
      <dsp:spPr>
        <a:xfrm>
          <a:off x="247486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Using LSTM Model a higher accuracy of 97.82% has been achieved. With high precision and recall rate</a:t>
          </a:r>
        </a:p>
      </dsp:txBody>
      <dsp:txXfrm>
        <a:off x="288396" y="1637375"/>
        <a:ext cx="2117829" cy="1314957"/>
      </dsp:txXfrm>
    </dsp:sp>
    <dsp:sp modelId="{89B1D593-74C5-4B86-8A8F-760A54D523FF}">
      <dsp:nvSpPr>
        <dsp:cNvPr id="0" name=""/>
        <dsp:cNvSpPr/>
      </dsp:nvSpPr>
      <dsp:spPr>
        <a:xfrm>
          <a:off x="2691541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7950E-F342-42CC-904F-0B63F380F8C6}">
      <dsp:nvSpPr>
        <dsp:cNvPr id="0" name=""/>
        <dsp:cNvSpPr/>
      </dsp:nvSpPr>
      <dsp:spPr>
        <a:xfrm>
          <a:off x="2935947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Among machine learning algorithms, logistic regression is an efficient algorithm.</a:t>
          </a:r>
        </a:p>
      </dsp:txBody>
      <dsp:txXfrm>
        <a:off x="2976857" y="1637375"/>
        <a:ext cx="2117829" cy="1314957"/>
      </dsp:txXfrm>
    </dsp:sp>
    <dsp:sp modelId="{EBB35E63-82A0-4897-8FC3-E1E06672E846}">
      <dsp:nvSpPr>
        <dsp:cNvPr id="0" name=""/>
        <dsp:cNvSpPr/>
      </dsp:nvSpPr>
      <dsp:spPr>
        <a:xfrm>
          <a:off x="5380002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8A347-DF94-40DF-AC27-5E06372B8596}">
      <dsp:nvSpPr>
        <dsp:cNvPr id="0" name=""/>
        <dsp:cNvSpPr/>
      </dsp:nvSpPr>
      <dsp:spPr>
        <a:xfrm>
          <a:off x="5624408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SVM algorithm Takes higher training time, As high number of Support vectors increases the complexity of model. </a:t>
          </a:r>
        </a:p>
      </dsp:txBody>
      <dsp:txXfrm>
        <a:off x="5665318" y="1637375"/>
        <a:ext cx="2117829" cy="1314957"/>
      </dsp:txXfrm>
    </dsp:sp>
    <dsp:sp modelId="{81568263-DDBE-4ADF-8CA3-036CBDC47D9F}">
      <dsp:nvSpPr>
        <dsp:cNvPr id="0" name=""/>
        <dsp:cNvSpPr/>
      </dsp:nvSpPr>
      <dsp:spPr>
        <a:xfrm>
          <a:off x="8068463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79247-3553-4578-85CA-059BE4F6ACBF}">
      <dsp:nvSpPr>
        <dsp:cNvPr id="0" name=""/>
        <dsp:cNvSpPr/>
      </dsp:nvSpPr>
      <dsp:spPr>
        <a:xfrm>
          <a:off x="8312869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Its not necessary that, high accurate results requires high training time, it depends on individual algorithm architecture and resources capability. </a:t>
          </a:r>
        </a:p>
      </dsp:txBody>
      <dsp:txXfrm>
        <a:off x="8353779" y="1637375"/>
        <a:ext cx="2117829" cy="13149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7EEAD-64A6-4D71-B9CA-A1829C2B19B9}">
      <dsp:nvSpPr>
        <dsp:cNvPr id="0" name=""/>
        <dsp:cNvSpPr/>
      </dsp:nvSpPr>
      <dsp:spPr>
        <a:xfrm>
          <a:off x="3078" y="1542451"/>
          <a:ext cx="3750107" cy="15000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 the URL data is generating at a faster rate. Relying on single machine or server for production use is not a feasible option.</a:t>
          </a:r>
        </a:p>
      </dsp:txBody>
      <dsp:txXfrm>
        <a:off x="753099" y="1542451"/>
        <a:ext cx="2250065" cy="1500042"/>
      </dsp:txXfrm>
    </dsp:sp>
    <dsp:sp modelId="{8E6BD726-4AB3-45D6-A271-0F647A793884}">
      <dsp:nvSpPr>
        <dsp:cNvPr id="0" name=""/>
        <dsp:cNvSpPr/>
      </dsp:nvSpPr>
      <dsp:spPr>
        <a:xfrm>
          <a:off x="3378174" y="1542451"/>
          <a:ext cx="3750107" cy="15000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Scalable solutions such as Hadoop and spark can be utilized for large datasets.</a:t>
          </a:r>
        </a:p>
      </dsp:txBody>
      <dsp:txXfrm>
        <a:off x="4128195" y="1542451"/>
        <a:ext cx="2250065" cy="1500042"/>
      </dsp:txXfrm>
    </dsp:sp>
    <dsp:sp modelId="{6BBE0EDA-A313-4FE0-A53D-CAE6065CAFC1}">
      <dsp:nvSpPr>
        <dsp:cNvPr id="0" name=""/>
        <dsp:cNvSpPr/>
      </dsp:nvSpPr>
      <dsp:spPr>
        <a:xfrm>
          <a:off x="6753270" y="1542451"/>
          <a:ext cx="3750107" cy="15000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Combination of different deep learning models can be explored and results can be compared.</a:t>
          </a:r>
        </a:p>
      </dsp:txBody>
      <dsp:txXfrm>
        <a:off x="7503291" y="1542451"/>
        <a:ext cx="2250065" cy="150004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324BE-AF38-4AAF-8ED0-706F5F026E09}">
      <dsp:nvSpPr>
        <dsp:cNvPr id="0" name=""/>
        <dsp:cNvSpPr/>
      </dsp:nvSpPr>
      <dsp:spPr>
        <a:xfrm>
          <a:off x="0" y="1108252"/>
          <a:ext cx="10168127" cy="147767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E1DE8-D4D8-4E8F-A432-0DECAD45E8C8}">
      <dsp:nvSpPr>
        <dsp:cNvPr id="0" name=""/>
        <dsp:cNvSpPr/>
      </dsp:nvSpPr>
      <dsp:spPr>
        <a:xfrm>
          <a:off x="0" y="0"/>
          <a:ext cx="9151315" cy="14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b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200" kern="1200"/>
            <a:t>Thank You</a:t>
          </a:r>
        </a:p>
      </dsp:txBody>
      <dsp:txXfrm>
        <a:off x="0" y="0"/>
        <a:ext cx="9151315" cy="1477670"/>
      </dsp:txXfrm>
    </dsp:sp>
    <dsp:sp modelId="{DF66BB6F-CF6A-4133-BC01-1764BCC11EE1}">
      <dsp:nvSpPr>
        <dsp:cNvPr id="0" name=""/>
        <dsp:cNvSpPr/>
      </dsp:nvSpPr>
      <dsp:spPr>
        <a:xfrm>
          <a:off x="4390948" y="1662379"/>
          <a:ext cx="369417" cy="369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4949F-7187-4006-9DA9-67E1FA78895A}">
      <dsp:nvSpPr>
        <dsp:cNvPr id="0" name=""/>
        <dsp:cNvSpPr/>
      </dsp:nvSpPr>
      <dsp:spPr>
        <a:xfrm>
          <a:off x="0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ED88B-6E37-473A-AB76-72DBDA9D45DA}">
      <dsp:nvSpPr>
        <dsp:cNvPr id="0" name=""/>
        <dsp:cNvSpPr/>
      </dsp:nvSpPr>
      <dsp:spPr>
        <a:xfrm>
          <a:off x="328612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URL reputation dataset taken from UCI Machine Learning repository.</a:t>
          </a:r>
        </a:p>
      </dsp:txBody>
      <dsp:txXfrm>
        <a:off x="383617" y="1450847"/>
        <a:ext cx="2847502" cy="1768010"/>
      </dsp:txXfrm>
    </dsp:sp>
    <dsp:sp modelId="{6DD063B1-555F-4F59-BC8E-E8837D8630AB}">
      <dsp:nvSpPr>
        <dsp:cNvPr id="0" name=""/>
        <dsp:cNvSpPr/>
      </dsp:nvSpPr>
      <dsp:spPr>
        <a:xfrm>
          <a:off x="3614737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AEA6B-9FF5-46B8-9771-AB32124BFA3F}">
      <dsp:nvSpPr>
        <dsp:cNvPr id="0" name=""/>
        <dsp:cNvSpPr/>
      </dsp:nvSpPr>
      <dsp:spPr>
        <a:xfrm>
          <a:off x="3943350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Contains 2.3 million number of samples with 3.2 million number of features. </a:t>
          </a:r>
        </a:p>
      </dsp:txBody>
      <dsp:txXfrm>
        <a:off x="3998355" y="1450847"/>
        <a:ext cx="2847502" cy="1768010"/>
      </dsp:txXfrm>
    </dsp:sp>
    <dsp:sp modelId="{12366BFB-0D31-4E57-AD46-53EE1434F042}">
      <dsp:nvSpPr>
        <dsp:cNvPr id="0" name=""/>
        <dsp:cNvSpPr/>
      </dsp:nvSpPr>
      <dsp:spPr>
        <a:xfrm>
          <a:off x="7229475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72F65-55FD-4743-BF44-FF12E5F363E0}">
      <dsp:nvSpPr>
        <dsp:cNvPr id="0" name=""/>
        <dsp:cNvSpPr/>
      </dsp:nvSpPr>
      <dsp:spPr>
        <a:xfrm>
          <a:off x="7558087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venir Next LT Pro"/>
            </a:rPr>
            <a:t>Classifiy the URL as Malicious or benign. </a:t>
          </a:r>
        </a:p>
      </dsp:txBody>
      <dsp:txXfrm>
        <a:off x="7613092" y="1450847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BD9E5-0561-4CC5-8EDD-33ED6D430285}">
      <dsp:nvSpPr>
        <dsp:cNvPr id="0" name=""/>
        <dsp:cNvSpPr/>
      </dsp:nvSpPr>
      <dsp:spPr>
        <a:xfrm>
          <a:off x="1283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DB164-4BEF-4B60-9C09-363AD174E3EE}">
      <dsp:nvSpPr>
        <dsp:cNvPr id="0" name=""/>
        <dsp:cNvSpPr/>
      </dsp:nvSpPr>
      <dsp:spPr>
        <a:xfrm>
          <a:off x="501904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Black List Methods.</a:t>
          </a:r>
        </a:p>
      </dsp:txBody>
      <dsp:txXfrm>
        <a:off x="585701" y="1069830"/>
        <a:ext cx="4337991" cy="2693452"/>
      </dsp:txXfrm>
    </dsp:sp>
    <dsp:sp modelId="{D6374058-55C4-43CF-9A79-795FE877CA30}">
      <dsp:nvSpPr>
        <dsp:cNvPr id="0" name=""/>
        <dsp:cNvSpPr/>
      </dsp:nvSpPr>
      <dsp:spPr>
        <a:xfrm>
          <a:off x="5508110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75B9F-3275-4B33-93AB-9C90257BCFE4}">
      <dsp:nvSpPr>
        <dsp:cNvPr id="0" name=""/>
        <dsp:cNvSpPr/>
      </dsp:nvSpPr>
      <dsp:spPr>
        <a:xfrm>
          <a:off x="6008730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Heuristic Apporaches </a:t>
          </a:r>
        </a:p>
      </dsp:txBody>
      <dsp:txXfrm>
        <a:off x="6092527" y="1069830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6E33F-EDBD-45F5-BBD7-D9E72B39252B}">
      <dsp:nvSpPr>
        <dsp:cNvPr id="0" name=""/>
        <dsp:cNvSpPr/>
      </dsp:nvSpPr>
      <dsp:spPr>
        <a:xfrm>
          <a:off x="1241" y="0"/>
          <a:ext cx="4840783" cy="2743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406" tIns="330200" rIns="377406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Tough to maintain an exhaustive list of all possible malicious URLs.</a:t>
          </a:r>
        </a:p>
      </dsp:txBody>
      <dsp:txXfrm>
        <a:off x="1241" y="1042345"/>
        <a:ext cx="4840783" cy="1645809"/>
      </dsp:txXfrm>
    </dsp:sp>
    <dsp:sp modelId="{53CBA1AA-EE8A-4D19-856C-238E02AB9CCC}">
      <dsp:nvSpPr>
        <dsp:cNvPr id="0" name=""/>
        <dsp:cNvSpPr/>
      </dsp:nvSpPr>
      <dsp:spPr>
        <a:xfrm>
          <a:off x="2010180" y="274301"/>
          <a:ext cx="822904" cy="8229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57" tIns="12700" rIns="64157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2130692" y="394813"/>
        <a:ext cx="581880" cy="581880"/>
      </dsp:txXfrm>
    </dsp:sp>
    <dsp:sp modelId="{5DAF1A9B-2A7D-41AE-814A-5F1463774D50}">
      <dsp:nvSpPr>
        <dsp:cNvPr id="0" name=""/>
        <dsp:cNvSpPr/>
      </dsp:nvSpPr>
      <dsp:spPr>
        <a:xfrm>
          <a:off x="1241" y="2742943"/>
          <a:ext cx="484078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2BC04-A3A3-426A-BE97-D0C943441FFE}">
      <dsp:nvSpPr>
        <dsp:cNvPr id="0" name=""/>
        <dsp:cNvSpPr/>
      </dsp:nvSpPr>
      <dsp:spPr>
        <a:xfrm>
          <a:off x="5326103" y="0"/>
          <a:ext cx="4840783" cy="2743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406" tIns="330200" rIns="377406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is impossible to detect the new URL’s which are generated everyday.</a:t>
          </a:r>
        </a:p>
      </dsp:txBody>
      <dsp:txXfrm>
        <a:off x="5326103" y="1042345"/>
        <a:ext cx="4840783" cy="1645809"/>
      </dsp:txXfrm>
    </dsp:sp>
    <dsp:sp modelId="{62ECEA00-4A5B-428D-9C75-DD4F017ECD0A}">
      <dsp:nvSpPr>
        <dsp:cNvPr id="0" name=""/>
        <dsp:cNvSpPr/>
      </dsp:nvSpPr>
      <dsp:spPr>
        <a:xfrm>
          <a:off x="7335042" y="274301"/>
          <a:ext cx="822904" cy="8229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57" tIns="12700" rIns="64157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7455554" y="394813"/>
        <a:ext cx="581880" cy="581880"/>
      </dsp:txXfrm>
    </dsp:sp>
    <dsp:sp modelId="{FAB75291-D476-449B-855C-67C36BD6720D}">
      <dsp:nvSpPr>
        <dsp:cNvPr id="0" name=""/>
        <dsp:cNvSpPr/>
      </dsp:nvSpPr>
      <dsp:spPr>
        <a:xfrm>
          <a:off x="5326103" y="2742943"/>
          <a:ext cx="484078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6E33F-EDBD-45F5-BBD7-D9E72B39252B}">
      <dsp:nvSpPr>
        <dsp:cNvPr id="0" name=""/>
        <dsp:cNvSpPr/>
      </dsp:nvSpPr>
      <dsp:spPr>
        <a:xfrm>
          <a:off x="1241" y="0"/>
          <a:ext cx="4840783" cy="2743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406" tIns="330200" rIns="377406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Designed for limited number of common threats.</a:t>
          </a:r>
          <a:endParaRPr lang="en-US" sz="2500" b="0" i="0" u="none" strike="noStrike" kern="1200" cap="none" baseline="0" noProof="0" dirty="0"/>
        </a:p>
      </dsp:txBody>
      <dsp:txXfrm>
        <a:off x="1241" y="1042345"/>
        <a:ext cx="4840783" cy="1645809"/>
      </dsp:txXfrm>
    </dsp:sp>
    <dsp:sp modelId="{53CBA1AA-EE8A-4D19-856C-238E02AB9CCC}">
      <dsp:nvSpPr>
        <dsp:cNvPr id="0" name=""/>
        <dsp:cNvSpPr/>
      </dsp:nvSpPr>
      <dsp:spPr>
        <a:xfrm>
          <a:off x="2010180" y="274301"/>
          <a:ext cx="822904" cy="8229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57" tIns="12700" rIns="64157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2130692" y="394813"/>
        <a:ext cx="581880" cy="581880"/>
      </dsp:txXfrm>
    </dsp:sp>
    <dsp:sp modelId="{5DAF1A9B-2A7D-41AE-814A-5F1463774D50}">
      <dsp:nvSpPr>
        <dsp:cNvPr id="0" name=""/>
        <dsp:cNvSpPr/>
      </dsp:nvSpPr>
      <dsp:spPr>
        <a:xfrm>
          <a:off x="1241" y="2742943"/>
          <a:ext cx="484078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2BC04-A3A3-426A-BE97-D0C943441FFE}">
      <dsp:nvSpPr>
        <dsp:cNvPr id="0" name=""/>
        <dsp:cNvSpPr/>
      </dsp:nvSpPr>
      <dsp:spPr>
        <a:xfrm>
          <a:off x="5326103" y="0"/>
          <a:ext cx="4840783" cy="2743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406" tIns="330200" rIns="377406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cannot generalize all type of attacks.</a:t>
          </a:r>
        </a:p>
      </dsp:txBody>
      <dsp:txXfrm>
        <a:off x="5326103" y="1042345"/>
        <a:ext cx="4840783" cy="1645809"/>
      </dsp:txXfrm>
    </dsp:sp>
    <dsp:sp modelId="{62ECEA00-4A5B-428D-9C75-DD4F017ECD0A}">
      <dsp:nvSpPr>
        <dsp:cNvPr id="0" name=""/>
        <dsp:cNvSpPr/>
      </dsp:nvSpPr>
      <dsp:spPr>
        <a:xfrm>
          <a:off x="7335042" y="274301"/>
          <a:ext cx="822904" cy="8229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57" tIns="12700" rIns="64157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7455554" y="394813"/>
        <a:ext cx="581880" cy="581880"/>
      </dsp:txXfrm>
    </dsp:sp>
    <dsp:sp modelId="{FAB75291-D476-449B-855C-67C36BD6720D}">
      <dsp:nvSpPr>
        <dsp:cNvPr id="0" name=""/>
        <dsp:cNvSpPr/>
      </dsp:nvSpPr>
      <dsp:spPr>
        <a:xfrm>
          <a:off x="5326103" y="2742943"/>
          <a:ext cx="484078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058E2-CA0E-4DEA-AC33-0B91A42BC612}">
      <dsp:nvSpPr>
        <dsp:cNvPr id="0" name=""/>
        <dsp:cNvSpPr/>
      </dsp:nvSpPr>
      <dsp:spPr>
        <a:xfrm>
          <a:off x="187411" y="2441"/>
          <a:ext cx="4056310" cy="40563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Justin Ma et al applied various batch processing methods using machine learning and trained over a small dataset.</a:t>
          </a:r>
        </a:p>
      </dsp:txBody>
      <dsp:txXfrm>
        <a:off x="781444" y="596474"/>
        <a:ext cx="2868244" cy="2868244"/>
      </dsp:txXfrm>
    </dsp:sp>
    <dsp:sp modelId="{FC70339F-0C3C-4FBE-9AD6-AE5F151DE16B}">
      <dsp:nvSpPr>
        <dsp:cNvPr id="0" name=""/>
        <dsp:cNvSpPr/>
      </dsp:nvSpPr>
      <dsp:spPr>
        <a:xfrm rot="5400000">
          <a:off x="4578367" y="1493135"/>
          <a:ext cx="1419708" cy="107492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A314-10F8-48D2-A311-7CBB844F187B}">
      <dsp:nvSpPr>
        <dsp:cNvPr id="0" name=""/>
        <dsp:cNvSpPr/>
      </dsp:nvSpPr>
      <dsp:spPr>
        <a:xfrm>
          <a:off x="6271877" y="2441"/>
          <a:ext cx="4056310" cy="40563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 their other paper, They considered the online algorithms to detect malicious URLs. </a:t>
          </a:r>
        </a:p>
      </dsp:txBody>
      <dsp:txXfrm>
        <a:off x="6865910" y="596474"/>
        <a:ext cx="2868244" cy="28682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A34FB-DF43-433B-AB7E-24522B5FB08B}">
      <dsp:nvSpPr>
        <dsp:cNvPr id="0" name=""/>
        <dsp:cNvSpPr/>
      </dsp:nvSpPr>
      <dsp:spPr>
        <a:xfrm>
          <a:off x="0" y="0"/>
          <a:ext cx="8697315" cy="1950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Doyen Sahoo and their team used content based features along with lexical and host based feature to detect malicious URL.</a:t>
          </a:r>
        </a:p>
      </dsp:txBody>
      <dsp:txXfrm>
        <a:off x="57126" y="57126"/>
        <a:ext cx="6681408" cy="1836163"/>
      </dsp:txXfrm>
    </dsp:sp>
    <dsp:sp modelId="{202EADB0-8B04-470C-A644-04DEA63C2D08}">
      <dsp:nvSpPr>
        <dsp:cNvPr id="0" name=""/>
        <dsp:cNvSpPr/>
      </dsp:nvSpPr>
      <dsp:spPr>
        <a:xfrm>
          <a:off x="1534820" y="2383840"/>
          <a:ext cx="8697315" cy="1950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Frank Vanhoenshoven address the detection of malicious URLs as a binary classification problem and study the performance of several well-known classifiers, namely Na¨ıve Bayes, Support Vector Machines, Multi-Layer Perceptron, Decision Trees, Random Forest and k-Nearest Neighbors.</a:t>
          </a:r>
        </a:p>
      </dsp:txBody>
      <dsp:txXfrm>
        <a:off x="1591946" y="2440966"/>
        <a:ext cx="5780473" cy="1836163"/>
      </dsp:txXfrm>
    </dsp:sp>
    <dsp:sp modelId="{FA83EA13-765E-4C73-9C51-E26693494508}">
      <dsp:nvSpPr>
        <dsp:cNvPr id="0" name=""/>
        <dsp:cNvSpPr/>
      </dsp:nvSpPr>
      <dsp:spPr>
        <a:xfrm>
          <a:off x="7429545" y="1533243"/>
          <a:ext cx="1267769" cy="126776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14793" y="1533243"/>
        <a:ext cx="697273" cy="9539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B130D-7568-4B13-8398-3C722737BAA2}">
      <dsp:nvSpPr>
        <dsp:cNvPr id="0" name=""/>
        <dsp:cNvSpPr/>
      </dsp:nvSpPr>
      <dsp:spPr>
        <a:xfrm>
          <a:off x="820" y="297887"/>
          <a:ext cx="3324308" cy="3989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0" rIns="3283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High rate of False positive and false negative prediction values have been found </a:t>
          </a:r>
        </a:p>
      </dsp:txBody>
      <dsp:txXfrm>
        <a:off x="820" y="1893555"/>
        <a:ext cx="3324308" cy="2393502"/>
      </dsp:txXfrm>
    </dsp:sp>
    <dsp:sp modelId="{32892ECE-ABBD-48E2-89B3-EF6BAB9AEDF8}">
      <dsp:nvSpPr>
        <dsp:cNvPr id="0" name=""/>
        <dsp:cNvSpPr/>
      </dsp:nvSpPr>
      <dsp:spPr>
        <a:xfrm>
          <a:off x="820" y="297887"/>
          <a:ext cx="3324308" cy="15956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165100" rIns="328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0" y="297887"/>
        <a:ext cx="3324308" cy="1595668"/>
      </dsp:txXfrm>
    </dsp:sp>
    <dsp:sp modelId="{C0ED8392-8701-4925-8947-63215FB165C2}">
      <dsp:nvSpPr>
        <dsp:cNvPr id="0" name=""/>
        <dsp:cNvSpPr/>
      </dsp:nvSpPr>
      <dsp:spPr>
        <a:xfrm>
          <a:off x="3591073" y="297887"/>
          <a:ext cx="3324308" cy="3989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0" rIns="3283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Only a small subset of data have been taken into consideration</a:t>
          </a:r>
        </a:p>
      </dsp:txBody>
      <dsp:txXfrm>
        <a:off x="3591073" y="1893555"/>
        <a:ext cx="3324308" cy="2393502"/>
      </dsp:txXfrm>
    </dsp:sp>
    <dsp:sp modelId="{90B025B5-F1D9-4170-AFC2-2995AE8DFDC7}">
      <dsp:nvSpPr>
        <dsp:cNvPr id="0" name=""/>
        <dsp:cNvSpPr/>
      </dsp:nvSpPr>
      <dsp:spPr>
        <a:xfrm>
          <a:off x="3591073" y="297887"/>
          <a:ext cx="3324308" cy="15956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165100" rIns="328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1073" y="297887"/>
        <a:ext cx="3324308" cy="1595668"/>
      </dsp:txXfrm>
    </dsp:sp>
    <dsp:sp modelId="{EEBE3995-5896-4C22-BEDE-6B3CD1D82FE1}">
      <dsp:nvSpPr>
        <dsp:cNvPr id="0" name=""/>
        <dsp:cNvSpPr/>
      </dsp:nvSpPr>
      <dsp:spPr>
        <a:xfrm>
          <a:off x="7181326" y="297887"/>
          <a:ext cx="3324308" cy="3989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0" rIns="3283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accurate algorithms are required for classification</a:t>
          </a:r>
        </a:p>
      </dsp:txBody>
      <dsp:txXfrm>
        <a:off x="7181326" y="1893555"/>
        <a:ext cx="3324308" cy="2393502"/>
      </dsp:txXfrm>
    </dsp:sp>
    <dsp:sp modelId="{E9FBEEEA-FBB3-4068-A9B9-719CC1E980DC}">
      <dsp:nvSpPr>
        <dsp:cNvPr id="0" name=""/>
        <dsp:cNvSpPr/>
      </dsp:nvSpPr>
      <dsp:spPr>
        <a:xfrm>
          <a:off x="7181326" y="297887"/>
          <a:ext cx="3324308" cy="15956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165100" rIns="328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1326" y="297887"/>
        <a:ext cx="3324308" cy="15956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D2210-9ECE-426A-B648-EE007B15BD09}">
      <dsp:nvSpPr>
        <dsp:cNvPr id="0" name=""/>
        <dsp:cNvSpPr/>
      </dsp:nvSpPr>
      <dsp:spPr>
        <a:xfrm>
          <a:off x="0" y="0"/>
          <a:ext cx="3667958" cy="5459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 efficiently Deep LSTM neural network reduces the false positive and false negative prediction rate and improves the model performance?</a:t>
          </a:r>
        </a:p>
      </dsp:txBody>
      <dsp:txXfrm>
        <a:off x="0" y="2183882"/>
        <a:ext cx="3667958" cy="2183882"/>
      </dsp:txXfrm>
    </dsp:sp>
    <dsp:sp modelId="{5D78F462-F458-4C58-B353-4EB37B184529}">
      <dsp:nvSpPr>
        <dsp:cNvPr id="0" name=""/>
        <dsp:cNvSpPr/>
      </dsp:nvSpPr>
      <dsp:spPr>
        <a:xfrm>
          <a:off x="928140" y="327582"/>
          <a:ext cx="1818082" cy="181808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2FD8E-0D9F-44C6-BF77-F241E42213AD}">
      <dsp:nvSpPr>
        <dsp:cNvPr id="0" name=""/>
        <dsp:cNvSpPr/>
      </dsp:nvSpPr>
      <dsp:spPr>
        <a:xfrm>
          <a:off x="3781199" y="0"/>
          <a:ext cx="3667958" cy="5459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Does high accurate machine learning algorithm requires, high amount of time to train the model ?</a:t>
          </a:r>
        </a:p>
      </dsp:txBody>
      <dsp:txXfrm>
        <a:off x="3781199" y="2183882"/>
        <a:ext cx="3667958" cy="2183882"/>
      </dsp:txXfrm>
    </dsp:sp>
    <dsp:sp modelId="{D37FFF17-E89E-4FB4-9479-1C9C48BC032D}">
      <dsp:nvSpPr>
        <dsp:cNvPr id="0" name=""/>
        <dsp:cNvSpPr/>
      </dsp:nvSpPr>
      <dsp:spPr>
        <a:xfrm>
          <a:off x="4706137" y="327582"/>
          <a:ext cx="1818082" cy="181808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D0342-EE0F-4228-956A-36F6D9F1438B}">
      <dsp:nvSpPr>
        <dsp:cNvPr id="0" name=""/>
        <dsp:cNvSpPr/>
      </dsp:nvSpPr>
      <dsp:spPr>
        <a:xfrm>
          <a:off x="298094" y="4367764"/>
          <a:ext cx="6856171" cy="81895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6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0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5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2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B3A8243-3587-4D2B-A54B-106428CF6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2" t="6484" r="26000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226534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cs typeface="Calibri Light"/>
              </a:rPr>
              <a:t>Detection of Malicious URL using Deep LSTM Neural Network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cs typeface="Calibri"/>
              </a:rPr>
              <a:t>Chaitanya Varma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cs typeface="Calibri"/>
              </a:rPr>
              <a:t>10538971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6152AB-DB4E-43E1-BE8B-9E2B5DE4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74329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729038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55322-6DB0-488C-86DB-7BBFE01E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47730"/>
            <a:ext cx="10168128" cy="2052034"/>
          </a:xfrm>
        </p:spPr>
        <p:txBody>
          <a:bodyPr>
            <a:normAutofit/>
          </a:bodyPr>
          <a:lstStyle/>
          <a:p>
            <a:r>
              <a:rPr lang="en-US" sz="4800" dirty="0"/>
              <a:t>Disadvantages of Heuristic Approaches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01050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8DDD6-AFEE-4FAF-8960-BC64ECA54F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3241582"/>
          <a:ext cx="10168128" cy="2743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5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7EC63-A939-4348-976B-FBB31CF0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08A1B5-7F3E-4DAB-9111-5573217F2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434559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43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C4A7C-0F09-489E-A625-0864B718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dirty="0"/>
              <a:t>Literature Survey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79480E-9DCE-44A2-B836-9B5E58814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73230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09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564C9-C71B-4C3F-A609-5B9E3DB5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Limitations 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1D644D-5B81-47DD-B2D7-D515E2BB5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299204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09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B0B64-3B67-4B31-8717-0D4F25D0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3400" dirty="0">
                <a:ea typeface="+mj-lt"/>
                <a:cs typeface="+mj-lt"/>
              </a:rPr>
              <a:t>Research Questions </a:t>
            </a:r>
            <a:endParaRPr lang="en-US" sz="3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F7DE82-33A9-48B1-9026-0C408A77C6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143576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431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4D73-933F-4E97-9268-0485A9A5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Methodology 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92C5CC-ABB3-4602-A866-BE0A3142FB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063" y="2226417"/>
            <a:ext cx="4053143" cy="4149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88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051D-155C-40BD-9BE9-D2D5B48A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implemented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CF09FD-9923-40BC-8019-F7A34D6366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049002"/>
              </p:ext>
            </p:extLst>
          </p:nvPr>
        </p:nvGraphicFramePr>
        <p:xfrm>
          <a:off x="1115568" y="2478024"/>
          <a:ext cx="731536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954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A4CF-FF28-4DB4-B3A0-D3D5AF84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24894A-3305-4E60-8AE5-C2B5363DE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250668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69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EA90-600C-4CC1-9ABB-14F2BEB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Implementation &amp; Setup</a:t>
            </a:r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AB4A325-9058-44AF-9549-5A697B049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199872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834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776D-A160-460E-9E0E-6AD74CD6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Results and Evaluation 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(LSTM Neural Network)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E82097-E491-4A60-AF79-CB4DC0ACD4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384" y="2457974"/>
            <a:ext cx="5134349" cy="3053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63F38-5440-4297-962C-B20E1B77DD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77763" y="2536812"/>
            <a:ext cx="5360853" cy="29747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9F295A-C929-414D-B9E2-45B54C9CA1FC}"/>
              </a:ext>
            </a:extLst>
          </p:cNvPr>
          <p:cNvSpPr txBox="1"/>
          <p:nvPr/>
        </p:nvSpPr>
        <p:spPr>
          <a:xfrm>
            <a:off x="1736521" y="5687736"/>
            <a:ext cx="293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Loss graph for LSTM neural 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949F4-E037-4F86-B895-82B9390D26B4}"/>
              </a:ext>
            </a:extLst>
          </p:cNvPr>
          <p:cNvSpPr txBox="1"/>
          <p:nvPr/>
        </p:nvSpPr>
        <p:spPr>
          <a:xfrm>
            <a:off x="7811548" y="5687736"/>
            <a:ext cx="293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Accuracy graph for LSTM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94812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547CE-A993-4AAB-A542-C9CDAB1B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What is Malicious URL? 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BDF9DA4-7482-4716-8A3C-80EBBCE55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74486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949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57D0-4DA0-43C9-8303-0D654920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Comparison Graph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7F1D89-2C25-4C6D-8121-BF0800EF4B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817" y="2786362"/>
            <a:ext cx="8788028" cy="3208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984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8A19-9756-4E5F-A9B9-763DBEC3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 Comparison Graph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81E71A-CC49-4A15-8806-3BBFA0E272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30" y="2605810"/>
            <a:ext cx="5946229" cy="2989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481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2879-77AC-4D10-8E49-CD3153E6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Time Comparison Graph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CE329C-7E41-4DF9-A4AC-B3E53674E6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575" y="2471272"/>
            <a:ext cx="5382087" cy="29899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8551FF-DCF7-4EF1-AA8E-3528E6A19652}"/>
              </a:ext>
            </a:extLst>
          </p:cNvPr>
          <p:cNvSpPr txBox="1"/>
          <p:nvPr/>
        </p:nvSpPr>
        <p:spPr>
          <a:xfrm>
            <a:off x="3011480" y="6627168"/>
            <a:ext cx="7575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/>
              <a:t>Note : </a:t>
            </a:r>
            <a:r>
              <a:rPr lang="en-IN" sz="900" dirty="0"/>
              <a:t>The training time of Deep LSTM neural network depends on the number of epochs. Therefore, it has not been considered</a:t>
            </a:r>
          </a:p>
        </p:txBody>
      </p:sp>
    </p:spTree>
    <p:extLst>
      <p:ext uri="{BB962C8B-B14F-4D97-AF65-F5344CB8AC3E}">
        <p14:creationId xmlns:p14="http://schemas.microsoft.com/office/powerpoint/2010/main" val="348669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2E3D2-1A53-43A6-BF3A-9FD3FDE9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0B4264-5620-4210-ABCD-B99B82903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69273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4430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F356B-3AA9-4403-8663-AE50A55F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Future Work 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A3EE17-1DB6-4B5A-AA44-F0279624F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694062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2876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98011A-480D-4FEF-A019-6E6AEC07C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183553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01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3B58A-0ED1-4C72-9F28-7526A6F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How does this Happen ??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38785DFA-7995-4BAB-865D-BEDF58F10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777429"/>
            <a:ext cx="6846363" cy="51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8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7B8BE-C8E2-4816-9CE9-50B78097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Various Malicious Websites 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E457C2A-7970-4E25-B7C9-3238BEFFF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51" y="621278"/>
            <a:ext cx="3675888" cy="2441839"/>
          </a:xfrm>
          <a:prstGeom prst="rect">
            <a:avLst/>
          </a:prstGeom>
        </p:spPr>
      </p:pic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A14FBE5-D045-41B4-B3C8-8340DE4E0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1896" y="625623"/>
            <a:ext cx="3675888" cy="243315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67AE581-C763-4B6A-A925-2D45C8843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151" y="3994926"/>
            <a:ext cx="3675888" cy="1782805"/>
          </a:xfrm>
          <a:prstGeom prst="rect">
            <a:avLst/>
          </a:prstGeom>
        </p:spPr>
      </p:pic>
      <p:pic>
        <p:nvPicPr>
          <p:cNvPr id="8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8B90A24-6ACD-4014-A8F0-EEC18B440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333" y="3994927"/>
            <a:ext cx="3675888" cy="17828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638B37-0B88-43E5-9445-C47FAE916E62}"/>
              </a:ext>
            </a:extLst>
          </p:cNvPr>
          <p:cNvSpPr txBox="1"/>
          <p:nvPr/>
        </p:nvSpPr>
        <p:spPr>
          <a:xfrm>
            <a:off x="5310554" y="319063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Trojan Downloads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3E037E-3137-4648-9F8A-A9769220A22C}"/>
              </a:ext>
            </a:extLst>
          </p:cNvPr>
          <p:cNvSpPr txBox="1"/>
          <p:nvPr/>
        </p:nvSpPr>
        <p:spPr>
          <a:xfrm>
            <a:off x="8749324" y="3219938"/>
            <a:ext cx="3241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Spam Advertising Goods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83452C-8C74-4484-B160-357B86DA276B}"/>
              </a:ext>
            </a:extLst>
          </p:cNvPr>
          <p:cNvSpPr txBox="1"/>
          <p:nvPr/>
        </p:nvSpPr>
        <p:spPr>
          <a:xfrm>
            <a:off x="6674583" y="6059121"/>
            <a:ext cx="3417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Phishing : Which one is real ?</a:t>
            </a:r>
          </a:p>
        </p:txBody>
      </p:sp>
    </p:spTree>
    <p:extLst>
      <p:ext uri="{BB962C8B-B14F-4D97-AF65-F5344CB8AC3E}">
        <p14:creationId xmlns:p14="http://schemas.microsoft.com/office/powerpoint/2010/main" val="411066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11AE-3087-4792-B903-F1ABF6D6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? </a:t>
            </a:r>
          </a:p>
        </p:txBody>
      </p:sp>
      <p:pic>
        <p:nvPicPr>
          <p:cNvPr id="4" name="Picture 4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id="{629962AC-4A5B-409B-8CA3-D92FA794C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976" y="2396177"/>
            <a:ext cx="7562850" cy="3467100"/>
          </a:xfrm>
        </p:spPr>
      </p:pic>
    </p:spTree>
    <p:extLst>
      <p:ext uri="{BB962C8B-B14F-4D97-AF65-F5344CB8AC3E}">
        <p14:creationId xmlns:p14="http://schemas.microsoft.com/office/powerpoint/2010/main" val="265773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FFE7B-9716-4E83-BED6-0C7A0EE0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Dataset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FA2AFB-1208-4E6A-8436-3ECDAA0BC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92019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3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FB96-FA81-461B-8947-E75F4C6C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Dataset 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126CB3-34FC-4208-ADAF-FA3E8D18B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116" y="2673853"/>
            <a:ext cx="7848378" cy="3311376"/>
          </a:xfrm>
        </p:spPr>
      </p:pic>
    </p:spTree>
    <p:extLst>
      <p:ext uri="{BB962C8B-B14F-4D97-AF65-F5344CB8AC3E}">
        <p14:creationId xmlns:p14="http://schemas.microsoft.com/office/powerpoint/2010/main" val="67402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5A297-CF71-4DAC-9AA2-D6400F4E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Existing Solutions :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4F541B-533D-4A4C-8D98-088845203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31599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5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6152AB-DB4E-43E1-BE8B-9E2B5DE4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74329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729038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55322-6DB0-488C-86DB-7BBFE01E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47730"/>
            <a:ext cx="10168128" cy="2052034"/>
          </a:xfrm>
        </p:spPr>
        <p:txBody>
          <a:bodyPr>
            <a:normAutofit/>
          </a:bodyPr>
          <a:lstStyle/>
          <a:p>
            <a:r>
              <a:rPr lang="en-US" sz="4800"/>
              <a:t>Disadvantages of Black List Methods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01050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8DDD6-AFEE-4FAF-8960-BC64ECA54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767891"/>
              </p:ext>
            </p:extLst>
          </p:nvPr>
        </p:nvGraphicFramePr>
        <p:xfrm>
          <a:off x="1115568" y="3241582"/>
          <a:ext cx="10168128" cy="2743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455014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2E3"/>
      </a:lt2>
      <a:accent1>
        <a:srgbClr val="80A9A3"/>
      </a:accent1>
      <a:accent2>
        <a:srgbClr val="7DA8B9"/>
      </a:accent2>
      <a:accent3>
        <a:srgbClr val="91A1C4"/>
      </a:accent3>
      <a:accent4>
        <a:srgbClr val="857FBA"/>
      </a:accent4>
      <a:accent5>
        <a:srgbClr val="AF96C6"/>
      </a:accent5>
      <a:accent6>
        <a:srgbClr val="B67FBA"/>
      </a:accent6>
      <a:hlink>
        <a:srgbClr val="AE697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610</Words>
  <Application>Microsoft Office PowerPoint</Application>
  <PresentationFormat>Widescreen</PresentationFormat>
  <Paragraphs>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Avenir Next LT Pro</vt:lpstr>
      <vt:lpstr>Calibri</vt:lpstr>
      <vt:lpstr>AccentBoxVTI</vt:lpstr>
      <vt:lpstr>Detection of Malicious URL using Deep LSTM Neural Network</vt:lpstr>
      <vt:lpstr>What is Malicious URL? </vt:lpstr>
      <vt:lpstr>How does this Happen ?? </vt:lpstr>
      <vt:lpstr>Various Malicious Websites </vt:lpstr>
      <vt:lpstr>What we Need ? </vt:lpstr>
      <vt:lpstr>Dataset Description</vt:lpstr>
      <vt:lpstr>Features of Dataset </vt:lpstr>
      <vt:lpstr>Existing Solutions : </vt:lpstr>
      <vt:lpstr>Disadvantages of Black List Methods </vt:lpstr>
      <vt:lpstr>Disadvantages of Heuristic Approaches</vt:lpstr>
      <vt:lpstr>Literature Review</vt:lpstr>
      <vt:lpstr>Literature Survey </vt:lpstr>
      <vt:lpstr>Limitations </vt:lpstr>
      <vt:lpstr>Research Questions </vt:lpstr>
      <vt:lpstr>Proposed Methodology </vt:lpstr>
      <vt:lpstr>Models implemented</vt:lpstr>
      <vt:lpstr>Performance Metrics</vt:lpstr>
      <vt:lpstr>Implementation &amp; Setup</vt:lpstr>
      <vt:lpstr>Results and Evaluation  (LSTM Neural Network)</vt:lpstr>
      <vt:lpstr>PRF Comparison Graph</vt:lpstr>
      <vt:lpstr>Accuracy Comparison Graph</vt:lpstr>
      <vt:lpstr>Training Time Comparison Graph</vt:lpstr>
      <vt:lpstr>Conclusion</vt:lpstr>
      <vt:lpstr>Future Work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</dc:creator>
  <cp:lastModifiedBy>Shivam Porwal</cp:lastModifiedBy>
  <cp:revision>407</cp:revision>
  <dcterms:created xsi:type="dcterms:W3CDTF">2020-01-08T03:05:12Z</dcterms:created>
  <dcterms:modified xsi:type="dcterms:W3CDTF">2020-08-25T07:10:19Z</dcterms:modified>
</cp:coreProperties>
</file>