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0"/>
  </p:notesMasterIdLst>
  <p:handoutMasterIdLst>
    <p:handoutMasterId r:id="rId51"/>
  </p:handoutMasterIdLst>
  <p:sldIdLst>
    <p:sldId id="449" r:id="rId2"/>
    <p:sldId id="504" r:id="rId3"/>
    <p:sldId id="505" r:id="rId4"/>
    <p:sldId id="507" r:id="rId5"/>
    <p:sldId id="508" r:id="rId6"/>
    <p:sldId id="518" r:id="rId7"/>
    <p:sldId id="506" r:id="rId8"/>
    <p:sldId id="509" r:id="rId9"/>
    <p:sldId id="510" r:id="rId10"/>
    <p:sldId id="516" r:id="rId11"/>
    <p:sldId id="452" r:id="rId12"/>
    <p:sldId id="356" r:id="rId13"/>
    <p:sldId id="455" r:id="rId14"/>
    <p:sldId id="453" r:id="rId15"/>
    <p:sldId id="463" r:id="rId16"/>
    <p:sldId id="459" r:id="rId17"/>
    <p:sldId id="492" r:id="rId18"/>
    <p:sldId id="493" r:id="rId19"/>
    <p:sldId id="494" r:id="rId20"/>
    <p:sldId id="495" r:id="rId21"/>
    <p:sldId id="501" r:id="rId22"/>
    <p:sldId id="496" r:id="rId23"/>
    <p:sldId id="366" r:id="rId24"/>
    <p:sldId id="383" r:id="rId25"/>
    <p:sldId id="460" r:id="rId26"/>
    <p:sldId id="386" r:id="rId27"/>
    <p:sldId id="387" r:id="rId28"/>
    <p:sldId id="461" r:id="rId29"/>
    <p:sldId id="384" r:id="rId30"/>
    <p:sldId id="462" r:id="rId31"/>
    <p:sldId id="385" r:id="rId32"/>
    <p:sldId id="502" r:id="rId33"/>
    <p:sldId id="503" r:id="rId34"/>
    <p:sldId id="466" r:id="rId35"/>
    <p:sldId id="482" r:id="rId36"/>
    <p:sldId id="369" r:id="rId37"/>
    <p:sldId id="370" r:id="rId38"/>
    <p:sldId id="371" r:id="rId39"/>
    <p:sldId id="484" r:id="rId40"/>
    <p:sldId id="375" r:id="rId41"/>
    <p:sldId id="451" r:id="rId42"/>
    <p:sldId id="378" r:id="rId43"/>
    <p:sldId id="485" r:id="rId44"/>
    <p:sldId id="489" r:id="rId45"/>
    <p:sldId id="517" r:id="rId46"/>
    <p:sldId id="499" r:id="rId47"/>
    <p:sldId id="498" r:id="rId48"/>
    <p:sldId id="519"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FC1"/>
    <a:srgbClr val="F0E09A"/>
    <a:srgbClr val="663300"/>
    <a:srgbClr val="CCCCFF"/>
    <a:srgbClr val="D60093"/>
    <a:srgbClr val="009900"/>
    <a:srgbClr val="006000"/>
    <a:srgbClr val="A01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01" autoAdjust="0"/>
    <p:restoredTop sz="94660"/>
  </p:normalViewPr>
  <p:slideViewPr>
    <p:cSldViewPr>
      <p:cViewPr>
        <p:scale>
          <a:sx n="66" d="100"/>
          <a:sy n="66" d="100"/>
        </p:scale>
        <p:origin x="-1266"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0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US"/>
          </a:p>
        </p:txBody>
      </p:sp>
      <p:sp>
        <p:nvSpPr>
          <p:cNvPr id="450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50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US"/>
          </a:p>
        </p:txBody>
      </p:sp>
      <p:sp>
        <p:nvSpPr>
          <p:cNvPr id="450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D1C15E01-B86B-4138-9B45-5FD5897664EC}" type="slidenum">
              <a:rPr lang="en-US"/>
              <a:pPr/>
              <a:t>‹#›</a:t>
            </a:fld>
            <a:endParaRPr lang="en-US"/>
          </a:p>
        </p:txBody>
      </p:sp>
    </p:spTree>
    <p:extLst>
      <p:ext uri="{BB962C8B-B14F-4D97-AF65-F5344CB8AC3E}">
        <p14:creationId xmlns:p14="http://schemas.microsoft.com/office/powerpoint/2010/main" val="299006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US"/>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US"/>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FB90418C-3C37-480B-B410-FDE62385E4E0}" type="slidenum">
              <a:rPr lang="en-US"/>
              <a:pPr/>
              <a:t>‹#›</a:t>
            </a:fld>
            <a:endParaRPr lang="en-US"/>
          </a:p>
        </p:txBody>
      </p:sp>
    </p:spTree>
    <p:extLst>
      <p:ext uri="{BB962C8B-B14F-4D97-AF65-F5344CB8AC3E}">
        <p14:creationId xmlns:p14="http://schemas.microsoft.com/office/powerpoint/2010/main" val="19112421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Arial" charset="0"/>
      </a:defRPr>
    </a:lvl1pPr>
    <a:lvl2pPr marL="457200" algn="l" rtl="0" fontAlgn="base">
      <a:spcBef>
        <a:spcPct val="30000"/>
      </a:spcBef>
      <a:spcAft>
        <a:spcPct val="0"/>
      </a:spcAft>
      <a:defRPr kumimoji="1" sz="1200" kern="1200">
        <a:solidFill>
          <a:schemeClr val="tx1"/>
        </a:solidFill>
        <a:latin typeface="Arial" charset="0"/>
        <a:ea typeface="+mn-ea"/>
        <a:cs typeface="Arial" charset="0"/>
      </a:defRPr>
    </a:lvl2pPr>
    <a:lvl3pPr marL="914400" algn="l" rtl="0" fontAlgn="base">
      <a:spcBef>
        <a:spcPct val="30000"/>
      </a:spcBef>
      <a:spcAft>
        <a:spcPct val="0"/>
      </a:spcAft>
      <a:defRPr kumimoji="1" sz="1200" kern="1200">
        <a:solidFill>
          <a:schemeClr val="tx1"/>
        </a:solidFill>
        <a:latin typeface="Arial" charset="0"/>
        <a:ea typeface="+mn-ea"/>
        <a:cs typeface="Arial" charset="0"/>
      </a:defRPr>
    </a:lvl3pPr>
    <a:lvl4pPr marL="1371600" algn="l" rtl="0" fontAlgn="base">
      <a:spcBef>
        <a:spcPct val="30000"/>
      </a:spcBef>
      <a:spcAft>
        <a:spcPct val="0"/>
      </a:spcAft>
      <a:defRPr kumimoji="1" sz="1200" kern="1200">
        <a:solidFill>
          <a:schemeClr val="tx1"/>
        </a:solidFill>
        <a:latin typeface="Arial" charset="0"/>
        <a:ea typeface="+mn-ea"/>
        <a:cs typeface="Arial" charset="0"/>
      </a:defRPr>
    </a:lvl4pPr>
    <a:lvl5pPr marL="1828800" algn="l" rtl="0" fontAlgn="base">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325E2-790A-425C-83C7-FD907EA134F8}" type="slidenum">
              <a:rPr lang="en-US"/>
              <a:pPr/>
              <a:t>4</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FA5F7-1857-48DC-983F-E612FBCBACB5}" type="slidenum">
              <a:rPr lang="en-US"/>
              <a:pPr/>
              <a:t>5</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7FA5F7-1857-48DC-983F-E612FBCBACB5}" type="slidenum">
              <a:rPr lang="en-US"/>
              <a:pPr/>
              <a:t>6</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8807C-20A4-439A-94E9-1F3CE91CB009}" type="slidenum">
              <a:rPr lang="en-US"/>
              <a:pPr/>
              <a:t>8</a:t>
            </a:fld>
            <a:endParaRPr lang="en-U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55ED3F-4750-48B2-B7FE-896DC6A46E79}" type="slidenum">
              <a:rPr lang="en-US"/>
              <a:pPr/>
              <a:t>9</a:t>
            </a:fld>
            <a:endParaRPr 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E4AB22D-1267-42D4-BC19-45FBC2CF5D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A8DCF-A53B-4BE3-9A15-BEF73CC693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75E5D4-F71C-4B12-88FE-F21061C4241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C117BD12-6826-44C9-B2AF-FF6DCD6AFE71}"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73789AEE-AE55-4B76-982A-B7515E95542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3B015BE-AFA6-4646-88ED-A7B18A3F171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3632A-A419-41F2-933C-085A89A7228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500EE-A577-4B65-8A41-2B3CFB9EFE5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C9B11B6E-3DA4-4F5A-A92A-7649D10CF82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83EF4-0D60-4856-B68D-D968A02965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1C7AD754-B5D4-46D7-9B38-181D7BEEBE3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FC94BD3D-F4F6-4757-BA6B-C7DF0596A7E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2538E88-4D0F-4F34-9179-45ABD23595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ctrTitle"/>
          </p:nvPr>
        </p:nvSpPr>
        <p:spPr/>
        <p:txBody>
          <a:bodyPr/>
          <a:lstStyle/>
          <a:p>
            <a:r>
              <a:rPr lang="en-US" dirty="0" smtClean="0"/>
              <a:t>Adversarial Search &amp;</a:t>
            </a:r>
            <a:br>
              <a:rPr lang="en-US" dirty="0" smtClean="0"/>
            </a:br>
            <a:r>
              <a:rPr lang="en-US" dirty="0" smtClean="0"/>
              <a:t>Game Playing</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dirty="0" smtClean="0"/>
              <a:t>Nondeterministic Search in Game Playing</a:t>
            </a:r>
            <a:endParaRPr lang="en-US" dirty="0"/>
          </a:p>
        </p:txBody>
      </p:sp>
      <p:sp>
        <p:nvSpPr>
          <p:cNvPr id="364547" name="Rectangle 3"/>
          <p:cNvSpPr>
            <a:spLocks noGrp="1" noChangeArrowheads="1"/>
          </p:cNvSpPr>
          <p:nvPr>
            <p:ph type="body" idx="1"/>
          </p:nvPr>
        </p:nvSpPr>
        <p:spPr>
          <a:xfrm>
            <a:off x="457200" y="1600200"/>
            <a:ext cx="4253753" cy="4873752"/>
          </a:xfrm>
        </p:spPr>
        <p:txBody>
          <a:bodyPr/>
          <a:lstStyle/>
          <a:p>
            <a:r>
              <a:rPr lang="en-US" dirty="0" smtClean="0"/>
              <a:t>In game playing, an adversary can choose outcomes of the agent’s moves</a:t>
            </a:r>
          </a:p>
          <a:p>
            <a:r>
              <a:rPr lang="en-US" dirty="0" smtClean="0"/>
              <a:t>Instead of a single path, the agent must construct </a:t>
            </a:r>
            <a:r>
              <a:rPr lang="en-US" dirty="0" smtClean="0">
                <a:solidFill>
                  <a:schemeClr val="accent3"/>
                </a:solidFill>
              </a:rPr>
              <a:t>plans</a:t>
            </a:r>
            <a:r>
              <a:rPr lang="en-US" dirty="0" smtClean="0"/>
              <a:t> for all possible outcomes</a:t>
            </a:r>
          </a:p>
          <a:p>
            <a:endParaRPr lang="en-US" dirty="0"/>
          </a:p>
        </p:txBody>
      </p:sp>
      <p:grpSp>
        <p:nvGrpSpPr>
          <p:cNvPr id="364548" name="Group 4"/>
          <p:cNvGrpSpPr>
            <a:grpSpLocks/>
          </p:cNvGrpSpPr>
          <p:nvPr/>
        </p:nvGrpSpPr>
        <p:grpSpPr bwMode="auto">
          <a:xfrm>
            <a:off x="4762500" y="1676400"/>
            <a:ext cx="3048000" cy="2590800"/>
            <a:chOff x="2208" y="1008"/>
            <a:chExt cx="1632" cy="1440"/>
          </a:xfrm>
        </p:grpSpPr>
        <p:grpSp>
          <p:nvGrpSpPr>
            <p:cNvPr id="364549" name="Group 5"/>
            <p:cNvGrpSpPr>
              <a:grpSpLocks/>
            </p:cNvGrpSpPr>
            <p:nvPr/>
          </p:nvGrpSpPr>
          <p:grpSpPr bwMode="auto">
            <a:xfrm>
              <a:off x="2880" y="1008"/>
              <a:ext cx="288" cy="288"/>
              <a:chOff x="2304" y="1152"/>
              <a:chExt cx="288" cy="288"/>
            </a:xfrm>
          </p:grpSpPr>
          <p:sp>
            <p:nvSpPr>
              <p:cNvPr id="364550" name="Rectangle 6"/>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1" name="Line 7"/>
              <p:cNvSpPr>
                <a:spLocks noChangeShapeType="1"/>
              </p:cNvSpPr>
              <p:nvPr/>
            </p:nvSpPr>
            <p:spPr bwMode="auto">
              <a:xfrm>
                <a:off x="2304" y="1344"/>
                <a:ext cx="288"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52" name="Line 8"/>
              <p:cNvSpPr>
                <a:spLocks noChangeShapeType="1"/>
              </p:cNvSpPr>
              <p:nvPr/>
            </p:nvSpPr>
            <p:spPr bwMode="auto">
              <a:xfrm>
                <a:off x="2304" y="1248"/>
                <a:ext cx="288"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53" name="Line 9"/>
              <p:cNvSpPr>
                <a:spLocks noChangeShapeType="1"/>
              </p:cNvSpPr>
              <p:nvPr/>
            </p:nvSpPr>
            <p:spPr bwMode="auto">
              <a:xfrm>
                <a:off x="2400" y="1152"/>
                <a:ext cx="0" cy="2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54" name="Line 10"/>
              <p:cNvSpPr>
                <a:spLocks noChangeShapeType="1"/>
              </p:cNvSpPr>
              <p:nvPr/>
            </p:nvSpPr>
            <p:spPr bwMode="auto">
              <a:xfrm>
                <a:off x="2496" y="1152"/>
                <a:ext cx="0" cy="2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64555" name="Group 11"/>
            <p:cNvGrpSpPr>
              <a:grpSpLocks/>
            </p:cNvGrpSpPr>
            <p:nvPr/>
          </p:nvGrpSpPr>
          <p:grpSpPr bwMode="auto">
            <a:xfrm>
              <a:off x="2880" y="1584"/>
              <a:ext cx="288" cy="288"/>
              <a:chOff x="2496" y="1536"/>
              <a:chExt cx="288" cy="288"/>
            </a:xfrm>
          </p:grpSpPr>
          <p:grpSp>
            <p:nvGrpSpPr>
              <p:cNvPr id="364556" name="Group 12"/>
              <p:cNvGrpSpPr>
                <a:grpSpLocks/>
              </p:cNvGrpSpPr>
              <p:nvPr/>
            </p:nvGrpSpPr>
            <p:grpSpPr bwMode="auto">
              <a:xfrm>
                <a:off x="2496" y="1536"/>
                <a:ext cx="288" cy="288"/>
                <a:chOff x="2304" y="1152"/>
                <a:chExt cx="288" cy="288"/>
              </a:xfrm>
            </p:grpSpPr>
            <p:sp>
              <p:nvSpPr>
                <p:cNvPr id="364557" name="Rectangle 13"/>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58" name="Line 14"/>
                <p:cNvSpPr>
                  <a:spLocks noChangeShapeType="1"/>
                </p:cNvSpPr>
                <p:nvPr/>
              </p:nvSpPr>
              <p:spPr bwMode="auto">
                <a:xfrm>
                  <a:off x="2304" y="1344"/>
                  <a:ext cx="288"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59" name="Line 15"/>
                <p:cNvSpPr>
                  <a:spLocks noChangeShapeType="1"/>
                </p:cNvSpPr>
                <p:nvPr/>
              </p:nvSpPr>
              <p:spPr bwMode="auto">
                <a:xfrm>
                  <a:off x="2304" y="1248"/>
                  <a:ext cx="288"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60" name="Line 16"/>
                <p:cNvSpPr>
                  <a:spLocks noChangeShapeType="1"/>
                </p:cNvSpPr>
                <p:nvPr/>
              </p:nvSpPr>
              <p:spPr bwMode="auto">
                <a:xfrm>
                  <a:off x="2400" y="1152"/>
                  <a:ext cx="0" cy="2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61" name="Line 17"/>
                <p:cNvSpPr>
                  <a:spLocks noChangeShapeType="1"/>
                </p:cNvSpPr>
                <p:nvPr/>
              </p:nvSpPr>
              <p:spPr bwMode="auto">
                <a:xfrm>
                  <a:off x="2496" y="1152"/>
                  <a:ext cx="0" cy="2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64562" name="Group 18"/>
              <p:cNvGrpSpPr>
                <a:grpSpLocks/>
              </p:cNvGrpSpPr>
              <p:nvPr/>
            </p:nvGrpSpPr>
            <p:grpSpPr bwMode="auto">
              <a:xfrm>
                <a:off x="2592" y="1632"/>
                <a:ext cx="96" cy="96"/>
                <a:chOff x="2496" y="2400"/>
                <a:chExt cx="96" cy="96"/>
              </a:xfrm>
            </p:grpSpPr>
            <p:sp>
              <p:nvSpPr>
                <p:cNvPr id="364563" name="Line 19"/>
                <p:cNvSpPr>
                  <a:spLocks noChangeShapeType="1"/>
                </p:cNvSpPr>
                <p:nvPr/>
              </p:nvSpPr>
              <p:spPr bwMode="auto">
                <a:xfrm>
                  <a:off x="2496" y="2400"/>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64" name="Line 20"/>
                <p:cNvSpPr>
                  <a:spLocks noChangeShapeType="1"/>
                </p:cNvSpPr>
                <p:nvPr/>
              </p:nvSpPr>
              <p:spPr bwMode="auto">
                <a:xfrm flipV="1">
                  <a:off x="2496" y="2400"/>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364565" name="Group 21"/>
            <p:cNvGrpSpPr>
              <a:grpSpLocks/>
            </p:cNvGrpSpPr>
            <p:nvPr/>
          </p:nvGrpSpPr>
          <p:grpSpPr bwMode="auto">
            <a:xfrm>
              <a:off x="2208" y="2160"/>
              <a:ext cx="1632" cy="288"/>
              <a:chOff x="2112" y="2208"/>
              <a:chExt cx="1632" cy="288"/>
            </a:xfrm>
          </p:grpSpPr>
          <p:grpSp>
            <p:nvGrpSpPr>
              <p:cNvPr id="364566" name="Group 22"/>
              <p:cNvGrpSpPr>
                <a:grpSpLocks/>
              </p:cNvGrpSpPr>
              <p:nvPr/>
            </p:nvGrpSpPr>
            <p:grpSpPr bwMode="auto">
              <a:xfrm>
                <a:off x="2112" y="2208"/>
                <a:ext cx="288" cy="288"/>
                <a:chOff x="2112" y="2064"/>
                <a:chExt cx="288" cy="288"/>
              </a:xfrm>
            </p:grpSpPr>
            <p:grpSp>
              <p:nvGrpSpPr>
                <p:cNvPr id="364567" name="Group 23"/>
                <p:cNvGrpSpPr>
                  <a:grpSpLocks/>
                </p:cNvGrpSpPr>
                <p:nvPr/>
              </p:nvGrpSpPr>
              <p:grpSpPr bwMode="auto">
                <a:xfrm>
                  <a:off x="2112" y="2064"/>
                  <a:ext cx="288" cy="288"/>
                  <a:chOff x="2304" y="1152"/>
                  <a:chExt cx="288" cy="288"/>
                </a:xfrm>
              </p:grpSpPr>
              <p:sp>
                <p:nvSpPr>
                  <p:cNvPr id="364568" name="Rectangle 24"/>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69" name="Line 25"/>
                  <p:cNvSpPr>
                    <a:spLocks noChangeShapeType="1"/>
                  </p:cNvSpPr>
                  <p:nvPr/>
                </p:nvSpPr>
                <p:spPr bwMode="auto">
                  <a:xfrm>
                    <a:off x="2304" y="1344"/>
                    <a:ext cx="288"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70" name="Line 26"/>
                  <p:cNvSpPr>
                    <a:spLocks noChangeShapeType="1"/>
                  </p:cNvSpPr>
                  <p:nvPr/>
                </p:nvSpPr>
                <p:spPr bwMode="auto">
                  <a:xfrm>
                    <a:off x="2304" y="1248"/>
                    <a:ext cx="288"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71" name="Line 27"/>
                  <p:cNvSpPr>
                    <a:spLocks noChangeShapeType="1"/>
                  </p:cNvSpPr>
                  <p:nvPr/>
                </p:nvSpPr>
                <p:spPr bwMode="auto">
                  <a:xfrm>
                    <a:off x="2400" y="1152"/>
                    <a:ext cx="0" cy="2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72" name="Line 28"/>
                  <p:cNvSpPr>
                    <a:spLocks noChangeShapeType="1"/>
                  </p:cNvSpPr>
                  <p:nvPr/>
                </p:nvSpPr>
                <p:spPr bwMode="auto">
                  <a:xfrm>
                    <a:off x="2496" y="1152"/>
                    <a:ext cx="0" cy="2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64573" name="Group 29"/>
                <p:cNvGrpSpPr>
                  <a:grpSpLocks/>
                </p:cNvGrpSpPr>
                <p:nvPr/>
              </p:nvGrpSpPr>
              <p:grpSpPr bwMode="auto">
                <a:xfrm>
                  <a:off x="2208" y="2160"/>
                  <a:ext cx="96" cy="96"/>
                  <a:chOff x="2496" y="2400"/>
                  <a:chExt cx="96" cy="96"/>
                </a:xfrm>
              </p:grpSpPr>
              <p:sp>
                <p:nvSpPr>
                  <p:cNvPr id="364574" name="Line 30"/>
                  <p:cNvSpPr>
                    <a:spLocks noChangeShapeType="1"/>
                  </p:cNvSpPr>
                  <p:nvPr/>
                </p:nvSpPr>
                <p:spPr bwMode="auto">
                  <a:xfrm>
                    <a:off x="2496" y="2400"/>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75" name="Line 31"/>
                  <p:cNvSpPr>
                    <a:spLocks noChangeShapeType="1"/>
                  </p:cNvSpPr>
                  <p:nvPr/>
                </p:nvSpPr>
                <p:spPr bwMode="auto">
                  <a:xfrm flipV="1">
                    <a:off x="2496" y="2400"/>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64576" name="Oval 32"/>
                <p:cNvSpPr>
                  <a:spLocks noChangeArrowheads="1"/>
                </p:cNvSpPr>
                <p:nvPr/>
              </p:nvSpPr>
              <p:spPr bwMode="auto">
                <a:xfrm>
                  <a:off x="2112" y="2064"/>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4577" name="Group 33"/>
              <p:cNvGrpSpPr>
                <a:grpSpLocks/>
              </p:cNvGrpSpPr>
              <p:nvPr/>
            </p:nvGrpSpPr>
            <p:grpSpPr bwMode="auto">
              <a:xfrm>
                <a:off x="3456" y="2208"/>
                <a:ext cx="288" cy="288"/>
                <a:chOff x="3072" y="2112"/>
                <a:chExt cx="288" cy="288"/>
              </a:xfrm>
            </p:grpSpPr>
            <p:grpSp>
              <p:nvGrpSpPr>
                <p:cNvPr id="364578" name="Group 34"/>
                <p:cNvGrpSpPr>
                  <a:grpSpLocks/>
                </p:cNvGrpSpPr>
                <p:nvPr/>
              </p:nvGrpSpPr>
              <p:grpSpPr bwMode="auto">
                <a:xfrm>
                  <a:off x="3072" y="2112"/>
                  <a:ext cx="288" cy="288"/>
                  <a:chOff x="2496" y="1536"/>
                  <a:chExt cx="288" cy="288"/>
                </a:xfrm>
              </p:grpSpPr>
              <p:grpSp>
                <p:nvGrpSpPr>
                  <p:cNvPr id="364579" name="Group 35"/>
                  <p:cNvGrpSpPr>
                    <a:grpSpLocks/>
                  </p:cNvGrpSpPr>
                  <p:nvPr/>
                </p:nvGrpSpPr>
                <p:grpSpPr bwMode="auto">
                  <a:xfrm>
                    <a:off x="2496" y="1536"/>
                    <a:ext cx="288" cy="288"/>
                    <a:chOff x="2304" y="1152"/>
                    <a:chExt cx="288" cy="288"/>
                  </a:xfrm>
                </p:grpSpPr>
                <p:sp>
                  <p:nvSpPr>
                    <p:cNvPr id="364580" name="Rectangle 36"/>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1" name="Line 37"/>
                    <p:cNvSpPr>
                      <a:spLocks noChangeShapeType="1"/>
                    </p:cNvSpPr>
                    <p:nvPr/>
                  </p:nvSpPr>
                  <p:spPr bwMode="auto">
                    <a:xfrm>
                      <a:off x="2304" y="1344"/>
                      <a:ext cx="288"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82" name="Line 38"/>
                    <p:cNvSpPr>
                      <a:spLocks noChangeShapeType="1"/>
                    </p:cNvSpPr>
                    <p:nvPr/>
                  </p:nvSpPr>
                  <p:spPr bwMode="auto">
                    <a:xfrm>
                      <a:off x="2304" y="1248"/>
                      <a:ext cx="288"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83" name="Line 39"/>
                    <p:cNvSpPr>
                      <a:spLocks noChangeShapeType="1"/>
                    </p:cNvSpPr>
                    <p:nvPr/>
                  </p:nvSpPr>
                  <p:spPr bwMode="auto">
                    <a:xfrm>
                      <a:off x="2400" y="1152"/>
                      <a:ext cx="0" cy="2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84" name="Line 40"/>
                    <p:cNvSpPr>
                      <a:spLocks noChangeShapeType="1"/>
                    </p:cNvSpPr>
                    <p:nvPr/>
                  </p:nvSpPr>
                  <p:spPr bwMode="auto">
                    <a:xfrm>
                      <a:off x="2496" y="1152"/>
                      <a:ext cx="0" cy="288"/>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64585" name="Group 41"/>
                  <p:cNvGrpSpPr>
                    <a:grpSpLocks/>
                  </p:cNvGrpSpPr>
                  <p:nvPr/>
                </p:nvGrpSpPr>
                <p:grpSpPr bwMode="auto">
                  <a:xfrm>
                    <a:off x="2592" y="1632"/>
                    <a:ext cx="96" cy="96"/>
                    <a:chOff x="2496" y="2400"/>
                    <a:chExt cx="96" cy="96"/>
                  </a:xfrm>
                </p:grpSpPr>
                <p:sp>
                  <p:nvSpPr>
                    <p:cNvPr id="364586" name="Line 42"/>
                    <p:cNvSpPr>
                      <a:spLocks noChangeShapeType="1"/>
                    </p:cNvSpPr>
                    <p:nvPr/>
                  </p:nvSpPr>
                  <p:spPr bwMode="auto">
                    <a:xfrm>
                      <a:off x="2496" y="2400"/>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87" name="Line 43"/>
                    <p:cNvSpPr>
                      <a:spLocks noChangeShapeType="1"/>
                    </p:cNvSpPr>
                    <p:nvPr/>
                  </p:nvSpPr>
                  <p:spPr bwMode="auto">
                    <a:xfrm flipV="1">
                      <a:off x="2496" y="2400"/>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64588" name="Oval 44"/>
                <p:cNvSpPr>
                  <a:spLocks noChangeArrowheads="1"/>
                </p:cNvSpPr>
                <p:nvPr/>
              </p:nvSpPr>
              <p:spPr bwMode="auto">
                <a:xfrm>
                  <a:off x="3168" y="2112"/>
                  <a:ext cx="96" cy="9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64589" name="Line 45"/>
            <p:cNvSpPr>
              <a:spLocks noChangeShapeType="1"/>
            </p:cNvSpPr>
            <p:nvPr/>
          </p:nvSpPr>
          <p:spPr bwMode="auto">
            <a:xfrm>
              <a:off x="3024" y="1296"/>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90" name="Line 46"/>
            <p:cNvSpPr>
              <a:spLocks noChangeShapeType="1"/>
            </p:cNvSpPr>
            <p:nvPr/>
          </p:nvSpPr>
          <p:spPr bwMode="auto">
            <a:xfrm flipH="1">
              <a:off x="2352" y="1872"/>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91" name="Line 47"/>
            <p:cNvSpPr>
              <a:spLocks noChangeShapeType="1"/>
            </p:cNvSpPr>
            <p:nvPr/>
          </p:nvSpPr>
          <p:spPr bwMode="auto">
            <a:xfrm>
              <a:off x="3024" y="1872"/>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64592" name="Text Box 48"/>
          <p:cNvSpPr txBox="1">
            <a:spLocks noChangeArrowheads="1"/>
          </p:cNvSpPr>
          <p:nvPr/>
        </p:nvSpPr>
        <p:spPr bwMode="auto">
          <a:xfrm>
            <a:off x="6743700" y="22098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MAX’s play</a:t>
            </a:r>
          </a:p>
        </p:txBody>
      </p:sp>
      <p:sp>
        <p:nvSpPr>
          <p:cNvPr id="364593" name="Text Box 49"/>
          <p:cNvSpPr txBox="1">
            <a:spLocks noChangeArrowheads="1"/>
          </p:cNvSpPr>
          <p:nvPr/>
        </p:nvSpPr>
        <p:spPr bwMode="auto">
          <a:xfrm>
            <a:off x="4533900" y="4724400"/>
            <a:ext cx="388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MAX must decide what to play for BOTH these outcomes</a:t>
            </a:r>
          </a:p>
        </p:txBody>
      </p:sp>
      <p:sp>
        <p:nvSpPr>
          <p:cNvPr id="364594" name="Text Box 50"/>
          <p:cNvSpPr txBox="1">
            <a:spLocks noChangeArrowheads="1"/>
          </p:cNvSpPr>
          <p:nvPr/>
        </p:nvSpPr>
        <p:spPr bwMode="auto">
          <a:xfrm>
            <a:off x="7429500" y="3200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MIN’s play</a:t>
            </a:r>
          </a:p>
        </p:txBody>
      </p:sp>
      <p:sp>
        <p:nvSpPr>
          <p:cNvPr id="364595" name="Line 51"/>
          <p:cNvSpPr>
            <a:spLocks noChangeShapeType="1"/>
          </p:cNvSpPr>
          <p:nvPr/>
        </p:nvSpPr>
        <p:spPr bwMode="auto">
          <a:xfrm>
            <a:off x="4991100" y="4267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96" name="Line 52"/>
          <p:cNvSpPr>
            <a:spLocks noChangeShapeType="1"/>
          </p:cNvSpPr>
          <p:nvPr/>
        </p:nvSpPr>
        <p:spPr bwMode="auto">
          <a:xfrm>
            <a:off x="7581900" y="4267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4597" name="Oval 53"/>
          <p:cNvSpPr>
            <a:spLocks noChangeArrowheads="1"/>
          </p:cNvSpPr>
          <p:nvPr/>
        </p:nvSpPr>
        <p:spPr bwMode="auto">
          <a:xfrm>
            <a:off x="4152900" y="4495800"/>
            <a:ext cx="4343400" cy="1066800"/>
          </a:xfrm>
          <a:prstGeom prst="ellipse">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16719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Game Playing</a:t>
            </a:r>
            <a:endParaRPr lang="en-US" dirty="0"/>
          </a:p>
        </p:txBody>
      </p:sp>
      <p:sp>
        <p:nvSpPr>
          <p:cNvPr id="314371" name="Rectangle 3"/>
          <p:cNvSpPr>
            <a:spLocks noGrp="1" noChangeArrowheads="1"/>
          </p:cNvSpPr>
          <p:nvPr>
            <p:ph sz="quarter" idx="1"/>
          </p:nvPr>
        </p:nvSpPr>
        <p:spPr/>
        <p:txBody>
          <a:bodyPr/>
          <a:lstStyle/>
          <a:p>
            <a:r>
              <a:rPr lang="en-US" dirty="0" smtClean="0"/>
              <a:t>Games like Chess or Go are compact settings that mimic the uncertainty of interacting with the natural world</a:t>
            </a:r>
          </a:p>
          <a:p>
            <a:r>
              <a:rPr lang="en-US" dirty="0" smtClean="0"/>
              <a:t>For centuries humans have used them to exert their intelligence</a:t>
            </a:r>
          </a:p>
          <a:p>
            <a:r>
              <a:rPr lang="en-US" dirty="0" smtClean="0"/>
              <a:t>Recently, there has been great success in building game programs that challenge human supremacy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r>
              <a:rPr lang="en-US" dirty="0" smtClean="0"/>
              <a:t>Specific Setting</a:t>
            </a:r>
            <a:br>
              <a:rPr lang="en-US" dirty="0" smtClean="0"/>
            </a:br>
            <a:r>
              <a:rPr lang="en-US" dirty="0" smtClean="0"/>
              <a:t> </a:t>
            </a:r>
            <a:r>
              <a:rPr lang="en-US" sz="2700" dirty="0" smtClean="0">
                <a:solidFill>
                  <a:schemeClr val="accent3"/>
                </a:solidFill>
              </a:rPr>
              <a:t>Two-player, turn-taking, deterministic, fully observable, zero-sum, time-constrained game </a:t>
            </a:r>
            <a:endParaRPr lang="en-US" dirty="0">
              <a:solidFill>
                <a:schemeClr val="accent3"/>
              </a:solidFill>
            </a:endParaRPr>
          </a:p>
        </p:txBody>
      </p:sp>
      <p:sp>
        <p:nvSpPr>
          <p:cNvPr id="201731" name="Rectangle 3"/>
          <p:cNvSpPr>
            <a:spLocks noGrp="1" noChangeArrowheads="1"/>
          </p:cNvSpPr>
          <p:nvPr>
            <p:ph sz="quarter" idx="1"/>
          </p:nvPr>
        </p:nvSpPr>
        <p:spPr/>
        <p:txBody>
          <a:bodyPr/>
          <a:lstStyle/>
          <a:p>
            <a:r>
              <a:rPr lang="en-US" dirty="0" smtClean="0"/>
              <a:t>State space</a:t>
            </a:r>
          </a:p>
          <a:p>
            <a:r>
              <a:rPr lang="en-US" dirty="0" smtClean="0"/>
              <a:t>Initial state </a:t>
            </a:r>
          </a:p>
          <a:p>
            <a:r>
              <a:rPr lang="en-US" dirty="0" smtClean="0"/>
              <a:t>Successor function: it tells which actions can be executed in each state and gives the successor state for each action</a:t>
            </a:r>
          </a:p>
          <a:p>
            <a:r>
              <a:rPr lang="en-US" dirty="0" smtClean="0"/>
              <a:t>MAX’s and MIN’s actions alternate, with MAX playing first in the initial state</a:t>
            </a:r>
          </a:p>
          <a:p>
            <a:r>
              <a:rPr lang="en-US" dirty="0" smtClean="0"/>
              <a:t>Terminal test: it tells if a state is terminal and, if yes, if it’s a win or a loss for MAX, or a draw</a:t>
            </a:r>
          </a:p>
          <a:p>
            <a:r>
              <a:rPr lang="en-US" dirty="0" smtClean="0"/>
              <a:t>All states are fully observable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smtClean="0"/>
              <a:t>Nondeterminism</a:t>
            </a:r>
            <a:endParaRPr lang="en-US"/>
          </a:p>
        </p:txBody>
      </p:sp>
      <p:sp>
        <p:nvSpPr>
          <p:cNvPr id="319491" name="Rectangle 3"/>
          <p:cNvSpPr>
            <a:spLocks noGrp="1" noChangeArrowheads="1"/>
          </p:cNvSpPr>
          <p:nvPr>
            <p:ph sz="quarter" idx="1"/>
          </p:nvPr>
        </p:nvSpPr>
        <p:spPr/>
        <p:txBody>
          <a:bodyPr>
            <a:normAutofit/>
          </a:bodyPr>
          <a:lstStyle/>
          <a:p>
            <a:r>
              <a:rPr lang="en-US" dirty="0" smtClean="0">
                <a:solidFill>
                  <a:schemeClr val="accent3"/>
                </a:solidFill>
              </a:rPr>
              <a:t>Uncertainty is caused by the actions of another agent (MIN), who competes with our agent (MAX)</a:t>
            </a:r>
            <a:endParaRPr lang="en-US" dirty="0" smtClean="0"/>
          </a:p>
          <a:p>
            <a:r>
              <a:rPr lang="en-US" dirty="0" smtClean="0"/>
              <a:t>MIN wants MAX to lose (and vice versa)</a:t>
            </a:r>
          </a:p>
          <a:p>
            <a:r>
              <a:rPr lang="en-US" dirty="0" smtClean="0"/>
              <a:t>No plan exists that guarantees MAX’s success regardless of which actions MIN executes (the same is true for MIN)</a:t>
            </a:r>
          </a:p>
          <a:p>
            <a:r>
              <a:rPr lang="en-US" dirty="0" smtClean="0"/>
              <a:t>At each turn, the choice of which action to perform must be made within a specified time limit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19491">
                                            <p:txEl>
                                              <p:pRg st="1" end="1"/>
                                            </p:txEl>
                                          </p:spTgt>
                                        </p:tgtEl>
                                        <p:attrNameLst>
                                          <p:attrName>ppt_c</p:attrName>
                                        </p:attrNameLst>
                                      </p:cBhvr>
                                      <p:to>
                                        <a:schemeClr val="bg2"/>
                                      </p:to>
                                    </p:animClr>
                                  </p:subTnLst>
                                </p:cTn>
                              </p:par>
                              <p:par>
                                <p:cTn id="7" presetID="1" presetClass="entr" presetSubtype="0" fill="hold" nodeType="withEffect">
                                  <p:stCondLst>
                                    <p:cond delay="0"/>
                                  </p:stCondLst>
                                  <p:childTnLst>
                                    <p:set>
                                      <p:cBhvr>
                                        <p:cTn id="8" dur="1" fill="hold">
                                          <p:stCondLst>
                                            <p:cond delay="0"/>
                                          </p:stCondLst>
                                        </p:cTn>
                                        <p:tgtEl>
                                          <p:spTgt spid="31949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19491">
                                            <p:txEl>
                                              <p:pRg st="2" end="2"/>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smtClean="0"/>
              <a:t>Game Tree</a:t>
            </a:r>
            <a:endParaRPr lang="en-US"/>
          </a:p>
        </p:txBody>
      </p:sp>
      <p:grpSp>
        <p:nvGrpSpPr>
          <p:cNvPr id="315566" name="Group 174"/>
          <p:cNvGrpSpPr>
            <a:grpSpLocks/>
          </p:cNvGrpSpPr>
          <p:nvPr/>
        </p:nvGrpSpPr>
        <p:grpSpPr bwMode="auto">
          <a:xfrm>
            <a:off x="228600" y="1447800"/>
            <a:ext cx="6096000" cy="5029200"/>
            <a:chOff x="432" y="1008"/>
            <a:chExt cx="3840" cy="3168"/>
          </a:xfrm>
        </p:grpSpPr>
        <p:grpSp>
          <p:nvGrpSpPr>
            <p:cNvPr id="315395" name="Group 3"/>
            <p:cNvGrpSpPr>
              <a:grpSpLocks/>
            </p:cNvGrpSpPr>
            <p:nvPr/>
          </p:nvGrpSpPr>
          <p:grpSpPr bwMode="auto">
            <a:xfrm>
              <a:off x="1392" y="1008"/>
              <a:ext cx="2880" cy="3168"/>
              <a:chOff x="1392" y="912"/>
              <a:chExt cx="2880" cy="3168"/>
            </a:xfrm>
          </p:grpSpPr>
          <p:sp>
            <p:nvSpPr>
              <p:cNvPr id="315396" name="Rectangle 4"/>
              <p:cNvSpPr>
                <a:spLocks noChangeArrowheads="1"/>
              </p:cNvSpPr>
              <p:nvPr/>
            </p:nvSpPr>
            <p:spPr bwMode="auto">
              <a:xfrm>
                <a:off x="1872" y="3792"/>
                <a:ext cx="288" cy="288"/>
              </a:xfrm>
              <a:prstGeom prst="rect">
                <a:avLst/>
              </a:prstGeom>
              <a:solidFill>
                <a:srgbClr val="FFCCFF"/>
              </a:solidFill>
              <a:ln w="19050">
                <a:solidFill>
                  <a:schemeClr val="tx1"/>
                </a:solidFill>
                <a:miter lim="800000"/>
                <a:headEnd/>
                <a:tailEnd/>
              </a:ln>
              <a:effectLst/>
            </p:spPr>
            <p:txBody>
              <a:bodyPr wrap="none" anchor="ctr"/>
              <a:lstStyle/>
              <a:p>
                <a:endParaRPr lang="en-US"/>
              </a:p>
            </p:txBody>
          </p:sp>
          <p:sp>
            <p:nvSpPr>
              <p:cNvPr id="315397" name="Rectangle 5"/>
              <p:cNvSpPr>
                <a:spLocks noChangeArrowheads="1"/>
              </p:cNvSpPr>
              <p:nvPr/>
            </p:nvSpPr>
            <p:spPr bwMode="auto">
              <a:xfrm>
                <a:off x="1872" y="3792"/>
                <a:ext cx="288" cy="288"/>
              </a:xfrm>
              <a:prstGeom prst="rect">
                <a:avLst/>
              </a:prstGeom>
              <a:solidFill>
                <a:srgbClr val="FFCCFF"/>
              </a:solidFill>
              <a:ln w="19050">
                <a:solidFill>
                  <a:schemeClr val="tx1"/>
                </a:solidFill>
                <a:miter lim="800000"/>
                <a:headEnd/>
                <a:tailEnd/>
              </a:ln>
              <a:effectLst/>
            </p:spPr>
            <p:txBody>
              <a:bodyPr wrap="none" anchor="ctr"/>
              <a:lstStyle/>
              <a:p>
                <a:endParaRPr lang="en-US"/>
              </a:p>
            </p:txBody>
          </p:sp>
          <p:sp>
            <p:nvSpPr>
              <p:cNvPr id="315398" name="Line 6"/>
              <p:cNvSpPr>
                <a:spLocks noChangeShapeType="1"/>
              </p:cNvSpPr>
              <p:nvPr/>
            </p:nvSpPr>
            <p:spPr bwMode="auto">
              <a:xfrm>
                <a:off x="1872" y="3984"/>
                <a:ext cx="288" cy="0"/>
              </a:xfrm>
              <a:prstGeom prst="line">
                <a:avLst/>
              </a:prstGeom>
              <a:noFill/>
              <a:ln w="19050">
                <a:solidFill>
                  <a:schemeClr val="tx1"/>
                </a:solidFill>
                <a:round/>
                <a:headEnd/>
                <a:tailEnd/>
              </a:ln>
              <a:effectLst/>
            </p:spPr>
            <p:txBody>
              <a:bodyPr wrap="none"/>
              <a:lstStyle/>
              <a:p>
                <a:endParaRPr lang="en-US"/>
              </a:p>
            </p:txBody>
          </p:sp>
          <p:sp>
            <p:nvSpPr>
              <p:cNvPr id="315399" name="Line 7"/>
              <p:cNvSpPr>
                <a:spLocks noChangeShapeType="1"/>
              </p:cNvSpPr>
              <p:nvPr/>
            </p:nvSpPr>
            <p:spPr bwMode="auto">
              <a:xfrm>
                <a:off x="1872" y="3888"/>
                <a:ext cx="288" cy="0"/>
              </a:xfrm>
              <a:prstGeom prst="line">
                <a:avLst/>
              </a:prstGeom>
              <a:noFill/>
              <a:ln w="19050">
                <a:solidFill>
                  <a:schemeClr val="tx1"/>
                </a:solidFill>
                <a:round/>
                <a:headEnd/>
                <a:tailEnd/>
              </a:ln>
              <a:effectLst/>
            </p:spPr>
            <p:txBody>
              <a:bodyPr wrap="none"/>
              <a:lstStyle/>
              <a:p>
                <a:endParaRPr lang="en-US"/>
              </a:p>
            </p:txBody>
          </p:sp>
          <p:sp>
            <p:nvSpPr>
              <p:cNvPr id="315400" name="Line 8"/>
              <p:cNvSpPr>
                <a:spLocks noChangeShapeType="1"/>
              </p:cNvSpPr>
              <p:nvPr/>
            </p:nvSpPr>
            <p:spPr bwMode="auto">
              <a:xfrm>
                <a:off x="1968" y="3792"/>
                <a:ext cx="0" cy="288"/>
              </a:xfrm>
              <a:prstGeom prst="line">
                <a:avLst/>
              </a:prstGeom>
              <a:noFill/>
              <a:ln w="19050">
                <a:solidFill>
                  <a:schemeClr val="tx1"/>
                </a:solidFill>
                <a:round/>
                <a:headEnd/>
                <a:tailEnd/>
              </a:ln>
              <a:effectLst/>
            </p:spPr>
            <p:txBody>
              <a:bodyPr wrap="none"/>
              <a:lstStyle/>
              <a:p>
                <a:endParaRPr lang="en-US"/>
              </a:p>
            </p:txBody>
          </p:sp>
          <p:sp>
            <p:nvSpPr>
              <p:cNvPr id="315401" name="Line 9"/>
              <p:cNvSpPr>
                <a:spLocks noChangeShapeType="1"/>
              </p:cNvSpPr>
              <p:nvPr/>
            </p:nvSpPr>
            <p:spPr bwMode="auto">
              <a:xfrm>
                <a:off x="2064" y="3792"/>
                <a:ext cx="0" cy="288"/>
              </a:xfrm>
              <a:prstGeom prst="line">
                <a:avLst/>
              </a:prstGeom>
              <a:noFill/>
              <a:ln w="19050">
                <a:solidFill>
                  <a:schemeClr val="tx1"/>
                </a:solidFill>
                <a:round/>
                <a:headEnd/>
                <a:tailEnd/>
              </a:ln>
              <a:effectLst/>
            </p:spPr>
            <p:txBody>
              <a:bodyPr wrap="none"/>
              <a:lstStyle/>
              <a:p>
                <a:endParaRPr lang="en-US"/>
              </a:p>
            </p:txBody>
          </p:sp>
          <p:sp>
            <p:nvSpPr>
              <p:cNvPr id="315402" name="Line 10"/>
              <p:cNvSpPr>
                <a:spLocks noChangeShapeType="1"/>
              </p:cNvSpPr>
              <p:nvPr/>
            </p:nvSpPr>
            <p:spPr bwMode="auto">
              <a:xfrm>
                <a:off x="1968" y="3888"/>
                <a:ext cx="96" cy="96"/>
              </a:xfrm>
              <a:prstGeom prst="line">
                <a:avLst/>
              </a:prstGeom>
              <a:noFill/>
              <a:ln w="28575">
                <a:solidFill>
                  <a:schemeClr val="tx1"/>
                </a:solidFill>
                <a:round/>
                <a:headEnd/>
                <a:tailEnd/>
              </a:ln>
              <a:effectLst/>
            </p:spPr>
            <p:txBody>
              <a:bodyPr wrap="none"/>
              <a:lstStyle/>
              <a:p>
                <a:endParaRPr lang="en-US"/>
              </a:p>
            </p:txBody>
          </p:sp>
          <p:sp>
            <p:nvSpPr>
              <p:cNvPr id="315403" name="Line 11"/>
              <p:cNvSpPr>
                <a:spLocks noChangeShapeType="1"/>
              </p:cNvSpPr>
              <p:nvPr/>
            </p:nvSpPr>
            <p:spPr bwMode="auto">
              <a:xfrm flipV="1">
                <a:off x="1968" y="3888"/>
                <a:ext cx="96" cy="96"/>
              </a:xfrm>
              <a:prstGeom prst="line">
                <a:avLst/>
              </a:prstGeom>
              <a:noFill/>
              <a:ln w="28575">
                <a:solidFill>
                  <a:schemeClr val="tx1"/>
                </a:solidFill>
                <a:round/>
                <a:headEnd/>
                <a:tailEnd/>
              </a:ln>
              <a:effectLst/>
            </p:spPr>
            <p:txBody>
              <a:bodyPr wrap="none"/>
              <a:lstStyle/>
              <a:p>
                <a:endParaRPr lang="en-US"/>
              </a:p>
            </p:txBody>
          </p:sp>
          <p:sp>
            <p:nvSpPr>
              <p:cNvPr id="315404" name="Oval 12"/>
              <p:cNvSpPr>
                <a:spLocks noChangeArrowheads="1"/>
              </p:cNvSpPr>
              <p:nvPr/>
            </p:nvSpPr>
            <p:spPr bwMode="auto">
              <a:xfrm>
                <a:off x="1872" y="3792"/>
                <a:ext cx="96" cy="96"/>
              </a:xfrm>
              <a:prstGeom prst="ellipse">
                <a:avLst/>
              </a:prstGeom>
              <a:solidFill>
                <a:srgbClr val="FFCCFF"/>
              </a:solidFill>
              <a:ln w="28575">
                <a:solidFill>
                  <a:schemeClr val="tx1"/>
                </a:solidFill>
                <a:round/>
                <a:headEnd/>
                <a:tailEnd/>
              </a:ln>
              <a:effectLst/>
            </p:spPr>
            <p:txBody>
              <a:bodyPr wrap="none" anchor="ctr"/>
              <a:lstStyle/>
              <a:p>
                <a:endParaRPr lang="en-US"/>
              </a:p>
            </p:txBody>
          </p:sp>
          <p:sp>
            <p:nvSpPr>
              <p:cNvPr id="315405" name="Line 13"/>
              <p:cNvSpPr>
                <a:spLocks noChangeShapeType="1"/>
              </p:cNvSpPr>
              <p:nvPr/>
            </p:nvSpPr>
            <p:spPr bwMode="auto">
              <a:xfrm>
                <a:off x="2064" y="3792"/>
                <a:ext cx="96" cy="96"/>
              </a:xfrm>
              <a:prstGeom prst="line">
                <a:avLst/>
              </a:prstGeom>
              <a:noFill/>
              <a:ln w="28575">
                <a:solidFill>
                  <a:schemeClr val="tx1"/>
                </a:solidFill>
                <a:round/>
                <a:headEnd/>
                <a:tailEnd/>
              </a:ln>
              <a:effectLst/>
            </p:spPr>
            <p:txBody>
              <a:bodyPr wrap="none"/>
              <a:lstStyle/>
              <a:p>
                <a:endParaRPr lang="en-US"/>
              </a:p>
            </p:txBody>
          </p:sp>
          <p:sp>
            <p:nvSpPr>
              <p:cNvPr id="315406" name="Line 14"/>
              <p:cNvSpPr>
                <a:spLocks noChangeShapeType="1"/>
              </p:cNvSpPr>
              <p:nvPr/>
            </p:nvSpPr>
            <p:spPr bwMode="auto">
              <a:xfrm flipV="1">
                <a:off x="2064" y="3792"/>
                <a:ext cx="96" cy="96"/>
              </a:xfrm>
              <a:prstGeom prst="line">
                <a:avLst/>
              </a:prstGeom>
              <a:noFill/>
              <a:ln w="28575">
                <a:solidFill>
                  <a:schemeClr val="tx1"/>
                </a:solidFill>
                <a:round/>
                <a:headEnd/>
                <a:tailEnd/>
              </a:ln>
              <a:effectLst/>
            </p:spPr>
            <p:txBody>
              <a:bodyPr wrap="none"/>
              <a:lstStyle/>
              <a:p>
                <a:endParaRPr lang="en-US"/>
              </a:p>
            </p:txBody>
          </p:sp>
          <p:sp>
            <p:nvSpPr>
              <p:cNvPr id="315407" name="Line 15"/>
              <p:cNvSpPr>
                <a:spLocks noChangeShapeType="1"/>
              </p:cNvSpPr>
              <p:nvPr/>
            </p:nvSpPr>
            <p:spPr bwMode="auto">
              <a:xfrm>
                <a:off x="1872" y="3984"/>
                <a:ext cx="96" cy="96"/>
              </a:xfrm>
              <a:prstGeom prst="line">
                <a:avLst/>
              </a:prstGeom>
              <a:noFill/>
              <a:ln w="28575">
                <a:solidFill>
                  <a:schemeClr val="tx1"/>
                </a:solidFill>
                <a:round/>
                <a:headEnd/>
                <a:tailEnd/>
              </a:ln>
              <a:effectLst/>
            </p:spPr>
            <p:txBody>
              <a:bodyPr wrap="none"/>
              <a:lstStyle/>
              <a:p>
                <a:endParaRPr lang="en-US"/>
              </a:p>
            </p:txBody>
          </p:sp>
          <p:sp>
            <p:nvSpPr>
              <p:cNvPr id="315408" name="Line 16"/>
              <p:cNvSpPr>
                <a:spLocks noChangeShapeType="1"/>
              </p:cNvSpPr>
              <p:nvPr/>
            </p:nvSpPr>
            <p:spPr bwMode="auto">
              <a:xfrm flipV="1">
                <a:off x="1872" y="3984"/>
                <a:ext cx="96" cy="96"/>
              </a:xfrm>
              <a:prstGeom prst="line">
                <a:avLst/>
              </a:prstGeom>
              <a:noFill/>
              <a:ln w="28575">
                <a:solidFill>
                  <a:schemeClr val="tx1"/>
                </a:solidFill>
                <a:round/>
                <a:headEnd/>
                <a:tailEnd/>
              </a:ln>
              <a:effectLst/>
            </p:spPr>
            <p:txBody>
              <a:bodyPr wrap="none"/>
              <a:lstStyle/>
              <a:p>
                <a:endParaRPr lang="en-US"/>
              </a:p>
            </p:txBody>
          </p:sp>
          <p:sp>
            <p:nvSpPr>
              <p:cNvPr id="315409" name="Oval 17"/>
              <p:cNvSpPr>
                <a:spLocks noChangeArrowheads="1"/>
              </p:cNvSpPr>
              <p:nvPr/>
            </p:nvSpPr>
            <p:spPr bwMode="auto">
              <a:xfrm>
                <a:off x="1872" y="3888"/>
                <a:ext cx="96" cy="96"/>
              </a:xfrm>
              <a:prstGeom prst="ellipse">
                <a:avLst/>
              </a:prstGeom>
              <a:solidFill>
                <a:srgbClr val="FFCCFF"/>
              </a:solidFill>
              <a:ln w="28575">
                <a:solidFill>
                  <a:schemeClr val="tx1"/>
                </a:solidFill>
                <a:round/>
                <a:headEnd/>
                <a:tailEnd/>
              </a:ln>
              <a:effectLst/>
            </p:spPr>
            <p:txBody>
              <a:bodyPr wrap="none" anchor="ctr"/>
              <a:lstStyle/>
              <a:p>
                <a:endParaRPr lang="en-US"/>
              </a:p>
            </p:txBody>
          </p:sp>
          <p:grpSp>
            <p:nvGrpSpPr>
              <p:cNvPr id="315410" name="Group 18"/>
              <p:cNvGrpSpPr>
                <a:grpSpLocks/>
              </p:cNvGrpSpPr>
              <p:nvPr/>
            </p:nvGrpSpPr>
            <p:grpSpPr bwMode="auto">
              <a:xfrm>
                <a:off x="2784" y="912"/>
                <a:ext cx="288" cy="288"/>
                <a:chOff x="2304" y="1152"/>
                <a:chExt cx="288" cy="288"/>
              </a:xfrm>
            </p:grpSpPr>
            <p:sp>
              <p:nvSpPr>
                <p:cNvPr id="315411" name="Rectangle 19"/>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15412" name="Line 20"/>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413" name="Line 21"/>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414" name="Line 22"/>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415" name="Line 23"/>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416" name="Group 24"/>
              <p:cNvGrpSpPr>
                <a:grpSpLocks/>
              </p:cNvGrpSpPr>
              <p:nvPr/>
            </p:nvGrpSpPr>
            <p:grpSpPr bwMode="auto">
              <a:xfrm>
                <a:off x="1632" y="1488"/>
                <a:ext cx="2640" cy="288"/>
                <a:chOff x="1632" y="1632"/>
                <a:chExt cx="2640" cy="288"/>
              </a:xfrm>
            </p:grpSpPr>
            <p:grpSp>
              <p:nvGrpSpPr>
                <p:cNvPr id="315417" name="Group 25"/>
                <p:cNvGrpSpPr>
                  <a:grpSpLocks/>
                </p:cNvGrpSpPr>
                <p:nvPr/>
              </p:nvGrpSpPr>
              <p:grpSpPr bwMode="auto">
                <a:xfrm>
                  <a:off x="1632" y="1632"/>
                  <a:ext cx="288" cy="288"/>
                  <a:chOff x="1248" y="1632"/>
                  <a:chExt cx="288" cy="288"/>
                </a:xfrm>
              </p:grpSpPr>
              <p:grpSp>
                <p:nvGrpSpPr>
                  <p:cNvPr id="315418" name="Group 26"/>
                  <p:cNvGrpSpPr>
                    <a:grpSpLocks/>
                  </p:cNvGrpSpPr>
                  <p:nvPr/>
                </p:nvGrpSpPr>
                <p:grpSpPr bwMode="auto">
                  <a:xfrm>
                    <a:off x="1248" y="1632"/>
                    <a:ext cx="288" cy="288"/>
                    <a:chOff x="2304" y="1152"/>
                    <a:chExt cx="288" cy="288"/>
                  </a:xfrm>
                </p:grpSpPr>
                <p:sp>
                  <p:nvSpPr>
                    <p:cNvPr id="315419" name="Rectangle 27"/>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15420" name="Line 28"/>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421" name="Line 29"/>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422" name="Line 30"/>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423" name="Line 31"/>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424" name="Group 32"/>
                  <p:cNvGrpSpPr>
                    <a:grpSpLocks/>
                  </p:cNvGrpSpPr>
                  <p:nvPr/>
                </p:nvGrpSpPr>
                <p:grpSpPr bwMode="auto">
                  <a:xfrm>
                    <a:off x="1248" y="1632"/>
                    <a:ext cx="96" cy="96"/>
                    <a:chOff x="2496" y="2400"/>
                    <a:chExt cx="96" cy="96"/>
                  </a:xfrm>
                </p:grpSpPr>
                <p:sp>
                  <p:nvSpPr>
                    <p:cNvPr id="315425" name="Line 33"/>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426" name="Line 34"/>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15427" name="Group 35"/>
                <p:cNvGrpSpPr>
                  <a:grpSpLocks/>
                </p:cNvGrpSpPr>
                <p:nvPr/>
              </p:nvGrpSpPr>
              <p:grpSpPr bwMode="auto">
                <a:xfrm>
                  <a:off x="3984" y="1632"/>
                  <a:ext cx="288" cy="288"/>
                  <a:chOff x="4320" y="1632"/>
                  <a:chExt cx="288" cy="288"/>
                </a:xfrm>
              </p:grpSpPr>
              <p:grpSp>
                <p:nvGrpSpPr>
                  <p:cNvPr id="315428" name="Group 36"/>
                  <p:cNvGrpSpPr>
                    <a:grpSpLocks/>
                  </p:cNvGrpSpPr>
                  <p:nvPr/>
                </p:nvGrpSpPr>
                <p:grpSpPr bwMode="auto">
                  <a:xfrm>
                    <a:off x="4320" y="1632"/>
                    <a:ext cx="288" cy="288"/>
                    <a:chOff x="2304" y="1152"/>
                    <a:chExt cx="288" cy="288"/>
                  </a:xfrm>
                </p:grpSpPr>
                <p:sp>
                  <p:nvSpPr>
                    <p:cNvPr id="315429" name="Rectangle 37"/>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15430" name="Line 38"/>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431" name="Line 39"/>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432" name="Line 40"/>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433" name="Line 41"/>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434" name="Group 42"/>
                  <p:cNvGrpSpPr>
                    <a:grpSpLocks/>
                  </p:cNvGrpSpPr>
                  <p:nvPr/>
                </p:nvGrpSpPr>
                <p:grpSpPr bwMode="auto">
                  <a:xfrm>
                    <a:off x="4416" y="1632"/>
                    <a:ext cx="96" cy="96"/>
                    <a:chOff x="2496" y="2400"/>
                    <a:chExt cx="96" cy="96"/>
                  </a:xfrm>
                </p:grpSpPr>
                <p:sp>
                  <p:nvSpPr>
                    <p:cNvPr id="315435" name="Line 43"/>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436" name="Line 44"/>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15437" name="Group 45"/>
                <p:cNvGrpSpPr>
                  <a:grpSpLocks/>
                </p:cNvGrpSpPr>
                <p:nvPr/>
              </p:nvGrpSpPr>
              <p:grpSpPr bwMode="auto">
                <a:xfrm>
                  <a:off x="2784" y="1632"/>
                  <a:ext cx="288" cy="288"/>
                  <a:chOff x="2496" y="1536"/>
                  <a:chExt cx="288" cy="288"/>
                </a:xfrm>
              </p:grpSpPr>
              <p:grpSp>
                <p:nvGrpSpPr>
                  <p:cNvPr id="315438" name="Group 46"/>
                  <p:cNvGrpSpPr>
                    <a:grpSpLocks/>
                  </p:cNvGrpSpPr>
                  <p:nvPr/>
                </p:nvGrpSpPr>
                <p:grpSpPr bwMode="auto">
                  <a:xfrm>
                    <a:off x="2496" y="1536"/>
                    <a:ext cx="288" cy="288"/>
                    <a:chOff x="2304" y="1152"/>
                    <a:chExt cx="288" cy="288"/>
                  </a:xfrm>
                </p:grpSpPr>
                <p:sp>
                  <p:nvSpPr>
                    <p:cNvPr id="315439" name="Rectangle 47"/>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15440" name="Line 48"/>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441" name="Line 49"/>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442" name="Line 50"/>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443" name="Line 51"/>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444" name="Group 52"/>
                  <p:cNvGrpSpPr>
                    <a:grpSpLocks/>
                  </p:cNvGrpSpPr>
                  <p:nvPr/>
                </p:nvGrpSpPr>
                <p:grpSpPr bwMode="auto">
                  <a:xfrm>
                    <a:off x="2592" y="1632"/>
                    <a:ext cx="96" cy="96"/>
                    <a:chOff x="2496" y="2400"/>
                    <a:chExt cx="96" cy="96"/>
                  </a:xfrm>
                </p:grpSpPr>
                <p:sp>
                  <p:nvSpPr>
                    <p:cNvPr id="315445" name="Line 53"/>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446" name="Line 54"/>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grpSp>
            <p:nvGrpSpPr>
              <p:cNvPr id="315447" name="Group 55"/>
              <p:cNvGrpSpPr>
                <a:grpSpLocks/>
              </p:cNvGrpSpPr>
              <p:nvPr/>
            </p:nvGrpSpPr>
            <p:grpSpPr bwMode="auto">
              <a:xfrm>
                <a:off x="2112" y="2064"/>
                <a:ext cx="1632" cy="288"/>
                <a:chOff x="2112" y="2208"/>
                <a:chExt cx="1632" cy="288"/>
              </a:xfrm>
            </p:grpSpPr>
            <p:grpSp>
              <p:nvGrpSpPr>
                <p:cNvPr id="315448" name="Group 56"/>
                <p:cNvGrpSpPr>
                  <a:grpSpLocks/>
                </p:cNvGrpSpPr>
                <p:nvPr/>
              </p:nvGrpSpPr>
              <p:grpSpPr bwMode="auto">
                <a:xfrm>
                  <a:off x="2112" y="2208"/>
                  <a:ext cx="288" cy="288"/>
                  <a:chOff x="2112" y="2064"/>
                  <a:chExt cx="288" cy="288"/>
                </a:xfrm>
              </p:grpSpPr>
              <p:grpSp>
                <p:nvGrpSpPr>
                  <p:cNvPr id="315449" name="Group 57"/>
                  <p:cNvGrpSpPr>
                    <a:grpSpLocks/>
                  </p:cNvGrpSpPr>
                  <p:nvPr/>
                </p:nvGrpSpPr>
                <p:grpSpPr bwMode="auto">
                  <a:xfrm>
                    <a:off x="2112" y="2064"/>
                    <a:ext cx="288" cy="288"/>
                    <a:chOff x="2304" y="1152"/>
                    <a:chExt cx="288" cy="288"/>
                  </a:xfrm>
                </p:grpSpPr>
                <p:sp>
                  <p:nvSpPr>
                    <p:cNvPr id="315450" name="Rectangle 58"/>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15451" name="Line 59"/>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452" name="Line 60"/>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453" name="Line 61"/>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454" name="Line 62"/>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455" name="Group 63"/>
                  <p:cNvGrpSpPr>
                    <a:grpSpLocks/>
                  </p:cNvGrpSpPr>
                  <p:nvPr/>
                </p:nvGrpSpPr>
                <p:grpSpPr bwMode="auto">
                  <a:xfrm>
                    <a:off x="2208" y="2160"/>
                    <a:ext cx="96" cy="96"/>
                    <a:chOff x="2496" y="2400"/>
                    <a:chExt cx="96" cy="96"/>
                  </a:xfrm>
                </p:grpSpPr>
                <p:sp>
                  <p:nvSpPr>
                    <p:cNvPr id="315456" name="Line 6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457" name="Line 6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15458" name="Oval 66"/>
                  <p:cNvSpPr>
                    <a:spLocks noChangeArrowheads="1"/>
                  </p:cNvSpPr>
                  <p:nvPr/>
                </p:nvSpPr>
                <p:spPr bwMode="auto">
                  <a:xfrm>
                    <a:off x="2112" y="2064"/>
                    <a:ext cx="96" cy="96"/>
                  </a:xfrm>
                  <a:prstGeom prst="ellipse">
                    <a:avLst/>
                  </a:prstGeom>
                  <a:noFill/>
                  <a:ln w="28575">
                    <a:solidFill>
                      <a:schemeClr val="tx1"/>
                    </a:solidFill>
                    <a:round/>
                    <a:headEnd/>
                    <a:tailEnd/>
                  </a:ln>
                  <a:effectLst/>
                </p:spPr>
                <p:txBody>
                  <a:bodyPr wrap="none" anchor="ctr"/>
                  <a:lstStyle/>
                  <a:p>
                    <a:endParaRPr lang="en-US"/>
                  </a:p>
                </p:txBody>
              </p:sp>
            </p:grpSp>
            <p:grpSp>
              <p:nvGrpSpPr>
                <p:cNvPr id="315459" name="Group 67"/>
                <p:cNvGrpSpPr>
                  <a:grpSpLocks/>
                </p:cNvGrpSpPr>
                <p:nvPr/>
              </p:nvGrpSpPr>
              <p:grpSpPr bwMode="auto">
                <a:xfrm>
                  <a:off x="3456" y="2208"/>
                  <a:ext cx="288" cy="288"/>
                  <a:chOff x="3072" y="2112"/>
                  <a:chExt cx="288" cy="288"/>
                </a:xfrm>
              </p:grpSpPr>
              <p:grpSp>
                <p:nvGrpSpPr>
                  <p:cNvPr id="315460" name="Group 68"/>
                  <p:cNvGrpSpPr>
                    <a:grpSpLocks/>
                  </p:cNvGrpSpPr>
                  <p:nvPr/>
                </p:nvGrpSpPr>
                <p:grpSpPr bwMode="auto">
                  <a:xfrm>
                    <a:off x="3072" y="2112"/>
                    <a:ext cx="288" cy="288"/>
                    <a:chOff x="2496" y="1536"/>
                    <a:chExt cx="288" cy="288"/>
                  </a:xfrm>
                </p:grpSpPr>
                <p:grpSp>
                  <p:nvGrpSpPr>
                    <p:cNvPr id="315461" name="Group 69"/>
                    <p:cNvGrpSpPr>
                      <a:grpSpLocks/>
                    </p:cNvGrpSpPr>
                    <p:nvPr/>
                  </p:nvGrpSpPr>
                  <p:grpSpPr bwMode="auto">
                    <a:xfrm>
                      <a:off x="2496" y="1536"/>
                      <a:ext cx="288" cy="288"/>
                      <a:chOff x="2304" y="1152"/>
                      <a:chExt cx="288" cy="288"/>
                    </a:xfrm>
                  </p:grpSpPr>
                  <p:sp>
                    <p:nvSpPr>
                      <p:cNvPr id="315462" name="Rectangle 70"/>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15463" name="Line 71"/>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464" name="Line 72"/>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465" name="Line 73"/>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466" name="Line 74"/>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467" name="Group 75"/>
                    <p:cNvGrpSpPr>
                      <a:grpSpLocks/>
                    </p:cNvGrpSpPr>
                    <p:nvPr/>
                  </p:nvGrpSpPr>
                  <p:grpSpPr bwMode="auto">
                    <a:xfrm>
                      <a:off x="2592" y="1632"/>
                      <a:ext cx="96" cy="96"/>
                      <a:chOff x="2496" y="2400"/>
                      <a:chExt cx="96" cy="96"/>
                    </a:xfrm>
                  </p:grpSpPr>
                  <p:sp>
                    <p:nvSpPr>
                      <p:cNvPr id="315468" name="Line 76"/>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469" name="Line 77"/>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15470" name="Oval 78"/>
                  <p:cNvSpPr>
                    <a:spLocks noChangeArrowheads="1"/>
                  </p:cNvSpPr>
                  <p:nvPr/>
                </p:nvSpPr>
                <p:spPr bwMode="auto">
                  <a:xfrm>
                    <a:off x="3168" y="2112"/>
                    <a:ext cx="96" cy="96"/>
                  </a:xfrm>
                  <a:prstGeom prst="ellipse">
                    <a:avLst/>
                  </a:prstGeom>
                  <a:noFill/>
                  <a:ln w="28575">
                    <a:solidFill>
                      <a:schemeClr val="tx1"/>
                    </a:solidFill>
                    <a:round/>
                    <a:headEnd/>
                    <a:tailEnd/>
                  </a:ln>
                  <a:effectLst/>
                </p:spPr>
                <p:txBody>
                  <a:bodyPr wrap="none" anchor="ctr"/>
                  <a:lstStyle/>
                  <a:p>
                    <a:endParaRPr lang="en-US"/>
                  </a:p>
                </p:txBody>
              </p:sp>
            </p:grpSp>
          </p:grpSp>
          <p:grpSp>
            <p:nvGrpSpPr>
              <p:cNvPr id="315471" name="Group 79"/>
              <p:cNvGrpSpPr>
                <a:grpSpLocks/>
              </p:cNvGrpSpPr>
              <p:nvPr/>
            </p:nvGrpSpPr>
            <p:grpSpPr bwMode="auto">
              <a:xfrm>
                <a:off x="1392" y="2640"/>
                <a:ext cx="1728" cy="288"/>
                <a:chOff x="1392" y="2880"/>
                <a:chExt cx="1728" cy="288"/>
              </a:xfrm>
            </p:grpSpPr>
            <p:grpSp>
              <p:nvGrpSpPr>
                <p:cNvPr id="315472" name="Group 80"/>
                <p:cNvGrpSpPr>
                  <a:grpSpLocks/>
                </p:cNvGrpSpPr>
                <p:nvPr/>
              </p:nvGrpSpPr>
              <p:grpSpPr bwMode="auto">
                <a:xfrm>
                  <a:off x="1392" y="2880"/>
                  <a:ext cx="288" cy="288"/>
                  <a:chOff x="1536" y="2496"/>
                  <a:chExt cx="288" cy="288"/>
                </a:xfrm>
              </p:grpSpPr>
              <p:grpSp>
                <p:nvGrpSpPr>
                  <p:cNvPr id="315473" name="Group 81"/>
                  <p:cNvGrpSpPr>
                    <a:grpSpLocks/>
                  </p:cNvGrpSpPr>
                  <p:nvPr/>
                </p:nvGrpSpPr>
                <p:grpSpPr bwMode="auto">
                  <a:xfrm>
                    <a:off x="1536" y="2496"/>
                    <a:ext cx="288" cy="288"/>
                    <a:chOff x="2112" y="2064"/>
                    <a:chExt cx="288" cy="288"/>
                  </a:xfrm>
                </p:grpSpPr>
                <p:grpSp>
                  <p:nvGrpSpPr>
                    <p:cNvPr id="315474" name="Group 82"/>
                    <p:cNvGrpSpPr>
                      <a:grpSpLocks/>
                    </p:cNvGrpSpPr>
                    <p:nvPr/>
                  </p:nvGrpSpPr>
                  <p:grpSpPr bwMode="auto">
                    <a:xfrm>
                      <a:off x="2112" y="2064"/>
                      <a:ext cx="288" cy="288"/>
                      <a:chOff x="2304" y="1152"/>
                      <a:chExt cx="288" cy="288"/>
                    </a:xfrm>
                  </p:grpSpPr>
                  <p:sp>
                    <p:nvSpPr>
                      <p:cNvPr id="315475" name="Rectangle 83"/>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15476" name="Line 8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477" name="Line 8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478" name="Line 8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479" name="Line 8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480" name="Group 88"/>
                    <p:cNvGrpSpPr>
                      <a:grpSpLocks/>
                    </p:cNvGrpSpPr>
                    <p:nvPr/>
                  </p:nvGrpSpPr>
                  <p:grpSpPr bwMode="auto">
                    <a:xfrm>
                      <a:off x="2208" y="2160"/>
                      <a:ext cx="96" cy="96"/>
                      <a:chOff x="2496" y="2400"/>
                      <a:chExt cx="96" cy="96"/>
                    </a:xfrm>
                  </p:grpSpPr>
                  <p:sp>
                    <p:nvSpPr>
                      <p:cNvPr id="315481" name="Line 8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482" name="Line 9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15483" name="Oval 91"/>
                    <p:cNvSpPr>
                      <a:spLocks noChangeArrowheads="1"/>
                    </p:cNvSpPr>
                    <p:nvPr/>
                  </p:nvSpPr>
                  <p:spPr bwMode="auto">
                    <a:xfrm>
                      <a:off x="2112" y="2064"/>
                      <a:ext cx="96" cy="96"/>
                    </a:xfrm>
                    <a:prstGeom prst="ellipse">
                      <a:avLst/>
                    </a:prstGeom>
                    <a:solidFill>
                      <a:srgbClr val="F0E09A"/>
                    </a:solidFill>
                    <a:ln w="28575">
                      <a:solidFill>
                        <a:schemeClr val="tx1"/>
                      </a:solidFill>
                      <a:round/>
                      <a:headEnd/>
                      <a:tailEnd/>
                    </a:ln>
                    <a:effectLst/>
                  </p:spPr>
                  <p:txBody>
                    <a:bodyPr wrap="none" anchor="ctr"/>
                    <a:lstStyle/>
                    <a:p>
                      <a:endParaRPr lang="en-US"/>
                    </a:p>
                  </p:txBody>
                </p:sp>
              </p:grpSp>
              <p:grpSp>
                <p:nvGrpSpPr>
                  <p:cNvPr id="315484" name="Group 92"/>
                  <p:cNvGrpSpPr>
                    <a:grpSpLocks/>
                  </p:cNvGrpSpPr>
                  <p:nvPr/>
                </p:nvGrpSpPr>
                <p:grpSpPr bwMode="auto">
                  <a:xfrm>
                    <a:off x="1632" y="2496"/>
                    <a:ext cx="96" cy="96"/>
                    <a:chOff x="2496" y="2400"/>
                    <a:chExt cx="96" cy="96"/>
                  </a:xfrm>
                </p:grpSpPr>
                <p:sp>
                  <p:nvSpPr>
                    <p:cNvPr id="315485" name="Line 93"/>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486" name="Line 94"/>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15487" name="Group 95"/>
                <p:cNvGrpSpPr>
                  <a:grpSpLocks/>
                </p:cNvGrpSpPr>
                <p:nvPr/>
              </p:nvGrpSpPr>
              <p:grpSpPr bwMode="auto">
                <a:xfrm>
                  <a:off x="1872" y="2880"/>
                  <a:ext cx="288" cy="288"/>
                  <a:chOff x="2400" y="2592"/>
                  <a:chExt cx="288" cy="288"/>
                </a:xfrm>
              </p:grpSpPr>
              <p:grpSp>
                <p:nvGrpSpPr>
                  <p:cNvPr id="315488" name="Group 96"/>
                  <p:cNvGrpSpPr>
                    <a:grpSpLocks/>
                  </p:cNvGrpSpPr>
                  <p:nvPr/>
                </p:nvGrpSpPr>
                <p:grpSpPr bwMode="auto">
                  <a:xfrm>
                    <a:off x="2400" y="2592"/>
                    <a:ext cx="288" cy="288"/>
                    <a:chOff x="2112" y="2064"/>
                    <a:chExt cx="288" cy="288"/>
                  </a:xfrm>
                </p:grpSpPr>
                <p:grpSp>
                  <p:nvGrpSpPr>
                    <p:cNvPr id="315489" name="Group 97"/>
                    <p:cNvGrpSpPr>
                      <a:grpSpLocks/>
                    </p:cNvGrpSpPr>
                    <p:nvPr/>
                  </p:nvGrpSpPr>
                  <p:grpSpPr bwMode="auto">
                    <a:xfrm>
                      <a:off x="2112" y="2064"/>
                      <a:ext cx="288" cy="288"/>
                      <a:chOff x="2304" y="1152"/>
                      <a:chExt cx="288" cy="288"/>
                    </a:xfrm>
                  </p:grpSpPr>
                  <p:sp>
                    <p:nvSpPr>
                      <p:cNvPr id="315490" name="Rectangle 98"/>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15491" name="Line 99"/>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492" name="Line 100"/>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493" name="Line 101"/>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494" name="Line 102"/>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495" name="Group 103"/>
                    <p:cNvGrpSpPr>
                      <a:grpSpLocks/>
                    </p:cNvGrpSpPr>
                    <p:nvPr/>
                  </p:nvGrpSpPr>
                  <p:grpSpPr bwMode="auto">
                    <a:xfrm>
                      <a:off x="2208" y="2160"/>
                      <a:ext cx="96" cy="96"/>
                      <a:chOff x="2496" y="2400"/>
                      <a:chExt cx="96" cy="96"/>
                    </a:xfrm>
                  </p:grpSpPr>
                  <p:sp>
                    <p:nvSpPr>
                      <p:cNvPr id="315496" name="Line 10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497" name="Line 10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15498" name="Oval 106"/>
                    <p:cNvSpPr>
                      <a:spLocks noChangeArrowheads="1"/>
                    </p:cNvSpPr>
                    <p:nvPr/>
                  </p:nvSpPr>
                  <p:spPr bwMode="auto">
                    <a:xfrm>
                      <a:off x="2112" y="2064"/>
                      <a:ext cx="96" cy="96"/>
                    </a:xfrm>
                    <a:prstGeom prst="ellipse">
                      <a:avLst/>
                    </a:prstGeom>
                    <a:solidFill>
                      <a:srgbClr val="F0E09A"/>
                    </a:solidFill>
                    <a:ln w="28575">
                      <a:solidFill>
                        <a:schemeClr val="tx1"/>
                      </a:solidFill>
                      <a:round/>
                      <a:headEnd/>
                      <a:tailEnd/>
                    </a:ln>
                    <a:effectLst/>
                  </p:spPr>
                  <p:txBody>
                    <a:bodyPr wrap="none" anchor="ctr"/>
                    <a:lstStyle/>
                    <a:p>
                      <a:endParaRPr lang="en-US"/>
                    </a:p>
                  </p:txBody>
                </p:sp>
              </p:grpSp>
              <p:grpSp>
                <p:nvGrpSpPr>
                  <p:cNvPr id="315499" name="Group 107"/>
                  <p:cNvGrpSpPr>
                    <a:grpSpLocks/>
                  </p:cNvGrpSpPr>
                  <p:nvPr/>
                </p:nvGrpSpPr>
                <p:grpSpPr bwMode="auto">
                  <a:xfrm>
                    <a:off x="2592" y="2592"/>
                    <a:ext cx="96" cy="96"/>
                    <a:chOff x="2496" y="2400"/>
                    <a:chExt cx="96" cy="96"/>
                  </a:xfrm>
                </p:grpSpPr>
                <p:sp>
                  <p:nvSpPr>
                    <p:cNvPr id="315500" name="Line 108"/>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501" name="Line 109"/>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15502" name="Group 110"/>
                <p:cNvGrpSpPr>
                  <a:grpSpLocks/>
                </p:cNvGrpSpPr>
                <p:nvPr/>
              </p:nvGrpSpPr>
              <p:grpSpPr bwMode="auto">
                <a:xfrm>
                  <a:off x="2832" y="2880"/>
                  <a:ext cx="288" cy="288"/>
                  <a:chOff x="2592" y="2544"/>
                  <a:chExt cx="288" cy="288"/>
                </a:xfrm>
              </p:grpSpPr>
              <p:grpSp>
                <p:nvGrpSpPr>
                  <p:cNvPr id="315503" name="Group 111"/>
                  <p:cNvGrpSpPr>
                    <a:grpSpLocks/>
                  </p:cNvGrpSpPr>
                  <p:nvPr/>
                </p:nvGrpSpPr>
                <p:grpSpPr bwMode="auto">
                  <a:xfrm>
                    <a:off x="2592" y="2544"/>
                    <a:ext cx="288" cy="288"/>
                    <a:chOff x="2112" y="2064"/>
                    <a:chExt cx="288" cy="288"/>
                  </a:xfrm>
                </p:grpSpPr>
                <p:grpSp>
                  <p:nvGrpSpPr>
                    <p:cNvPr id="315504" name="Group 112"/>
                    <p:cNvGrpSpPr>
                      <a:grpSpLocks/>
                    </p:cNvGrpSpPr>
                    <p:nvPr/>
                  </p:nvGrpSpPr>
                  <p:grpSpPr bwMode="auto">
                    <a:xfrm>
                      <a:off x="2112" y="2064"/>
                      <a:ext cx="288" cy="288"/>
                      <a:chOff x="2304" y="1152"/>
                      <a:chExt cx="288" cy="288"/>
                    </a:xfrm>
                  </p:grpSpPr>
                  <p:sp>
                    <p:nvSpPr>
                      <p:cNvPr id="315505" name="Rectangle 113"/>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15506" name="Line 11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507" name="Line 11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508" name="Line 11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509" name="Line 11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510" name="Group 118"/>
                    <p:cNvGrpSpPr>
                      <a:grpSpLocks/>
                    </p:cNvGrpSpPr>
                    <p:nvPr/>
                  </p:nvGrpSpPr>
                  <p:grpSpPr bwMode="auto">
                    <a:xfrm>
                      <a:off x="2208" y="2160"/>
                      <a:ext cx="96" cy="96"/>
                      <a:chOff x="2496" y="2400"/>
                      <a:chExt cx="96" cy="96"/>
                    </a:xfrm>
                  </p:grpSpPr>
                  <p:sp>
                    <p:nvSpPr>
                      <p:cNvPr id="315511" name="Line 11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512" name="Line 12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15513" name="Oval 121"/>
                    <p:cNvSpPr>
                      <a:spLocks noChangeArrowheads="1"/>
                    </p:cNvSpPr>
                    <p:nvPr/>
                  </p:nvSpPr>
                  <p:spPr bwMode="auto">
                    <a:xfrm>
                      <a:off x="2112" y="2064"/>
                      <a:ext cx="96" cy="96"/>
                    </a:xfrm>
                    <a:prstGeom prst="ellipse">
                      <a:avLst/>
                    </a:prstGeom>
                    <a:solidFill>
                      <a:srgbClr val="F0E09A"/>
                    </a:solidFill>
                    <a:ln w="28575">
                      <a:solidFill>
                        <a:schemeClr val="tx1"/>
                      </a:solidFill>
                      <a:round/>
                      <a:headEnd/>
                      <a:tailEnd/>
                    </a:ln>
                    <a:effectLst/>
                  </p:spPr>
                  <p:txBody>
                    <a:bodyPr wrap="none" anchor="ctr"/>
                    <a:lstStyle/>
                    <a:p>
                      <a:endParaRPr lang="en-US"/>
                    </a:p>
                  </p:txBody>
                </p:sp>
              </p:grpSp>
              <p:grpSp>
                <p:nvGrpSpPr>
                  <p:cNvPr id="315514" name="Group 122"/>
                  <p:cNvGrpSpPr>
                    <a:grpSpLocks/>
                  </p:cNvGrpSpPr>
                  <p:nvPr/>
                </p:nvGrpSpPr>
                <p:grpSpPr bwMode="auto">
                  <a:xfrm>
                    <a:off x="2784" y="2736"/>
                    <a:ext cx="96" cy="96"/>
                    <a:chOff x="2496" y="2400"/>
                    <a:chExt cx="96" cy="96"/>
                  </a:xfrm>
                </p:grpSpPr>
                <p:sp>
                  <p:nvSpPr>
                    <p:cNvPr id="315515" name="Line 123"/>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516" name="Line 124"/>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15517" name="Group 125"/>
                <p:cNvGrpSpPr>
                  <a:grpSpLocks/>
                </p:cNvGrpSpPr>
                <p:nvPr/>
              </p:nvGrpSpPr>
              <p:grpSpPr bwMode="auto">
                <a:xfrm>
                  <a:off x="2352" y="2880"/>
                  <a:ext cx="288" cy="288"/>
                  <a:chOff x="2112" y="2544"/>
                  <a:chExt cx="288" cy="288"/>
                </a:xfrm>
              </p:grpSpPr>
              <p:grpSp>
                <p:nvGrpSpPr>
                  <p:cNvPr id="315518" name="Group 126"/>
                  <p:cNvGrpSpPr>
                    <a:grpSpLocks/>
                  </p:cNvGrpSpPr>
                  <p:nvPr/>
                </p:nvGrpSpPr>
                <p:grpSpPr bwMode="auto">
                  <a:xfrm>
                    <a:off x="2112" y="2544"/>
                    <a:ext cx="288" cy="288"/>
                    <a:chOff x="2112" y="2064"/>
                    <a:chExt cx="288" cy="288"/>
                  </a:xfrm>
                </p:grpSpPr>
                <p:grpSp>
                  <p:nvGrpSpPr>
                    <p:cNvPr id="315519" name="Group 127"/>
                    <p:cNvGrpSpPr>
                      <a:grpSpLocks/>
                    </p:cNvGrpSpPr>
                    <p:nvPr/>
                  </p:nvGrpSpPr>
                  <p:grpSpPr bwMode="auto">
                    <a:xfrm>
                      <a:off x="2112" y="2064"/>
                      <a:ext cx="288" cy="288"/>
                      <a:chOff x="2304" y="1152"/>
                      <a:chExt cx="288" cy="288"/>
                    </a:xfrm>
                  </p:grpSpPr>
                  <p:sp>
                    <p:nvSpPr>
                      <p:cNvPr id="315520" name="Rectangle 128"/>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15521" name="Line 129"/>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522" name="Line 130"/>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523" name="Line 131"/>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524" name="Line 132"/>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525" name="Group 133"/>
                    <p:cNvGrpSpPr>
                      <a:grpSpLocks/>
                    </p:cNvGrpSpPr>
                    <p:nvPr/>
                  </p:nvGrpSpPr>
                  <p:grpSpPr bwMode="auto">
                    <a:xfrm>
                      <a:off x="2208" y="2160"/>
                      <a:ext cx="96" cy="96"/>
                      <a:chOff x="2496" y="2400"/>
                      <a:chExt cx="96" cy="96"/>
                    </a:xfrm>
                  </p:grpSpPr>
                  <p:sp>
                    <p:nvSpPr>
                      <p:cNvPr id="315526" name="Line 13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527" name="Line 13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15528" name="Oval 136"/>
                    <p:cNvSpPr>
                      <a:spLocks noChangeArrowheads="1"/>
                    </p:cNvSpPr>
                    <p:nvPr/>
                  </p:nvSpPr>
                  <p:spPr bwMode="auto">
                    <a:xfrm>
                      <a:off x="2112" y="2064"/>
                      <a:ext cx="96" cy="96"/>
                    </a:xfrm>
                    <a:prstGeom prst="ellipse">
                      <a:avLst/>
                    </a:prstGeom>
                    <a:solidFill>
                      <a:srgbClr val="F0E09A"/>
                    </a:solidFill>
                    <a:ln w="28575">
                      <a:solidFill>
                        <a:schemeClr val="tx1"/>
                      </a:solidFill>
                      <a:round/>
                      <a:headEnd/>
                      <a:tailEnd/>
                    </a:ln>
                    <a:effectLst/>
                  </p:spPr>
                  <p:txBody>
                    <a:bodyPr wrap="none" anchor="ctr"/>
                    <a:lstStyle/>
                    <a:p>
                      <a:endParaRPr lang="en-US"/>
                    </a:p>
                  </p:txBody>
                </p:sp>
              </p:grpSp>
              <p:grpSp>
                <p:nvGrpSpPr>
                  <p:cNvPr id="315529" name="Group 137"/>
                  <p:cNvGrpSpPr>
                    <a:grpSpLocks/>
                  </p:cNvGrpSpPr>
                  <p:nvPr/>
                </p:nvGrpSpPr>
                <p:grpSpPr bwMode="auto">
                  <a:xfrm>
                    <a:off x="2304" y="2640"/>
                    <a:ext cx="96" cy="96"/>
                    <a:chOff x="2496" y="2400"/>
                    <a:chExt cx="96" cy="96"/>
                  </a:xfrm>
                </p:grpSpPr>
                <p:sp>
                  <p:nvSpPr>
                    <p:cNvPr id="315530" name="Line 138"/>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531" name="Line 139"/>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sp>
            <p:nvSpPr>
              <p:cNvPr id="315532" name="Line 140"/>
              <p:cNvSpPr>
                <a:spLocks noChangeShapeType="1"/>
              </p:cNvSpPr>
              <p:nvPr/>
            </p:nvSpPr>
            <p:spPr bwMode="auto">
              <a:xfrm flipH="1">
                <a:off x="1776" y="1200"/>
                <a:ext cx="1152" cy="288"/>
              </a:xfrm>
              <a:prstGeom prst="line">
                <a:avLst/>
              </a:prstGeom>
              <a:noFill/>
              <a:ln w="9525">
                <a:solidFill>
                  <a:schemeClr val="tx1"/>
                </a:solidFill>
                <a:round/>
                <a:headEnd/>
                <a:tailEnd type="triangle" w="med" len="med"/>
              </a:ln>
              <a:effectLst/>
            </p:spPr>
            <p:txBody>
              <a:bodyPr wrap="none"/>
              <a:lstStyle/>
              <a:p>
                <a:endParaRPr lang="en-US"/>
              </a:p>
            </p:txBody>
          </p:sp>
          <p:sp>
            <p:nvSpPr>
              <p:cNvPr id="315533" name="Line 141"/>
              <p:cNvSpPr>
                <a:spLocks noChangeShapeType="1"/>
              </p:cNvSpPr>
              <p:nvPr/>
            </p:nvSpPr>
            <p:spPr bwMode="auto">
              <a:xfrm>
                <a:off x="2928" y="1200"/>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315534" name="Line 142"/>
              <p:cNvSpPr>
                <a:spLocks noChangeShapeType="1"/>
              </p:cNvSpPr>
              <p:nvPr/>
            </p:nvSpPr>
            <p:spPr bwMode="auto">
              <a:xfrm>
                <a:off x="2928" y="1200"/>
                <a:ext cx="1200" cy="288"/>
              </a:xfrm>
              <a:prstGeom prst="line">
                <a:avLst/>
              </a:prstGeom>
              <a:noFill/>
              <a:ln w="9525">
                <a:solidFill>
                  <a:schemeClr val="tx1"/>
                </a:solidFill>
                <a:round/>
                <a:headEnd/>
                <a:tailEnd type="triangle" w="med" len="med"/>
              </a:ln>
              <a:effectLst/>
            </p:spPr>
            <p:txBody>
              <a:bodyPr wrap="none"/>
              <a:lstStyle/>
              <a:p>
                <a:endParaRPr lang="en-US"/>
              </a:p>
            </p:txBody>
          </p:sp>
          <p:sp>
            <p:nvSpPr>
              <p:cNvPr id="315535" name="Line 143"/>
              <p:cNvSpPr>
                <a:spLocks noChangeShapeType="1"/>
              </p:cNvSpPr>
              <p:nvPr/>
            </p:nvSpPr>
            <p:spPr bwMode="auto">
              <a:xfrm flipH="1">
                <a:off x="2256" y="1776"/>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315536" name="Line 144"/>
              <p:cNvSpPr>
                <a:spLocks noChangeShapeType="1"/>
              </p:cNvSpPr>
              <p:nvPr/>
            </p:nvSpPr>
            <p:spPr bwMode="auto">
              <a:xfrm flipH="1">
                <a:off x="2016" y="2352"/>
                <a:ext cx="240" cy="288"/>
              </a:xfrm>
              <a:prstGeom prst="line">
                <a:avLst/>
              </a:prstGeom>
              <a:noFill/>
              <a:ln w="9525">
                <a:solidFill>
                  <a:schemeClr val="tx1"/>
                </a:solidFill>
                <a:round/>
                <a:headEnd/>
                <a:tailEnd type="triangle" w="med" len="med"/>
              </a:ln>
              <a:effectLst/>
            </p:spPr>
            <p:txBody>
              <a:bodyPr wrap="none"/>
              <a:lstStyle/>
              <a:p>
                <a:endParaRPr lang="en-US"/>
              </a:p>
            </p:txBody>
          </p:sp>
          <p:sp>
            <p:nvSpPr>
              <p:cNvPr id="315537" name="Line 145"/>
              <p:cNvSpPr>
                <a:spLocks noChangeShapeType="1"/>
              </p:cNvSpPr>
              <p:nvPr/>
            </p:nvSpPr>
            <p:spPr bwMode="auto">
              <a:xfrm flipH="1">
                <a:off x="1536" y="2352"/>
                <a:ext cx="720" cy="288"/>
              </a:xfrm>
              <a:prstGeom prst="line">
                <a:avLst/>
              </a:prstGeom>
              <a:noFill/>
              <a:ln w="9525">
                <a:solidFill>
                  <a:schemeClr val="tx1"/>
                </a:solidFill>
                <a:round/>
                <a:headEnd/>
                <a:tailEnd type="triangle" w="med" len="med"/>
              </a:ln>
              <a:effectLst/>
            </p:spPr>
            <p:txBody>
              <a:bodyPr wrap="none"/>
              <a:lstStyle/>
              <a:p>
                <a:endParaRPr lang="en-US"/>
              </a:p>
            </p:txBody>
          </p:sp>
          <p:sp>
            <p:nvSpPr>
              <p:cNvPr id="315538" name="Line 146"/>
              <p:cNvSpPr>
                <a:spLocks noChangeShapeType="1"/>
              </p:cNvSpPr>
              <p:nvPr/>
            </p:nvSpPr>
            <p:spPr bwMode="auto">
              <a:xfrm>
                <a:off x="2256" y="2352"/>
                <a:ext cx="240" cy="288"/>
              </a:xfrm>
              <a:prstGeom prst="line">
                <a:avLst/>
              </a:prstGeom>
              <a:noFill/>
              <a:ln w="9525">
                <a:solidFill>
                  <a:schemeClr val="tx1"/>
                </a:solidFill>
                <a:round/>
                <a:headEnd/>
                <a:tailEnd type="triangle" w="med" len="med"/>
              </a:ln>
              <a:effectLst/>
            </p:spPr>
            <p:txBody>
              <a:bodyPr wrap="none"/>
              <a:lstStyle/>
              <a:p>
                <a:endParaRPr lang="en-US"/>
              </a:p>
            </p:txBody>
          </p:sp>
          <p:sp>
            <p:nvSpPr>
              <p:cNvPr id="315539" name="Line 147"/>
              <p:cNvSpPr>
                <a:spLocks noChangeShapeType="1"/>
              </p:cNvSpPr>
              <p:nvPr/>
            </p:nvSpPr>
            <p:spPr bwMode="auto">
              <a:xfrm>
                <a:off x="2928" y="1776"/>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315540" name="Line 148"/>
              <p:cNvSpPr>
                <a:spLocks noChangeShapeType="1"/>
              </p:cNvSpPr>
              <p:nvPr/>
            </p:nvSpPr>
            <p:spPr bwMode="auto">
              <a:xfrm>
                <a:off x="2256" y="2352"/>
                <a:ext cx="720" cy="288"/>
              </a:xfrm>
              <a:prstGeom prst="line">
                <a:avLst/>
              </a:prstGeom>
              <a:noFill/>
              <a:ln w="9525">
                <a:solidFill>
                  <a:schemeClr val="tx1"/>
                </a:solidFill>
                <a:round/>
                <a:headEnd/>
                <a:tailEnd type="triangle" w="med" len="med"/>
              </a:ln>
              <a:effectLst/>
            </p:spPr>
            <p:txBody>
              <a:bodyPr wrap="none"/>
              <a:lstStyle/>
              <a:p>
                <a:endParaRPr lang="en-US"/>
              </a:p>
            </p:txBody>
          </p:sp>
          <p:grpSp>
            <p:nvGrpSpPr>
              <p:cNvPr id="315541" name="Group 149"/>
              <p:cNvGrpSpPr>
                <a:grpSpLocks/>
              </p:cNvGrpSpPr>
              <p:nvPr/>
            </p:nvGrpSpPr>
            <p:grpSpPr bwMode="auto">
              <a:xfrm>
                <a:off x="1872" y="3216"/>
                <a:ext cx="288" cy="288"/>
                <a:chOff x="4944" y="2640"/>
                <a:chExt cx="288" cy="288"/>
              </a:xfrm>
            </p:grpSpPr>
            <p:grpSp>
              <p:nvGrpSpPr>
                <p:cNvPr id="315542" name="Group 150"/>
                <p:cNvGrpSpPr>
                  <a:grpSpLocks/>
                </p:cNvGrpSpPr>
                <p:nvPr/>
              </p:nvGrpSpPr>
              <p:grpSpPr bwMode="auto">
                <a:xfrm>
                  <a:off x="4944" y="2640"/>
                  <a:ext cx="288" cy="288"/>
                  <a:chOff x="2400" y="2592"/>
                  <a:chExt cx="288" cy="288"/>
                </a:xfrm>
              </p:grpSpPr>
              <p:grpSp>
                <p:nvGrpSpPr>
                  <p:cNvPr id="315543" name="Group 151"/>
                  <p:cNvGrpSpPr>
                    <a:grpSpLocks/>
                  </p:cNvGrpSpPr>
                  <p:nvPr/>
                </p:nvGrpSpPr>
                <p:grpSpPr bwMode="auto">
                  <a:xfrm>
                    <a:off x="2400" y="2592"/>
                    <a:ext cx="288" cy="288"/>
                    <a:chOff x="2112" y="2064"/>
                    <a:chExt cx="288" cy="288"/>
                  </a:xfrm>
                </p:grpSpPr>
                <p:grpSp>
                  <p:nvGrpSpPr>
                    <p:cNvPr id="315544" name="Group 152"/>
                    <p:cNvGrpSpPr>
                      <a:grpSpLocks/>
                    </p:cNvGrpSpPr>
                    <p:nvPr/>
                  </p:nvGrpSpPr>
                  <p:grpSpPr bwMode="auto">
                    <a:xfrm>
                      <a:off x="2112" y="2064"/>
                      <a:ext cx="288" cy="288"/>
                      <a:chOff x="2304" y="1152"/>
                      <a:chExt cx="288" cy="288"/>
                    </a:xfrm>
                  </p:grpSpPr>
                  <p:sp>
                    <p:nvSpPr>
                      <p:cNvPr id="315545" name="Rectangle 15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15546" name="Line 15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15547" name="Line 15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15548" name="Line 15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15549" name="Line 15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15550" name="Group 158"/>
                    <p:cNvGrpSpPr>
                      <a:grpSpLocks/>
                    </p:cNvGrpSpPr>
                    <p:nvPr/>
                  </p:nvGrpSpPr>
                  <p:grpSpPr bwMode="auto">
                    <a:xfrm>
                      <a:off x="2208" y="2160"/>
                      <a:ext cx="96" cy="96"/>
                      <a:chOff x="2496" y="2400"/>
                      <a:chExt cx="96" cy="96"/>
                    </a:xfrm>
                  </p:grpSpPr>
                  <p:sp>
                    <p:nvSpPr>
                      <p:cNvPr id="315551" name="Line 15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552" name="Line 16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15553" name="Oval 161"/>
                    <p:cNvSpPr>
                      <a:spLocks noChangeArrowheads="1"/>
                    </p:cNvSpPr>
                    <p:nvPr/>
                  </p:nvSpPr>
                  <p:spPr bwMode="auto">
                    <a:xfrm>
                      <a:off x="2112" y="2064"/>
                      <a:ext cx="96" cy="96"/>
                    </a:xfrm>
                    <a:prstGeom prst="ellipse">
                      <a:avLst/>
                    </a:prstGeom>
                    <a:noFill/>
                    <a:ln w="28575">
                      <a:solidFill>
                        <a:schemeClr val="tx1"/>
                      </a:solidFill>
                      <a:round/>
                      <a:headEnd/>
                      <a:tailEnd/>
                    </a:ln>
                    <a:effectLst/>
                  </p:spPr>
                  <p:txBody>
                    <a:bodyPr wrap="none" anchor="ctr"/>
                    <a:lstStyle/>
                    <a:p>
                      <a:endParaRPr lang="en-US"/>
                    </a:p>
                  </p:txBody>
                </p:sp>
              </p:grpSp>
              <p:grpSp>
                <p:nvGrpSpPr>
                  <p:cNvPr id="315554" name="Group 162"/>
                  <p:cNvGrpSpPr>
                    <a:grpSpLocks/>
                  </p:cNvGrpSpPr>
                  <p:nvPr/>
                </p:nvGrpSpPr>
                <p:grpSpPr bwMode="auto">
                  <a:xfrm>
                    <a:off x="2592" y="2592"/>
                    <a:ext cx="96" cy="96"/>
                    <a:chOff x="2496" y="2400"/>
                    <a:chExt cx="96" cy="96"/>
                  </a:xfrm>
                </p:grpSpPr>
                <p:sp>
                  <p:nvSpPr>
                    <p:cNvPr id="315555" name="Line 163"/>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15556" name="Line 164"/>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15557" name="Oval 165"/>
                <p:cNvSpPr>
                  <a:spLocks noChangeArrowheads="1"/>
                </p:cNvSpPr>
                <p:nvPr/>
              </p:nvSpPr>
              <p:spPr bwMode="auto">
                <a:xfrm>
                  <a:off x="4944" y="2736"/>
                  <a:ext cx="96" cy="96"/>
                </a:xfrm>
                <a:prstGeom prst="ellipse">
                  <a:avLst/>
                </a:prstGeom>
                <a:noFill/>
                <a:ln w="28575">
                  <a:solidFill>
                    <a:schemeClr val="tx1"/>
                  </a:solidFill>
                  <a:round/>
                  <a:headEnd/>
                  <a:tailEnd/>
                </a:ln>
                <a:effectLst/>
              </p:spPr>
              <p:txBody>
                <a:bodyPr wrap="none" anchor="ctr"/>
                <a:lstStyle/>
                <a:p>
                  <a:endParaRPr lang="en-US"/>
                </a:p>
              </p:txBody>
            </p:sp>
          </p:grpSp>
          <p:sp>
            <p:nvSpPr>
              <p:cNvPr id="315558" name="Line 166"/>
              <p:cNvSpPr>
                <a:spLocks noChangeShapeType="1"/>
              </p:cNvSpPr>
              <p:nvPr/>
            </p:nvSpPr>
            <p:spPr bwMode="auto">
              <a:xfrm>
                <a:off x="2016" y="2928"/>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315559" name="Line 167"/>
              <p:cNvSpPr>
                <a:spLocks noChangeShapeType="1"/>
              </p:cNvSpPr>
              <p:nvPr/>
            </p:nvSpPr>
            <p:spPr bwMode="auto">
              <a:xfrm>
                <a:off x="2016" y="3504"/>
                <a:ext cx="0" cy="288"/>
              </a:xfrm>
              <a:prstGeom prst="line">
                <a:avLst/>
              </a:prstGeom>
              <a:noFill/>
              <a:ln w="9525">
                <a:solidFill>
                  <a:schemeClr val="tx1"/>
                </a:solidFill>
                <a:round/>
                <a:headEnd/>
                <a:tailEnd type="triangle" w="med" len="med"/>
              </a:ln>
              <a:effectLst/>
            </p:spPr>
            <p:txBody>
              <a:bodyPr wrap="none"/>
              <a:lstStyle/>
              <a:p>
                <a:endParaRPr lang="en-US"/>
              </a:p>
            </p:txBody>
          </p:sp>
        </p:grpSp>
        <p:sp>
          <p:nvSpPr>
            <p:cNvPr id="315560" name="Text Box 168"/>
            <p:cNvSpPr txBox="1">
              <a:spLocks noChangeArrowheads="1"/>
            </p:cNvSpPr>
            <p:nvPr/>
          </p:nvSpPr>
          <p:spPr bwMode="auto">
            <a:xfrm>
              <a:off x="432" y="1200"/>
              <a:ext cx="1041" cy="231"/>
            </a:xfrm>
            <a:prstGeom prst="rect">
              <a:avLst/>
            </a:prstGeom>
            <a:noFill/>
            <a:ln w="9525">
              <a:noFill/>
              <a:miter lim="800000"/>
              <a:headEnd/>
              <a:tailEnd/>
            </a:ln>
            <a:effectLst/>
          </p:spPr>
          <p:txBody>
            <a:bodyPr wrap="none">
              <a:spAutoFit/>
            </a:bodyPr>
            <a:lstStyle/>
            <a:p>
              <a:r>
                <a:rPr lang="en-US">
                  <a:latin typeface="Comic Sans MS" pitchFamily="66" charset="0"/>
                </a:rPr>
                <a:t>MAX’s play </a:t>
              </a:r>
              <a:r>
                <a:rPr lang="en-US">
                  <a:latin typeface="Comic Sans MS" pitchFamily="66" charset="0"/>
                  <a:sym typeface="Symbol" pitchFamily="18" charset="2"/>
                </a:rPr>
                <a:t></a:t>
              </a:r>
            </a:p>
          </p:txBody>
        </p:sp>
        <p:sp>
          <p:nvSpPr>
            <p:cNvPr id="315562" name="Text Box 170"/>
            <p:cNvSpPr txBox="1">
              <a:spLocks noChangeArrowheads="1"/>
            </p:cNvSpPr>
            <p:nvPr/>
          </p:nvSpPr>
          <p:spPr bwMode="auto">
            <a:xfrm>
              <a:off x="432" y="1872"/>
              <a:ext cx="1026" cy="231"/>
            </a:xfrm>
            <a:prstGeom prst="rect">
              <a:avLst/>
            </a:prstGeom>
            <a:noFill/>
            <a:ln w="9525">
              <a:noFill/>
              <a:miter lim="800000"/>
              <a:headEnd/>
              <a:tailEnd/>
            </a:ln>
            <a:effectLst/>
          </p:spPr>
          <p:txBody>
            <a:bodyPr wrap="none">
              <a:spAutoFit/>
            </a:bodyPr>
            <a:lstStyle/>
            <a:p>
              <a:r>
                <a:rPr lang="en-US">
                  <a:latin typeface="Comic Sans MS" pitchFamily="66" charset="0"/>
                </a:rPr>
                <a:t>MIN’s play </a:t>
              </a:r>
              <a:r>
                <a:rPr lang="en-US">
                  <a:sym typeface="Symbol" pitchFamily="18" charset="2"/>
                </a:rPr>
                <a:t></a:t>
              </a:r>
            </a:p>
          </p:txBody>
        </p:sp>
        <p:sp>
          <p:nvSpPr>
            <p:cNvPr id="315564" name="Text Box 172"/>
            <p:cNvSpPr txBox="1">
              <a:spLocks noChangeArrowheads="1"/>
            </p:cNvSpPr>
            <p:nvPr/>
          </p:nvSpPr>
          <p:spPr bwMode="auto">
            <a:xfrm>
              <a:off x="432" y="3744"/>
              <a:ext cx="1261" cy="404"/>
            </a:xfrm>
            <a:prstGeom prst="rect">
              <a:avLst/>
            </a:prstGeom>
            <a:noFill/>
            <a:ln w="9525">
              <a:noFill/>
              <a:miter lim="800000"/>
              <a:headEnd/>
              <a:tailEnd/>
            </a:ln>
            <a:effectLst/>
          </p:spPr>
          <p:txBody>
            <a:bodyPr wrap="none">
              <a:spAutoFit/>
            </a:bodyPr>
            <a:lstStyle/>
            <a:p>
              <a:r>
                <a:rPr lang="en-US">
                  <a:latin typeface="Comic Sans MS" pitchFamily="66" charset="0"/>
                </a:rPr>
                <a:t>Terminal state</a:t>
              </a:r>
              <a:br>
                <a:rPr lang="en-US">
                  <a:latin typeface="Comic Sans MS" pitchFamily="66" charset="0"/>
                </a:rPr>
              </a:br>
              <a:r>
                <a:rPr lang="en-US">
                  <a:latin typeface="Comic Sans MS" pitchFamily="66" charset="0"/>
                </a:rPr>
                <a:t>(win for MAX) </a:t>
              </a:r>
              <a:r>
                <a:rPr lang="en-US">
                  <a:latin typeface="Comic Sans MS" pitchFamily="66" charset="0"/>
                  <a:sym typeface="Symbol" pitchFamily="18" charset="2"/>
                </a:rPr>
                <a:t></a:t>
              </a:r>
            </a:p>
          </p:txBody>
        </p:sp>
      </p:grpSp>
      <p:sp>
        <p:nvSpPr>
          <p:cNvPr id="315567" name="Text Box 175"/>
          <p:cNvSpPr txBox="1">
            <a:spLocks noChangeArrowheads="1"/>
          </p:cNvSpPr>
          <p:nvPr/>
        </p:nvSpPr>
        <p:spPr bwMode="auto">
          <a:xfrm>
            <a:off x="3733800" y="5181600"/>
            <a:ext cx="5029200" cy="749300"/>
          </a:xfrm>
          <a:prstGeom prst="rect">
            <a:avLst/>
          </a:prstGeom>
          <a:noFill/>
          <a:ln w="9525">
            <a:noFill/>
            <a:miter lim="800000"/>
            <a:headEnd/>
            <a:tailEnd/>
          </a:ln>
          <a:effectLst/>
        </p:spPr>
        <p:txBody>
          <a:bodyPr>
            <a:spAutoFit/>
          </a:bodyPr>
          <a:lstStyle/>
          <a:p>
            <a:pPr>
              <a:lnSpc>
                <a:spcPct val="90000"/>
              </a:lnSpc>
            </a:pPr>
            <a:r>
              <a:rPr lang="en-US" sz="2400">
                <a:solidFill>
                  <a:srgbClr val="5F5F5F"/>
                </a:solidFill>
                <a:latin typeface="Comic Sans MS" pitchFamily="66" charset="0"/>
              </a:rPr>
              <a:t>Here, symmetries have been used to reduce the branching factor</a:t>
            </a:r>
          </a:p>
        </p:txBody>
      </p:sp>
      <p:grpSp>
        <p:nvGrpSpPr>
          <p:cNvPr id="315577" name="Group 185"/>
          <p:cNvGrpSpPr>
            <a:grpSpLocks/>
          </p:cNvGrpSpPr>
          <p:nvPr/>
        </p:nvGrpSpPr>
        <p:grpSpPr bwMode="auto">
          <a:xfrm>
            <a:off x="4495800" y="2438400"/>
            <a:ext cx="4192588" cy="1981200"/>
            <a:chOff x="2832" y="1536"/>
            <a:chExt cx="2641" cy="1248"/>
          </a:xfrm>
        </p:grpSpPr>
        <p:sp>
          <p:nvSpPr>
            <p:cNvPr id="315570" name="Text Box 178"/>
            <p:cNvSpPr txBox="1">
              <a:spLocks noChangeArrowheads="1"/>
            </p:cNvSpPr>
            <p:nvPr/>
          </p:nvSpPr>
          <p:spPr bwMode="auto">
            <a:xfrm>
              <a:off x="4608" y="1536"/>
              <a:ext cx="865" cy="231"/>
            </a:xfrm>
            <a:prstGeom prst="rect">
              <a:avLst/>
            </a:prstGeom>
            <a:noFill/>
            <a:ln w="9525">
              <a:noFill/>
              <a:miter lim="800000"/>
              <a:headEnd/>
              <a:tailEnd/>
            </a:ln>
            <a:effectLst/>
          </p:spPr>
          <p:txBody>
            <a:bodyPr wrap="none">
              <a:spAutoFit/>
            </a:bodyPr>
            <a:lstStyle/>
            <a:p>
              <a:r>
                <a:rPr lang="en-US">
                  <a:solidFill>
                    <a:srgbClr val="990033"/>
                  </a:solidFill>
                  <a:latin typeface="Comic Sans MS" pitchFamily="66" charset="0"/>
                </a:rPr>
                <a:t>MIN nodes</a:t>
              </a:r>
            </a:p>
          </p:txBody>
        </p:sp>
        <p:sp>
          <p:nvSpPr>
            <p:cNvPr id="315573" name="Freeform 181"/>
            <p:cNvSpPr>
              <a:spLocks/>
            </p:cNvSpPr>
            <p:nvPr/>
          </p:nvSpPr>
          <p:spPr bwMode="auto">
            <a:xfrm>
              <a:off x="2832" y="1680"/>
              <a:ext cx="1776" cy="1104"/>
            </a:xfrm>
            <a:custGeom>
              <a:avLst/>
              <a:gdLst/>
              <a:ahLst/>
              <a:cxnLst>
                <a:cxn ang="0">
                  <a:pos x="0" y="1104"/>
                </a:cxn>
                <a:cxn ang="0">
                  <a:pos x="1104" y="960"/>
                </a:cxn>
                <a:cxn ang="0">
                  <a:pos x="1536" y="528"/>
                </a:cxn>
                <a:cxn ang="0">
                  <a:pos x="1776" y="0"/>
                </a:cxn>
              </a:cxnLst>
              <a:rect l="0" t="0" r="r" b="b"/>
              <a:pathLst>
                <a:path w="1776" h="1104">
                  <a:moveTo>
                    <a:pt x="0" y="1104"/>
                  </a:moveTo>
                  <a:cubicBezTo>
                    <a:pt x="424" y="1080"/>
                    <a:pt x="848" y="1056"/>
                    <a:pt x="1104" y="960"/>
                  </a:cubicBezTo>
                  <a:cubicBezTo>
                    <a:pt x="1360" y="864"/>
                    <a:pt x="1424" y="688"/>
                    <a:pt x="1536" y="528"/>
                  </a:cubicBezTo>
                  <a:cubicBezTo>
                    <a:pt x="1648" y="368"/>
                    <a:pt x="1712" y="184"/>
                    <a:pt x="1776" y="0"/>
                  </a:cubicBezTo>
                </a:path>
              </a:pathLst>
            </a:custGeom>
            <a:noFill/>
            <a:ln w="9525" cap="flat">
              <a:solidFill>
                <a:srgbClr val="5F5F5F"/>
              </a:solidFill>
              <a:prstDash val="dash"/>
              <a:round/>
              <a:headEnd type="triangle" w="med" len="med"/>
              <a:tailEnd type="none" w="med" len="med"/>
            </a:ln>
            <a:effectLst/>
          </p:spPr>
          <p:txBody>
            <a:bodyPr wrap="none"/>
            <a:lstStyle/>
            <a:p>
              <a:endParaRPr lang="en-US"/>
            </a:p>
          </p:txBody>
        </p:sp>
        <p:sp>
          <p:nvSpPr>
            <p:cNvPr id="315574" name="Line 182"/>
            <p:cNvSpPr>
              <a:spLocks noChangeShapeType="1"/>
            </p:cNvSpPr>
            <p:nvPr/>
          </p:nvSpPr>
          <p:spPr bwMode="auto">
            <a:xfrm flipH="1" flipV="1">
              <a:off x="3984" y="1632"/>
              <a:ext cx="624" cy="48"/>
            </a:xfrm>
            <a:prstGeom prst="line">
              <a:avLst/>
            </a:prstGeom>
            <a:noFill/>
            <a:ln w="9525">
              <a:solidFill>
                <a:srgbClr val="5F5F5F"/>
              </a:solidFill>
              <a:prstDash val="dash"/>
              <a:round/>
              <a:headEnd/>
              <a:tailEnd type="triangle" w="med" len="med"/>
            </a:ln>
            <a:effectLst/>
          </p:spPr>
          <p:txBody>
            <a:bodyPr wrap="none"/>
            <a:lstStyle/>
            <a:p>
              <a:endParaRPr lang="en-US"/>
            </a:p>
          </p:txBody>
        </p:sp>
      </p:grpSp>
      <p:grpSp>
        <p:nvGrpSpPr>
          <p:cNvPr id="315578" name="Group 186"/>
          <p:cNvGrpSpPr>
            <a:grpSpLocks/>
          </p:cNvGrpSpPr>
          <p:nvPr/>
        </p:nvGrpSpPr>
        <p:grpSpPr bwMode="auto">
          <a:xfrm>
            <a:off x="3352800" y="1295400"/>
            <a:ext cx="3835400" cy="2209800"/>
            <a:chOff x="2112" y="816"/>
            <a:chExt cx="2416" cy="1392"/>
          </a:xfrm>
        </p:grpSpPr>
        <p:sp>
          <p:nvSpPr>
            <p:cNvPr id="315569" name="Text Box 177"/>
            <p:cNvSpPr txBox="1">
              <a:spLocks noChangeArrowheads="1"/>
            </p:cNvSpPr>
            <p:nvPr/>
          </p:nvSpPr>
          <p:spPr bwMode="auto">
            <a:xfrm>
              <a:off x="3648" y="816"/>
              <a:ext cx="880" cy="231"/>
            </a:xfrm>
            <a:prstGeom prst="rect">
              <a:avLst/>
            </a:prstGeom>
            <a:noFill/>
            <a:ln w="9525">
              <a:noFill/>
              <a:miter lim="800000"/>
              <a:headEnd/>
              <a:tailEnd/>
            </a:ln>
            <a:effectLst/>
          </p:spPr>
          <p:txBody>
            <a:bodyPr wrap="none">
              <a:spAutoFit/>
            </a:bodyPr>
            <a:lstStyle/>
            <a:p>
              <a:r>
                <a:rPr lang="en-US">
                  <a:solidFill>
                    <a:srgbClr val="990033"/>
                  </a:solidFill>
                  <a:latin typeface="Comic Sans MS" pitchFamily="66" charset="0"/>
                </a:rPr>
                <a:t>MAX nodes</a:t>
              </a:r>
            </a:p>
          </p:txBody>
        </p:sp>
        <p:sp>
          <p:nvSpPr>
            <p:cNvPr id="315575" name="Freeform 183"/>
            <p:cNvSpPr>
              <a:spLocks/>
            </p:cNvSpPr>
            <p:nvPr/>
          </p:nvSpPr>
          <p:spPr bwMode="auto">
            <a:xfrm>
              <a:off x="2112" y="960"/>
              <a:ext cx="1536" cy="1248"/>
            </a:xfrm>
            <a:custGeom>
              <a:avLst/>
              <a:gdLst/>
              <a:ahLst/>
              <a:cxnLst>
                <a:cxn ang="0">
                  <a:pos x="0" y="1248"/>
                </a:cxn>
                <a:cxn ang="0">
                  <a:pos x="1152" y="912"/>
                </a:cxn>
                <a:cxn ang="0">
                  <a:pos x="1536" y="0"/>
                </a:cxn>
              </a:cxnLst>
              <a:rect l="0" t="0" r="r" b="b"/>
              <a:pathLst>
                <a:path w="1536" h="1248">
                  <a:moveTo>
                    <a:pt x="0" y="1248"/>
                  </a:moveTo>
                  <a:cubicBezTo>
                    <a:pt x="448" y="1184"/>
                    <a:pt x="896" y="1120"/>
                    <a:pt x="1152" y="912"/>
                  </a:cubicBezTo>
                  <a:cubicBezTo>
                    <a:pt x="1408" y="704"/>
                    <a:pt x="1472" y="152"/>
                    <a:pt x="1536" y="0"/>
                  </a:cubicBezTo>
                </a:path>
              </a:pathLst>
            </a:custGeom>
            <a:noFill/>
            <a:ln w="9525" cap="flat">
              <a:solidFill>
                <a:srgbClr val="5F5F5F"/>
              </a:solidFill>
              <a:prstDash val="dash"/>
              <a:round/>
              <a:headEnd type="triangle" w="med" len="med"/>
              <a:tailEnd type="none" w="med" len="med"/>
            </a:ln>
            <a:effectLst/>
          </p:spPr>
          <p:txBody>
            <a:bodyPr wrap="none"/>
            <a:lstStyle/>
            <a:p>
              <a:endParaRPr lang="en-US"/>
            </a:p>
          </p:txBody>
        </p:sp>
        <p:sp>
          <p:nvSpPr>
            <p:cNvPr id="315576" name="Line 184"/>
            <p:cNvSpPr>
              <a:spLocks noChangeShapeType="1"/>
            </p:cNvSpPr>
            <p:nvPr/>
          </p:nvSpPr>
          <p:spPr bwMode="auto">
            <a:xfrm flipH="1">
              <a:off x="2784" y="960"/>
              <a:ext cx="816" cy="96"/>
            </a:xfrm>
            <a:prstGeom prst="line">
              <a:avLst/>
            </a:prstGeom>
            <a:noFill/>
            <a:ln w="9525">
              <a:solidFill>
                <a:srgbClr val="5F5F5F"/>
              </a:solidFill>
              <a:prstDash val="dash"/>
              <a:round/>
              <a:headEnd/>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5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smtClean="0"/>
              <a:t>Game Tree</a:t>
            </a:r>
            <a:endParaRPr lang="en-US"/>
          </a:p>
        </p:txBody>
      </p:sp>
      <p:grpSp>
        <p:nvGrpSpPr>
          <p:cNvPr id="327683" name="Group 3"/>
          <p:cNvGrpSpPr>
            <a:grpSpLocks/>
          </p:cNvGrpSpPr>
          <p:nvPr/>
        </p:nvGrpSpPr>
        <p:grpSpPr bwMode="auto">
          <a:xfrm>
            <a:off x="228600" y="1447800"/>
            <a:ext cx="6096000" cy="5029200"/>
            <a:chOff x="432" y="1008"/>
            <a:chExt cx="3840" cy="3168"/>
          </a:xfrm>
        </p:grpSpPr>
        <p:grpSp>
          <p:nvGrpSpPr>
            <p:cNvPr id="327684" name="Group 4"/>
            <p:cNvGrpSpPr>
              <a:grpSpLocks/>
            </p:cNvGrpSpPr>
            <p:nvPr/>
          </p:nvGrpSpPr>
          <p:grpSpPr bwMode="auto">
            <a:xfrm>
              <a:off x="1392" y="1008"/>
              <a:ext cx="2880" cy="3168"/>
              <a:chOff x="1392" y="912"/>
              <a:chExt cx="2880" cy="3168"/>
            </a:xfrm>
          </p:grpSpPr>
          <p:sp>
            <p:nvSpPr>
              <p:cNvPr id="327685" name="Rectangle 5"/>
              <p:cNvSpPr>
                <a:spLocks noChangeArrowheads="1"/>
              </p:cNvSpPr>
              <p:nvPr/>
            </p:nvSpPr>
            <p:spPr bwMode="auto">
              <a:xfrm>
                <a:off x="1872" y="3792"/>
                <a:ext cx="288" cy="288"/>
              </a:xfrm>
              <a:prstGeom prst="rect">
                <a:avLst/>
              </a:prstGeom>
              <a:solidFill>
                <a:srgbClr val="FFCCFF"/>
              </a:solidFill>
              <a:ln w="19050">
                <a:solidFill>
                  <a:schemeClr val="tx1"/>
                </a:solidFill>
                <a:miter lim="800000"/>
                <a:headEnd/>
                <a:tailEnd/>
              </a:ln>
              <a:effectLst/>
            </p:spPr>
            <p:txBody>
              <a:bodyPr wrap="none" anchor="ctr"/>
              <a:lstStyle/>
              <a:p>
                <a:endParaRPr lang="en-US"/>
              </a:p>
            </p:txBody>
          </p:sp>
          <p:sp>
            <p:nvSpPr>
              <p:cNvPr id="327686" name="Rectangle 6"/>
              <p:cNvSpPr>
                <a:spLocks noChangeArrowheads="1"/>
              </p:cNvSpPr>
              <p:nvPr/>
            </p:nvSpPr>
            <p:spPr bwMode="auto">
              <a:xfrm>
                <a:off x="1872" y="3792"/>
                <a:ext cx="288" cy="288"/>
              </a:xfrm>
              <a:prstGeom prst="rect">
                <a:avLst/>
              </a:prstGeom>
              <a:solidFill>
                <a:srgbClr val="FFCCFF"/>
              </a:solidFill>
              <a:ln w="19050">
                <a:solidFill>
                  <a:schemeClr val="tx1"/>
                </a:solidFill>
                <a:miter lim="800000"/>
                <a:headEnd/>
                <a:tailEnd/>
              </a:ln>
              <a:effectLst/>
            </p:spPr>
            <p:txBody>
              <a:bodyPr wrap="none" anchor="ctr"/>
              <a:lstStyle/>
              <a:p>
                <a:endParaRPr lang="en-US"/>
              </a:p>
            </p:txBody>
          </p:sp>
          <p:sp>
            <p:nvSpPr>
              <p:cNvPr id="327687" name="Line 7"/>
              <p:cNvSpPr>
                <a:spLocks noChangeShapeType="1"/>
              </p:cNvSpPr>
              <p:nvPr/>
            </p:nvSpPr>
            <p:spPr bwMode="auto">
              <a:xfrm>
                <a:off x="1872" y="3984"/>
                <a:ext cx="288" cy="0"/>
              </a:xfrm>
              <a:prstGeom prst="line">
                <a:avLst/>
              </a:prstGeom>
              <a:noFill/>
              <a:ln w="19050">
                <a:solidFill>
                  <a:schemeClr val="tx1"/>
                </a:solidFill>
                <a:round/>
                <a:headEnd/>
                <a:tailEnd/>
              </a:ln>
              <a:effectLst/>
            </p:spPr>
            <p:txBody>
              <a:bodyPr wrap="none"/>
              <a:lstStyle/>
              <a:p>
                <a:endParaRPr lang="en-US"/>
              </a:p>
            </p:txBody>
          </p:sp>
          <p:sp>
            <p:nvSpPr>
              <p:cNvPr id="327688" name="Line 8"/>
              <p:cNvSpPr>
                <a:spLocks noChangeShapeType="1"/>
              </p:cNvSpPr>
              <p:nvPr/>
            </p:nvSpPr>
            <p:spPr bwMode="auto">
              <a:xfrm>
                <a:off x="1872" y="3888"/>
                <a:ext cx="288" cy="0"/>
              </a:xfrm>
              <a:prstGeom prst="line">
                <a:avLst/>
              </a:prstGeom>
              <a:noFill/>
              <a:ln w="19050">
                <a:solidFill>
                  <a:schemeClr val="tx1"/>
                </a:solidFill>
                <a:round/>
                <a:headEnd/>
                <a:tailEnd/>
              </a:ln>
              <a:effectLst/>
            </p:spPr>
            <p:txBody>
              <a:bodyPr wrap="none"/>
              <a:lstStyle/>
              <a:p>
                <a:endParaRPr lang="en-US"/>
              </a:p>
            </p:txBody>
          </p:sp>
          <p:sp>
            <p:nvSpPr>
              <p:cNvPr id="327689" name="Line 9"/>
              <p:cNvSpPr>
                <a:spLocks noChangeShapeType="1"/>
              </p:cNvSpPr>
              <p:nvPr/>
            </p:nvSpPr>
            <p:spPr bwMode="auto">
              <a:xfrm>
                <a:off x="1968" y="3792"/>
                <a:ext cx="0" cy="288"/>
              </a:xfrm>
              <a:prstGeom prst="line">
                <a:avLst/>
              </a:prstGeom>
              <a:noFill/>
              <a:ln w="19050">
                <a:solidFill>
                  <a:schemeClr val="tx1"/>
                </a:solidFill>
                <a:round/>
                <a:headEnd/>
                <a:tailEnd/>
              </a:ln>
              <a:effectLst/>
            </p:spPr>
            <p:txBody>
              <a:bodyPr wrap="none"/>
              <a:lstStyle/>
              <a:p>
                <a:endParaRPr lang="en-US"/>
              </a:p>
            </p:txBody>
          </p:sp>
          <p:sp>
            <p:nvSpPr>
              <p:cNvPr id="327690" name="Line 10"/>
              <p:cNvSpPr>
                <a:spLocks noChangeShapeType="1"/>
              </p:cNvSpPr>
              <p:nvPr/>
            </p:nvSpPr>
            <p:spPr bwMode="auto">
              <a:xfrm>
                <a:off x="2064" y="3792"/>
                <a:ext cx="0" cy="288"/>
              </a:xfrm>
              <a:prstGeom prst="line">
                <a:avLst/>
              </a:prstGeom>
              <a:noFill/>
              <a:ln w="19050">
                <a:solidFill>
                  <a:schemeClr val="tx1"/>
                </a:solidFill>
                <a:round/>
                <a:headEnd/>
                <a:tailEnd/>
              </a:ln>
              <a:effectLst/>
            </p:spPr>
            <p:txBody>
              <a:bodyPr wrap="none"/>
              <a:lstStyle/>
              <a:p>
                <a:endParaRPr lang="en-US"/>
              </a:p>
            </p:txBody>
          </p:sp>
          <p:sp>
            <p:nvSpPr>
              <p:cNvPr id="327691" name="Line 11"/>
              <p:cNvSpPr>
                <a:spLocks noChangeShapeType="1"/>
              </p:cNvSpPr>
              <p:nvPr/>
            </p:nvSpPr>
            <p:spPr bwMode="auto">
              <a:xfrm>
                <a:off x="1968" y="3888"/>
                <a:ext cx="96" cy="96"/>
              </a:xfrm>
              <a:prstGeom prst="line">
                <a:avLst/>
              </a:prstGeom>
              <a:noFill/>
              <a:ln w="28575">
                <a:solidFill>
                  <a:schemeClr val="tx1"/>
                </a:solidFill>
                <a:round/>
                <a:headEnd/>
                <a:tailEnd/>
              </a:ln>
              <a:effectLst/>
            </p:spPr>
            <p:txBody>
              <a:bodyPr wrap="none"/>
              <a:lstStyle/>
              <a:p>
                <a:endParaRPr lang="en-US"/>
              </a:p>
            </p:txBody>
          </p:sp>
          <p:sp>
            <p:nvSpPr>
              <p:cNvPr id="327692" name="Line 12"/>
              <p:cNvSpPr>
                <a:spLocks noChangeShapeType="1"/>
              </p:cNvSpPr>
              <p:nvPr/>
            </p:nvSpPr>
            <p:spPr bwMode="auto">
              <a:xfrm flipV="1">
                <a:off x="1968" y="3888"/>
                <a:ext cx="96" cy="96"/>
              </a:xfrm>
              <a:prstGeom prst="line">
                <a:avLst/>
              </a:prstGeom>
              <a:noFill/>
              <a:ln w="28575">
                <a:solidFill>
                  <a:schemeClr val="tx1"/>
                </a:solidFill>
                <a:round/>
                <a:headEnd/>
                <a:tailEnd/>
              </a:ln>
              <a:effectLst/>
            </p:spPr>
            <p:txBody>
              <a:bodyPr wrap="none"/>
              <a:lstStyle/>
              <a:p>
                <a:endParaRPr lang="en-US"/>
              </a:p>
            </p:txBody>
          </p:sp>
          <p:sp>
            <p:nvSpPr>
              <p:cNvPr id="327693" name="Oval 13"/>
              <p:cNvSpPr>
                <a:spLocks noChangeArrowheads="1"/>
              </p:cNvSpPr>
              <p:nvPr/>
            </p:nvSpPr>
            <p:spPr bwMode="auto">
              <a:xfrm>
                <a:off x="1872" y="3792"/>
                <a:ext cx="96" cy="96"/>
              </a:xfrm>
              <a:prstGeom prst="ellipse">
                <a:avLst/>
              </a:prstGeom>
              <a:solidFill>
                <a:srgbClr val="FFCCFF"/>
              </a:solidFill>
              <a:ln w="28575">
                <a:solidFill>
                  <a:schemeClr val="tx1"/>
                </a:solidFill>
                <a:round/>
                <a:headEnd/>
                <a:tailEnd/>
              </a:ln>
              <a:effectLst/>
            </p:spPr>
            <p:txBody>
              <a:bodyPr wrap="none" anchor="ctr"/>
              <a:lstStyle/>
              <a:p>
                <a:endParaRPr lang="en-US"/>
              </a:p>
            </p:txBody>
          </p:sp>
          <p:sp>
            <p:nvSpPr>
              <p:cNvPr id="327694" name="Line 14"/>
              <p:cNvSpPr>
                <a:spLocks noChangeShapeType="1"/>
              </p:cNvSpPr>
              <p:nvPr/>
            </p:nvSpPr>
            <p:spPr bwMode="auto">
              <a:xfrm>
                <a:off x="2064" y="3792"/>
                <a:ext cx="96" cy="96"/>
              </a:xfrm>
              <a:prstGeom prst="line">
                <a:avLst/>
              </a:prstGeom>
              <a:noFill/>
              <a:ln w="28575">
                <a:solidFill>
                  <a:schemeClr val="tx1"/>
                </a:solidFill>
                <a:round/>
                <a:headEnd/>
                <a:tailEnd/>
              </a:ln>
              <a:effectLst/>
            </p:spPr>
            <p:txBody>
              <a:bodyPr wrap="none"/>
              <a:lstStyle/>
              <a:p>
                <a:endParaRPr lang="en-US"/>
              </a:p>
            </p:txBody>
          </p:sp>
          <p:sp>
            <p:nvSpPr>
              <p:cNvPr id="327695" name="Line 15"/>
              <p:cNvSpPr>
                <a:spLocks noChangeShapeType="1"/>
              </p:cNvSpPr>
              <p:nvPr/>
            </p:nvSpPr>
            <p:spPr bwMode="auto">
              <a:xfrm flipV="1">
                <a:off x="2064" y="3792"/>
                <a:ext cx="96" cy="96"/>
              </a:xfrm>
              <a:prstGeom prst="line">
                <a:avLst/>
              </a:prstGeom>
              <a:noFill/>
              <a:ln w="28575">
                <a:solidFill>
                  <a:schemeClr val="tx1"/>
                </a:solidFill>
                <a:round/>
                <a:headEnd/>
                <a:tailEnd/>
              </a:ln>
              <a:effectLst/>
            </p:spPr>
            <p:txBody>
              <a:bodyPr wrap="none"/>
              <a:lstStyle/>
              <a:p>
                <a:endParaRPr lang="en-US"/>
              </a:p>
            </p:txBody>
          </p:sp>
          <p:sp>
            <p:nvSpPr>
              <p:cNvPr id="327696" name="Line 16"/>
              <p:cNvSpPr>
                <a:spLocks noChangeShapeType="1"/>
              </p:cNvSpPr>
              <p:nvPr/>
            </p:nvSpPr>
            <p:spPr bwMode="auto">
              <a:xfrm>
                <a:off x="1872" y="3984"/>
                <a:ext cx="96" cy="96"/>
              </a:xfrm>
              <a:prstGeom prst="line">
                <a:avLst/>
              </a:prstGeom>
              <a:noFill/>
              <a:ln w="28575">
                <a:solidFill>
                  <a:schemeClr val="tx1"/>
                </a:solidFill>
                <a:round/>
                <a:headEnd/>
                <a:tailEnd/>
              </a:ln>
              <a:effectLst/>
            </p:spPr>
            <p:txBody>
              <a:bodyPr wrap="none"/>
              <a:lstStyle/>
              <a:p>
                <a:endParaRPr lang="en-US"/>
              </a:p>
            </p:txBody>
          </p:sp>
          <p:sp>
            <p:nvSpPr>
              <p:cNvPr id="327697" name="Line 17"/>
              <p:cNvSpPr>
                <a:spLocks noChangeShapeType="1"/>
              </p:cNvSpPr>
              <p:nvPr/>
            </p:nvSpPr>
            <p:spPr bwMode="auto">
              <a:xfrm flipV="1">
                <a:off x="1872" y="3984"/>
                <a:ext cx="96" cy="96"/>
              </a:xfrm>
              <a:prstGeom prst="line">
                <a:avLst/>
              </a:prstGeom>
              <a:noFill/>
              <a:ln w="28575">
                <a:solidFill>
                  <a:schemeClr val="tx1"/>
                </a:solidFill>
                <a:round/>
                <a:headEnd/>
                <a:tailEnd/>
              </a:ln>
              <a:effectLst/>
            </p:spPr>
            <p:txBody>
              <a:bodyPr wrap="none"/>
              <a:lstStyle/>
              <a:p>
                <a:endParaRPr lang="en-US"/>
              </a:p>
            </p:txBody>
          </p:sp>
          <p:sp>
            <p:nvSpPr>
              <p:cNvPr id="327698" name="Oval 18"/>
              <p:cNvSpPr>
                <a:spLocks noChangeArrowheads="1"/>
              </p:cNvSpPr>
              <p:nvPr/>
            </p:nvSpPr>
            <p:spPr bwMode="auto">
              <a:xfrm>
                <a:off x="1872" y="3888"/>
                <a:ext cx="96" cy="96"/>
              </a:xfrm>
              <a:prstGeom prst="ellipse">
                <a:avLst/>
              </a:prstGeom>
              <a:solidFill>
                <a:srgbClr val="FFCCFF"/>
              </a:solidFill>
              <a:ln w="28575">
                <a:solidFill>
                  <a:schemeClr val="tx1"/>
                </a:solidFill>
                <a:round/>
                <a:headEnd/>
                <a:tailEnd/>
              </a:ln>
              <a:effectLst/>
            </p:spPr>
            <p:txBody>
              <a:bodyPr wrap="none" anchor="ctr"/>
              <a:lstStyle/>
              <a:p>
                <a:endParaRPr lang="en-US"/>
              </a:p>
            </p:txBody>
          </p:sp>
          <p:grpSp>
            <p:nvGrpSpPr>
              <p:cNvPr id="327699" name="Group 19"/>
              <p:cNvGrpSpPr>
                <a:grpSpLocks/>
              </p:cNvGrpSpPr>
              <p:nvPr/>
            </p:nvGrpSpPr>
            <p:grpSpPr bwMode="auto">
              <a:xfrm>
                <a:off x="2784" y="912"/>
                <a:ext cx="288" cy="288"/>
                <a:chOff x="2304" y="1152"/>
                <a:chExt cx="288" cy="288"/>
              </a:xfrm>
            </p:grpSpPr>
            <p:sp>
              <p:nvSpPr>
                <p:cNvPr id="327700" name="Rectangle 20"/>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27701" name="Line 21"/>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02" name="Line 22"/>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03" name="Line 23"/>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04" name="Line 24"/>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05" name="Group 25"/>
              <p:cNvGrpSpPr>
                <a:grpSpLocks/>
              </p:cNvGrpSpPr>
              <p:nvPr/>
            </p:nvGrpSpPr>
            <p:grpSpPr bwMode="auto">
              <a:xfrm>
                <a:off x="1632" y="1488"/>
                <a:ext cx="2640" cy="288"/>
                <a:chOff x="1632" y="1632"/>
                <a:chExt cx="2640" cy="288"/>
              </a:xfrm>
            </p:grpSpPr>
            <p:grpSp>
              <p:nvGrpSpPr>
                <p:cNvPr id="327706" name="Group 26"/>
                <p:cNvGrpSpPr>
                  <a:grpSpLocks/>
                </p:cNvGrpSpPr>
                <p:nvPr/>
              </p:nvGrpSpPr>
              <p:grpSpPr bwMode="auto">
                <a:xfrm>
                  <a:off x="1632" y="1632"/>
                  <a:ext cx="288" cy="288"/>
                  <a:chOff x="1248" y="1632"/>
                  <a:chExt cx="288" cy="288"/>
                </a:xfrm>
              </p:grpSpPr>
              <p:grpSp>
                <p:nvGrpSpPr>
                  <p:cNvPr id="327707" name="Group 27"/>
                  <p:cNvGrpSpPr>
                    <a:grpSpLocks/>
                  </p:cNvGrpSpPr>
                  <p:nvPr/>
                </p:nvGrpSpPr>
                <p:grpSpPr bwMode="auto">
                  <a:xfrm>
                    <a:off x="1248" y="1632"/>
                    <a:ext cx="288" cy="288"/>
                    <a:chOff x="2304" y="1152"/>
                    <a:chExt cx="288" cy="288"/>
                  </a:xfrm>
                </p:grpSpPr>
                <p:sp>
                  <p:nvSpPr>
                    <p:cNvPr id="327708" name="Rectangle 28"/>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27709" name="Line 29"/>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10" name="Line 30"/>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11" name="Line 31"/>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12" name="Line 32"/>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13" name="Group 33"/>
                  <p:cNvGrpSpPr>
                    <a:grpSpLocks/>
                  </p:cNvGrpSpPr>
                  <p:nvPr/>
                </p:nvGrpSpPr>
                <p:grpSpPr bwMode="auto">
                  <a:xfrm>
                    <a:off x="1248" y="1632"/>
                    <a:ext cx="96" cy="96"/>
                    <a:chOff x="2496" y="2400"/>
                    <a:chExt cx="96" cy="96"/>
                  </a:xfrm>
                </p:grpSpPr>
                <p:sp>
                  <p:nvSpPr>
                    <p:cNvPr id="327714" name="Line 3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15" name="Line 3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27716" name="Group 36"/>
                <p:cNvGrpSpPr>
                  <a:grpSpLocks/>
                </p:cNvGrpSpPr>
                <p:nvPr/>
              </p:nvGrpSpPr>
              <p:grpSpPr bwMode="auto">
                <a:xfrm>
                  <a:off x="3984" y="1632"/>
                  <a:ext cx="288" cy="288"/>
                  <a:chOff x="4320" y="1632"/>
                  <a:chExt cx="288" cy="288"/>
                </a:xfrm>
              </p:grpSpPr>
              <p:grpSp>
                <p:nvGrpSpPr>
                  <p:cNvPr id="327717" name="Group 37"/>
                  <p:cNvGrpSpPr>
                    <a:grpSpLocks/>
                  </p:cNvGrpSpPr>
                  <p:nvPr/>
                </p:nvGrpSpPr>
                <p:grpSpPr bwMode="auto">
                  <a:xfrm>
                    <a:off x="4320" y="1632"/>
                    <a:ext cx="288" cy="288"/>
                    <a:chOff x="2304" y="1152"/>
                    <a:chExt cx="288" cy="288"/>
                  </a:xfrm>
                </p:grpSpPr>
                <p:sp>
                  <p:nvSpPr>
                    <p:cNvPr id="327718" name="Rectangle 38"/>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27719" name="Line 39"/>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20" name="Line 40"/>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21" name="Line 41"/>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22" name="Line 42"/>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23" name="Group 43"/>
                  <p:cNvGrpSpPr>
                    <a:grpSpLocks/>
                  </p:cNvGrpSpPr>
                  <p:nvPr/>
                </p:nvGrpSpPr>
                <p:grpSpPr bwMode="auto">
                  <a:xfrm>
                    <a:off x="4416" y="1632"/>
                    <a:ext cx="96" cy="96"/>
                    <a:chOff x="2496" y="2400"/>
                    <a:chExt cx="96" cy="96"/>
                  </a:xfrm>
                </p:grpSpPr>
                <p:sp>
                  <p:nvSpPr>
                    <p:cNvPr id="327724" name="Line 4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25" name="Line 4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27726" name="Group 46"/>
                <p:cNvGrpSpPr>
                  <a:grpSpLocks/>
                </p:cNvGrpSpPr>
                <p:nvPr/>
              </p:nvGrpSpPr>
              <p:grpSpPr bwMode="auto">
                <a:xfrm>
                  <a:off x="2784" y="1632"/>
                  <a:ext cx="288" cy="288"/>
                  <a:chOff x="2496" y="1536"/>
                  <a:chExt cx="288" cy="288"/>
                </a:xfrm>
              </p:grpSpPr>
              <p:grpSp>
                <p:nvGrpSpPr>
                  <p:cNvPr id="327727" name="Group 47"/>
                  <p:cNvGrpSpPr>
                    <a:grpSpLocks/>
                  </p:cNvGrpSpPr>
                  <p:nvPr/>
                </p:nvGrpSpPr>
                <p:grpSpPr bwMode="auto">
                  <a:xfrm>
                    <a:off x="2496" y="1536"/>
                    <a:ext cx="288" cy="288"/>
                    <a:chOff x="2304" y="1152"/>
                    <a:chExt cx="288" cy="288"/>
                  </a:xfrm>
                </p:grpSpPr>
                <p:sp>
                  <p:nvSpPr>
                    <p:cNvPr id="327728" name="Rectangle 48"/>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27729" name="Line 49"/>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30" name="Line 50"/>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31" name="Line 51"/>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32" name="Line 52"/>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33" name="Group 53"/>
                  <p:cNvGrpSpPr>
                    <a:grpSpLocks/>
                  </p:cNvGrpSpPr>
                  <p:nvPr/>
                </p:nvGrpSpPr>
                <p:grpSpPr bwMode="auto">
                  <a:xfrm>
                    <a:off x="2592" y="1632"/>
                    <a:ext cx="96" cy="96"/>
                    <a:chOff x="2496" y="2400"/>
                    <a:chExt cx="96" cy="96"/>
                  </a:xfrm>
                </p:grpSpPr>
                <p:sp>
                  <p:nvSpPr>
                    <p:cNvPr id="327734" name="Line 5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35" name="Line 5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grpSp>
            <p:nvGrpSpPr>
              <p:cNvPr id="327736" name="Group 56"/>
              <p:cNvGrpSpPr>
                <a:grpSpLocks/>
              </p:cNvGrpSpPr>
              <p:nvPr/>
            </p:nvGrpSpPr>
            <p:grpSpPr bwMode="auto">
              <a:xfrm>
                <a:off x="2112" y="2064"/>
                <a:ext cx="1632" cy="288"/>
                <a:chOff x="2112" y="2208"/>
                <a:chExt cx="1632" cy="288"/>
              </a:xfrm>
            </p:grpSpPr>
            <p:grpSp>
              <p:nvGrpSpPr>
                <p:cNvPr id="327737" name="Group 57"/>
                <p:cNvGrpSpPr>
                  <a:grpSpLocks/>
                </p:cNvGrpSpPr>
                <p:nvPr/>
              </p:nvGrpSpPr>
              <p:grpSpPr bwMode="auto">
                <a:xfrm>
                  <a:off x="2112" y="2208"/>
                  <a:ext cx="288" cy="288"/>
                  <a:chOff x="2112" y="2064"/>
                  <a:chExt cx="288" cy="288"/>
                </a:xfrm>
              </p:grpSpPr>
              <p:grpSp>
                <p:nvGrpSpPr>
                  <p:cNvPr id="327738" name="Group 58"/>
                  <p:cNvGrpSpPr>
                    <a:grpSpLocks/>
                  </p:cNvGrpSpPr>
                  <p:nvPr/>
                </p:nvGrpSpPr>
                <p:grpSpPr bwMode="auto">
                  <a:xfrm>
                    <a:off x="2112" y="2064"/>
                    <a:ext cx="288" cy="288"/>
                    <a:chOff x="2304" y="1152"/>
                    <a:chExt cx="288" cy="288"/>
                  </a:xfrm>
                </p:grpSpPr>
                <p:sp>
                  <p:nvSpPr>
                    <p:cNvPr id="327739" name="Rectangle 59"/>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27740" name="Line 60"/>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41" name="Line 61"/>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42" name="Line 62"/>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43" name="Line 63"/>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44" name="Group 64"/>
                  <p:cNvGrpSpPr>
                    <a:grpSpLocks/>
                  </p:cNvGrpSpPr>
                  <p:nvPr/>
                </p:nvGrpSpPr>
                <p:grpSpPr bwMode="auto">
                  <a:xfrm>
                    <a:off x="2208" y="2160"/>
                    <a:ext cx="96" cy="96"/>
                    <a:chOff x="2496" y="2400"/>
                    <a:chExt cx="96" cy="96"/>
                  </a:xfrm>
                </p:grpSpPr>
                <p:sp>
                  <p:nvSpPr>
                    <p:cNvPr id="327745" name="Line 65"/>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46" name="Line 66"/>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27747" name="Oval 67"/>
                  <p:cNvSpPr>
                    <a:spLocks noChangeArrowheads="1"/>
                  </p:cNvSpPr>
                  <p:nvPr/>
                </p:nvSpPr>
                <p:spPr bwMode="auto">
                  <a:xfrm>
                    <a:off x="2112" y="2064"/>
                    <a:ext cx="96" cy="96"/>
                  </a:xfrm>
                  <a:prstGeom prst="ellipse">
                    <a:avLst/>
                  </a:prstGeom>
                  <a:noFill/>
                  <a:ln w="28575">
                    <a:solidFill>
                      <a:schemeClr val="tx1"/>
                    </a:solidFill>
                    <a:round/>
                    <a:headEnd/>
                    <a:tailEnd/>
                  </a:ln>
                  <a:effectLst/>
                </p:spPr>
                <p:txBody>
                  <a:bodyPr wrap="none" anchor="ctr"/>
                  <a:lstStyle/>
                  <a:p>
                    <a:endParaRPr lang="en-US"/>
                  </a:p>
                </p:txBody>
              </p:sp>
            </p:grpSp>
            <p:grpSp>
              <p:nvGrpSpPr>
                <p:cNvPr id="327748" name="Group 68"/>
                <p:cNvGrpSpPr>
                  <a:grpSpLocks/>
                </p:cNvGrpSpPr>
                <p:nvPr/>
              </p:nvGrpSpPr>
              <p:grpSpPr bwMode="auto">
                <a:xfrm>
                  <a:off x="3456" y="2208"/>
                  <a:ext cx="288" cy="288"/>
                  <a:chOff x="3072" y="2112"/>
                  <a:chExt cx="288" cy="288"/>
                </a:xfrm>
              </p:grpSpPr>
              <p:grpSp>
                <p:nvGrpSpPr>
                  <p:cNvPr id="327749" name="Group 69"/>
                  <p:cNvGrpSpPr>
                    <a:grpSpLocks/>
                  </p:cNvGrpSpPr>
                  <p:nvPr/>
                </p:nvGrpSpPr>
                <p:grpSpPr bwMode="auto">
                  <a:xfrm>
                    <a:off x="3072" y="2112"/>
                    <a:ext cx="288" cy="288"/>
                    <a:chOff x="2496" y="1536"/>
                    <a:chExt cx="288" cy="288"/>
                  </a:xfrm>
                </p:grpSpPr>
                <p:grpSp>
                  <p:nvGrpSpPr>
                    <p:cNvPr id="327750" name="Group 70"/>
                    <p:cNvGrpSpPr>
                      <a:grpSpLocks/>
                    </p:cNvGrpSpPr>
                    <p:nvPr/>
                  </p:nvGrpSpPr>
                  <p:grpSpPr bwMode="auto">
                    <a:xfrm>
                      <a:off x="2496" y="1536"/>
                      <a:ext cx="288" cy="288"/>
                      <a:chOff x="2304" y="1152"/>
                      <a:chExt cx="288" cy="288"/>
                    </a:xfrm>
                  </p:grpSpPr>
                  <p:sp>
                    <p:nvSpPr>
                      <p:cNvPr id="327751" name="Rectangle 71"/>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27752" name="Line 72"/>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53" name="Line 73"/>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54" name="Line 74"/>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55" name="Line 75"/>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56" name="Group 76"/>
                    <p:cNvGrpSpPr>
                      <a:grpSpLocks/>
                    </p:cNvGrpSpPr>
                    <p:nvPr/>
                  </p:nvGrpSpPr>
                  <p:grpSpPr bwMode="auto">
                    <a:xfrm>
                      <a:off x="2592" y="1632"/>
                      <a:ext cx="96" cy="96"/>
                      <a:chOff x="2496" y="2400"/>
                      <a:chExt cx="96" cy="96"/>
                    </a:xfrm>
                  </p:grpSpPr>
                  <p:sp>
                    <p:nvSpPr>
                      <p:cNvPr id="327757" name="Line 77"/>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58" name="Line 78"/>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27759" name="Oval 79"/>
                  <p:cNvSpPr>
                    <a:spLocks noChangeArrowheads="1"/>
                  </p:cNvSpPr>
                  <p:nvPr/>
                </p:nvSpPr>
                <p:spPr bwMode="auto">
                  <a:xfrm>
                    <a:off x="3168" y="2112"/>
                    <a:ext cx="96" cy="96"/>
                  </a:xfrm>
                  <a:prstGeom prst="ellipse">
                    <a:avLst/>
                  </a:prstGeom>
                  <a:noFill/>
                  <a:ln w="28575">
                    <a:solidFill>
                      <a:schemeClr val="tx1"/>
                    </a:solidFill>
                    <a:round/>
                    <a:headEnd/>
                    <a:tailEnd/>
                  </a:ln>
                  <a:effectLst/>
                </p:spPr>
                <p:txBody>
                  <a:bodyPr wrap="none" anchor="ctr"/>
                  <a:lstStyle/>
                  <a:p>
                    <a:endParaRPr lang="en-US"/>
                  </a:p>
                </p:txBody>
              </p:sp>
            </p:grpSp>
          </p:grpSp>
          <p:grpSp>
            <p:nvGrpSpPr>
              <p:cNvPr id="327760" name="Group 80"/>
              <p:cNvGrpSpPr>
                <a:grpSpLocks/>
              </p:cNvGrpSpPr>
              <p:nvPr/>
            </p:nvGrpSpPr>
            <p:grpSpPr bwMode="auto">
              <a:xfrm>
                <a:off x="1392" y="2640"/>
                <a:ext cx="1728" cy="288"/>
                <a:chOff x="1392" y="2880"/>
                <a:chExt cx="1728" cy="288"/>
              </a:xfrm>
            </p:grpSpPr>
            <p:grpSp>
              <p:nvGrpSpPr>
                <p:cNvPr id="327761" name="Group 81"/>
                <p:cNvGrpSpPr>
                  <a:grpSpLocks/>
                </p:cNvGrpSpPr>
                <p:nvPr/>
              </p:nvGrpSpPr>
              <p:grpSpPr bwMode="auto">
                <a:xfrm>
                  <a:off x="1392" y="2880"/>
                  <a:ext cx="288" cy="288"/>
                  <a:chOff x="1536" y="2496"/>
                  <a:chExt cx="288" cy="288"/>
                </a:xfrm>
              </p:grpSpPr>
              <p:grpSp>
                <p:nvGrpSpPr>
                  <p:cNvPr id="327762" name="Group 82"/>
                  <p:cNvGrpSpPr>
                    <a:grpSpLocks/>
                  </p:cNvGrpSpPr>
                  <p:nvPr/>
                </p:nvGrpSpPr>
                <p:grpSpPr bwMode="auto">
                  <a:xfrm>
                    <a:off x="1536" y="2496"/>
                    <a:ext cx="288" cy="288"/>
                    <a:chOff x="2112" y="2064"/>
                    <a:chExt cx="288" cy="288"/>
                  </a:xfrm>
                </p:grpSpPr>
                <p:grpSp>
                  <p:nvGrpSpPr>
                    <p:cNvPr id="327763" name="Group 83"/>
                    <p:cNvGrpSpPr>
                      <a:grpSpLocks/>
                    </p:cNvGrpSpPr>
                    <p:nvPr/>
                  </p:nvGrpSpPr>
                  <p:grpSpPr bwMode="auto">
                    <a:xfrm>
                      <a:off x="2112" y="2064"/>
                      <a:ext cx="288" cy="288"/>
                      <a:chOff x="2304" y="1152"/>
                      <a:chExt cx="288" cy="288"/>
                    </a:xfrm>
                  </p:grpSpPr>
                  <p:sp>
                    <p:nvSpPr>
                      <p:cNvPr id="327764" name="Rectangle 84"/>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27765" name="Line 85"/>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66" name="Line 86"/>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67" name="Line 87"/>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68" name="Line 88"/>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69" name="Group 89"/>
                    <p:cNvGrpSpPr>
                      <a:grpSpLocks/>
                    </p:cNvGrpSpPr>
                    <p:nvPr/>
                  </p:nvGrpSpPr>
                  <p:grpSpPr bwMode="auto">
                    <a:xfrm>
                      <a:off x="2208" y="2160"/>
                      <a:ext cx="96" cy="96"/>
                      <a:chOff x="2496" y="2400"/>
                      <a:chExt cx="96" cy="96"/>
                    </a:xfrm>
                  </p:grpSpPr>
                  <p:sp>
                    <p:nvSpPr>
                      <p:cNvPr id="327770" name="Line 90"/>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71" name="Line 91"/>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27772" name="Oval 92"/>
                    <p:cNvSpPr>
                      <a:spLocks noChangeArrowheads="1"/>
                    </p:cNvSpPr>
                    <p:nvPr/>
                  </p:nvSpPr>
                  <p:spPr bwMode="auto">
                    <a:xfrm>
                      <a:off x="2112" y="2064"/>
                      <a:ext cx="96" cy="96"/>
                    </a:xfrm>
                    <a:prstGeom prst="ellipse">
                      <a:avLst/>
                    </a:prstGeom>
                    <a:solidFill>
                      <a:srgbClr val="F0E09A"/>
                    </a:solidFill>
                    <a:ln w="28575">
                      <a:solidFill>
                        <a:schemeClr val="tx1"/>
                      </a:solidFill>
                      <a:round/>
                      <a:headEnd/>
                      <a:tailEnd/>
                    </a:ln>
                    <a:effectLst/>
                  </p:spPr>
                  <p:txBody>
                    <a:bodyPr wrap="none" anchor="ctr"/>
                    <a:lstStyle/>
                    <a:p>
                      <a:endParaRPr lang="en-US"/>
                    </a:p>
                  </p:txBody>
                </p:sp>
              </p:grpSp>
              <p:grpSp>
                <p:nvGrpSpPr>
                  <p:cNvPr id="327773" name="Group 93"/>
                  <p:cNvGrpSpPr>
                    <a:grpSpLocks/>
                  </p:cNvGrpSpPr>
                  <p:nvPr/>
                </p:nvGrpSpPr>
                <p:grpSpPr bwMode="auto">
                  <a:xfrm>
                    <a:off x="1632" y="2496"/>
                    <a:ext cx="96" cy="96"/>
                    <a:chOff x="2496" y="2400"/>
                    <a:chExt cx="96" cy="96"/>
                  </a:xfrm>
                </p:grpSpPr>
                <p:sp>
                  <p:nvSpPr>
                    <p:cNvPr id="327774" name="Line 9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75" name="Line 9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27776" name="Group 96"/>
                <p:cNvGrpSpPr>
                  <a:grpSpLocks/>
                </p:cNvGrpSpPr>
                <p:nvPr/>
              </p:nvGrpSpPr>
              <p:grpSpPr bwMode="auto">
                <a:xfrm>
                  <a:off x="1872" y="2880"/>
                  <a:ext cx="288" cy="288"/>
                  <a:chOff x="2400" y="2592"/>
                  <a:chExt cx="288" cy="288"/>
                </a:xfrm>
              </p:grpSpPr>
              <p:grpSp>
                <p:nvGrpSpPr>
                  <p:cNvPr id="327777" name="Group 97"/>
                  <p:cNvGrpSpPr>
                    <a:grpSpLocks/>
                  </p:cNvGrpSpPr>
                  <p:nvPr/>
                </p:nvGrpSpPr>
                <p:grpSpPr bwMode="auto">
                  <a:xfrm>
                    <a:off x="2400" y="2592"/>
                    <a:ext cx="288" cy="288"/>
                    <a:chOff x="2112" y="2064"/>
                    <a:chExt cx="288" cy="288"/>
                  </a:xfrm>
                </p:grpSpPr>
                <p:grpSp>
                  <p:nvGrpSpPr>
                    <p:cNvPr id="327778" name="Group 98"/>
                    <p:cNvGrpSpPr>
                      <a:grpSpLocks/>
                    </p:cNvGrpSpPr>
                    <p:nvPr/>
                  </p:nvGrpSpPr>
                  <p:grpSpPr bwMode="auto">
                    <a:xfrm>
                      <a:off x="2112" y="2064"/>
                      <a:ext cx="288" cy="288"/>
                      <a:chOff x="2304" y="1152"/>
                      <a:chExt cx="288" cy="288"/>
                    </a:xfrm>
                  </p:grpSpPr>
                  <p:sp>
                    <p:nvSpPr>
                      <p:cNvPr id="327779" name="Rectangle 99"/>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27780" name="Line 100"/>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81" name="Line 101"/>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82" name="Line 102"/>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83" name="Line 103"/>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84" name="Group 104"/>
                    <p:cNvGrpSpPr>
                      <a:grpSpLocks/>
                    </p:cNvGrpSpPr>
                    <p:nvPr/>
                  </p:nvGrpSpPr>
                  <p:grpSpPr bwMode="auto">
                    <a:xfrm>
                      <a:off x="2208" y="2160"/>
                      <a:ext cx="96" cy="96"/>
                      <a:chOff x="2496" y="2400"/>
                      <a:chExt cx="96" cy="96"/>
                    </a:xfrm>
                  </p:grpSpPr>
                  <p:sp>
                    <p:nvSpPr>
                      <p:cNvPr id="327785" name="Line 105"/>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86" name="Line 106"/>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27787" name="Oval 107"/>
                    <p:cNvSpPr>
                      <a:spLocks noChangeArrowheads="1"/>
                    </p:cNvSpPr>
                    <p:nvPr/>
                  </p:nvSpPr>
                  <p:spPr bwMode="auto">
                    <a:xfrm>
                      <a:off x="2112" y="2064"/>
                      <a:ext cx="96" cy="96"/>
                    </a:xfrm>
                    <a:prstGeom prst="ellipse">
                      <a:avLst/>
                    </a:prstGeom>
                    <a:solidFill>
                      <a:srgbClr val="F0E09A"/>
                    </a:solidFill>
                    <a:ln w="28575">
                      <a:solidFill>
                        <a:schemeClr val="tx1"/>
                      </a:solidFill>
                      <a:round/>
                      <a:headEnd/>
                      <a:tailEnd/>
                    </a:ln>
                    <a:effectLst/>
                  </p:spPr>
                  <p:txBody>
                    <a:bodyPr wrap="none" anchor="ctr"/>
                    <a:lstStyle/>
                    <a:p>
                      <a:endParaRPr lang="en-US"/>
                    </a:p>
                  </p:txBody>
                </p:sp>
              </p:grpSp>
              <p:grpSp>
                <p:nvGrpSpPr>
                  <p:cNvPr id="327788" name="Group 108"/>
                  <p:cNvGrpSpPr>
                    <a:grpSpLocks/>
                  </p:cNvGrpSpPr>
                  <p:nvPr/>
                </p:nvGrpSpPr>
                <p:grpSpPr bwMode="auto">
                  <a:xfrm>
                    <a:off x="2592" y="2592"/>
                    <a:ext cx="96" cy="96"/>
                    <a:chOff x="2496" y="2400"/>
                    <a:chExt cx="96" cy="96"/>
                  </a:xfrm>
                </p:grpSpPr>
                <p:sp>
                  <p:nvSpPr>
                    <p:cNvPr id="327789" name="Line 10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790" name="Line 11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27791" name="Group 111"/>
                <p:cNvGrpSpPr>
                  <a:grpSpLocks/>
                </p:cNvGrpSpPr>
                <p:nvPr/>
              </p:nvGrpSpPr>
              <p:grpSpPr bwMode="auto">
                <a:xfrm>
                  <a:off x="2832" y="2880"/>
                  <a:ext cx="288" cy="288"/>
                  <a:chOff x="2592" y="2544"/>
                  <a:chExt cx="288" cy="288"/>
                </a:xfrm>
              </p:grpSpPr>
              <p:grpSp>
                <p:nvGrpSpPr>
                  <p:cNvPr id="327792" name="Group 112"/>
                  <p:cNvGrpSpPr>
                    <a:grpSpLocks/>
                  </p:cNvGrpSpPr>
                  <p:nvPr/>
                </p:nvGrpSpPr>
                <p:grpSpPr bwMode="auto">
                  <a:xfrm>
                    <a:off x="2592" y="2544"/>
                    <a:ext cx="288" cy="288"/>
                    <a:chOff x="2112" y="2064"/>
                    <a:chExt cx="288" cy="288"/>
                  </a:xfrm>
                </p:grpSpPr>
                <p:grpSp>
                  <p:nvGrpSpPr>
                    <p:cNvPr id="327793" name="Group 113"/>
                    <p:cNvGrpSpPr>
                      <a:grpSpLocks/>
                    </p:cNvGrpSpPr>
                    <p:nvPr/>
                  </p:nvGrpSpPr>
                  <p:grpSpPr bwMode="auto">
                    <a:xfrm>
                      <a:off x="2112" y="2064"/>
                      <a:ext cx="288" cy="288"/>
                      <a:chOff x="2304" y="1152"/>
                      <a:chExt cx="288" cy="288"/>
                    </a:xfrm>
                  </p:grpSpPr>
                  <p:sp>
                    <p:nvSpPr>
                      <p:cNvPr id="327794" name="Rectangle 114"/>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27795" name="Line 115"/>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796" name="Line 116"/>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797" name="Line 117"/>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798" name="Line 118"/>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799" name="Group 119"/>
                    <p:cNvGrpSpPr>
                      <a:grpSpLocks/>
                    </p:cNvGrpSpPr>
                    <p:nvPr/>
                  </p:nvGrpSpPr>
                  <p:grpSpPr bwMode="auto">
                    <a:xfrm>
                      <a:off x="2208" y="2160"/>
                      <a:ext cx="96" cy="96"/>
                      <a:chOff x="2496" y="2400"/>
                      <a:chExt cx="96" cy="96"/>
                    </a:xfrm>
                  </p:grpSpPr>
                  <p:sp>
                    <p:nvSpPr>
                      <p:cNvPr id="327800" name="Line 120"/>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801" name="Line 121"/>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27802" name="Oval 122"/>
                    <p:cNvSpPr>
                      <a:spLocks noChangeArrowheads="1"/>
                    </p:cNvSpPr>
                    <p:nvPr/>
                  </p:nvSpPr>
                  <p:spPr bwMode="auto">
                    <a:xfrm>
                      <a:off x="2112" y="2064"/>
                      <a:ext cx="96" cy="96"/>
                    </a:xfrm>
                    <a:prstGeom prst="ellipse">
                      <a:avLst/>
                    </a:prstGeom>
                    <a:solidFill>
                      <a:srgbClr val="F0E09A"/>
                    </a:solidFill>
                    <a:ln w="28575">
                      <a:solidFill>
                        <a:schemeClr val="tx1"/>
                      </a:solidFill>
                      <a:round/>
                      <a:headEnd/>
                      <a:tailEnd/>
                    </a:ln>
                    <a:effectLst/>
                  </p:spPr>
                  <p:txBody>
                    <a:bodyPr wrap="none" anchor="ctr"/>
                    <a:lstStyle/>
                    <a:p>
                      <a:endParaRPr lang="en-US"/>
                    </a:p>
                  </p:txBody>
                </p:sp>
              </p:grpSp>
              <p:grpSp>
                <p:nvGrpSpPr>
                  <p:cNvPr id="327803" name="Group 123"/>
                  <p:cNvGrpSpPr>
                    <a:grpSpLocks/>
                  </p:cNvGrpSpPr>
                  <p:nvPr/>
                </p:nvGrpSpPr>
                <p:grpSpPr bwMode="auto">
                  <a:xfrm>
                    <a:off x="2784" y="2736"/>
                    <a:ext cx="96" cy="96"/>
                    <a:chOff x="2496" y="2400"/>
                    <a:chExt cx="96" cy="96"/>
                  </a:xfrm>
                </p:grpSpPr>
                <p:sp>
                  <p:nvSpPr>
                    <p:cNvPr id="327804" name="Line 12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805" name="Line 12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nvGrpSpPr>
                <p:cNvPr id="327806" name="Group 126"/>
                <p:cNvGrpSpPr>
                  <a:grpSpLocks/>
                </p:cNvGrpSpPr>
                <p:nvPr/>
              </p:nvGrpSpPr>
              <p:grpSpPr bwMode="auto">
                <a:xfrm>
                  <a:off x="2352" y="2880"/>
                  <a:ext cx="288" cy="288"/>
                  <a:chOff x="2112" y="2544"/>
                  <a:chExt cx="288" cy="288"/>
                </a:xfrm>
              </p:grpSpPr>
              <p:grpSp>
                <p:nvGrpSpPr>
                  <p:cNvPr id="327807" name="Group 127"/>
                  <p:cNvGrpSpPr>
                    <a:grpSpLocks/>
                  </p:cNvGrpSpPr>
                  <p:nvPr/>
                </p:nvGrpSpPr>
                <p:grpSpPr bwMode="auto">
                  <a:xfrm>
                    <a:off x="2112" y="2544"/>
                    <a:ext cx="288" cy="288"/>
                    <a:chOff x="2112" y="2064"/>
                    <a:chExt cx="288" cy="288"/>
                  </a:xfrm>
                </p:grpSpPr>
                <p:grpSp>
                  <p:nvGrpSpPr>
                    <p:cNvPr id="327808" name="Group 128"/>
                    <p:cNvGrpSpPr>
                      <a:grpSpLocks/>
                    </p:cNvGrpSpPr>
                    <p:nvPr/>
                  </p:nvGrpSpPr>
                  <p:grpSpPr bwMode="auto">
                    <a:xfrm>
                      <a:off x="2112" y="2064"/>
                      <a:ext cx="288" cy="288"/>
                      <a:chOff x="2304" y="1152"/>
                      <a:chExt cx="288" cy="288"/>
                    </a:xfrm>
                  </p:grpSpPr>
                  <p:sp>
                    <p:nvSpPr>
                      <p:cNvPr id="327809" name="Rectangle 129"/>
                      <p:cNvSpPr>
                        <a:spLocks noChangeArrowheads="1"/>
                      </p:cNvSpPr>
                      <p:nvPr/>
                    </p:nvSpPr>
                    <p:spPr bwMode="auto">
                      <a:xfrm>
                        <a:off x="2304" y="115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27810" name="Line 130"/>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811" name="Line 131"/>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812" name="Line 132"/>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813" name="Line 133"/>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814" name="Group 134"/>
                    <p:cNvGrpSpPr>
                      <a:grpSpLocks/>
                    </p:cNvGrpSpPr>
                    <p:nvPr/>
                  </p:nvGrpSpPr>
                  <p:grpSpPr bwMode="auto">
                    <a:xfrm>
                      <a:off x="2208" y="2160"/>
                      <a:ext cx="96" cy="96"/>
                      <a:chOff x="2496" y="2400"/>
                      <a:chExt cx="96" cy="96"/>
                    </a:xfrm>
                  </p:grpSpPr>
                  <p:sp>
                    <p:nvSpPr>
                      <p:cNvPr id="327815" name="Line 135"/>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816" name="Line 136"/>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27817" name="Oval 137"/>
                    <p:cNvSpPr>
                      <a:spLocks noChangeArrowheads="1"/>
                    </p:cNvSpPr>
                    <p:nvPr/>
                  </p:nvSpPr>
                  <p:spPr bwMode="auto">
                    <a:xfrm>
                      <a:off x="2112" y="2064"/>
                      <a:ext cx="96" cy="96"/>
                    </a:xfrm>
                    <a:prstGeom prst="ellipse">
                      <a:avLst/>
                    </a:prstGeom>
                    <a:solidFill>
                      <a:srgbClr val="F0E09A"/>
                    </a:solidFill>
                    <a:ln w="28575">
                      <a:solidFill>
                        <a:schemeClr val="tx1"/>
                      </a:solidFill>
                      <a:round/>
                      <a:headEnd/>
                      <a:tailEnd/>
                    </a:ln>
                    <a:effectLst/>
                  </p:spPr>
                  <p:txBody>
                    <a:bodyPr wrap="none" anchor="ctr"/>
                    <a:lstStyle/>
                    <a:p>
                      <a:endParaRPr lang="en-US"/>
                    </a:p>
                  </p:txBody>
                </p:sp>
              </p:grpSp>
              <p:grpSp>
                <p:nvGrpSpPr>
                  <p:cNvPr id="327818" name="Group 138"/>
                  <p:cNvGrpSpPr>
                    <a:grpSpLocks/>
                  </p:cNvGrpSpPr>
                  <p:nvPr/>
                </p:nvGrpSpPr>
                <p:grpSpPr bwMode="auto">
                  <a:xfrm>
                    <a:off x="2304" y="2640"/>
                    <a:ext cx="96" cy="96"/>
                    <a:chOff x="2496" y="2400"/>
                    <a:chExt cx="96" cy="96"/>
                  </a:xfrm>
                </p:grpSpPr>
                <p:sp>
                  <p:nvSpPr>
                    <p:cNvPr id="327819" name="Line 13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820" name="Line 14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grpSp>
          <p:sp>
            <p:nvSpPr>
              <p:cNvPr id="327821" name="Line 141"/>
              <p:cNvSpPr>
                <a:spLocks noChangeShapeType="1"/>
              </p:cNvSpPr>
              <p:nvPr/>
            </p:nvSpPr>
            <p:spPr bwMode="auto">
              <a:xfrm flipH="1">
                <a:off x="1776" y="1200"/>
                <a:ext cx="1152" cy="288"/>
              </a:xfrm>
              <a:prstGeom prst="line">
                <a:avLst/>
              </a:prstGeom>
              <a:noFill/>
              <a:ln w="9525">
                <a:solidFill>
                  <a:schemeClr val="tx1"/>
                </a:solidFill>
                <a:round/>
                <a:headEnd/>
                <a:tailEnd type="triangle" w="med" len="med"/>
              </a:ln>
              <a:effectLst/>
            </p:spPr>
            <p:txBody>
              <a:bodyPr wrap="none"/>
              <a:lstStyle/>
              <a:p>
                <a:endParaRPr lang="en-US"/>
              </a:p>
            </p:txBody>
          </p:sp>
          <p:sp>
            <p:nvSpPr>
              <p:cNvPr id="327822" name="Line 142"/>
              <p:cNvSpPr>
                <a:spLocks noChangeShapeType="1"/>
              </p:cNvSpPr>
              <p:nvPr/>
            </p:nvSpPr>
            <p:spPr bwMode="auto">
              <a:xfrm>
                <a:off x="2928" y="1200"/>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327823" name="Line 143"/>
              <p:cNvSpPr>
                <a:spLocks noChangeShapeType="1"/>
              </p:cNvSpPr>
              <p:nvPr/>
            </p:nvSpPr>
            <p:spPr bwMode="auto">
              <a:xfrm>
                <a:off x="2928" y="1200"/>
                <a:ext cx="1200" cy="288"/>
              </a:xfrm>
              <a:prstGeom prst="line">
                <a:avLst/>
              </a:prstGeom>
              <a:noFill/>
              <a:ln w="9525">
                <a:solidFill>
                  <a:schemeClr val="tx1"/>
                </a:solidFill>
                <a:round/>
                <a:headEnd/>
                <a:tailEnd type="triangle" w="med" len="med"/>
              </a:ln>
              <a:effectLst/>
            </p:spPr>
            <p:txBody>
              <a:bodyPr wrap="none"/>
              <a:lstStyle/>
              <a:p>
                <a:endParaRPr lang="en-US"/>
              </a:p>
            </p:txBody>
          </p:sp>
          <p:sp>
            <p:nvSpPr>
              <p:cNvPr id="327824" name="Line 144"/>
              <p:cNvSpPr>
                <a:spLocks noChangeShapeType="1"/>
              </p:cNvSpPr>
              <p:nvPr/>
            </p:nvSpPr>
            <p:spPr bwMode="auto">
              <a:xfrm flipH="1">
                <a:off x="2256" y="1776"/>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327825" name="Line 145"/>
              <p:cNvSpPr>
                <a:spLocks noChangeShapeType="1"/>
              </p:cNvSpPr>
              <p:nvPr/>
            </p:nvSpPr>
            <p:spPr bwMode="auto">
              <a:xfrm flipH="1">
                <a:off x="2016" y="2352"/>
                <a:ext cx="240" cy="288"/>
              </a:xfrm>
              <a:prstGeom prst="line">
                <a:avLst/>
              </a:prstGeom>
              <a:noFill/>
              <a:ln w="9525">
                <a:solidFill>
                  <a:schemeClr val="tx1"/>
                </a:solidFill>
                <a:round/>
                <a:headEnd/>
                <a:tailEnd type="triangle" w="med" len="med"/>
              </a:ln>
              <a:effectLst/>
            </p:spPr>
            <p:txBody>
              <a:bodyPr wrap="none"/>
              <a:lstStyle/>
              <a:p>
                <a:endParaRPr lang="en-US"/>
              </a:p>
            </p:txBody>
          </p:sp>
          <p:sp>
            <p:nvSpPr>
              <p:cNvPr id="327826" name="Line 146"/>
              <p:cNvSpPr>
                <a:spLocks noChangeShapeType="1"/>
              </p:cNvSpPr>
              <p:nvPr/>
            </p:nvSpPr>
            <p:spPr bwMode="auto">
              <a:xfrm flipH="1">
                <a:off x="1536" y="2352"/>
                <a:ext cx="720" cy="288"/>
              </a:xfrm>
              <a:prstGeom prst="line">
                <a:avLst/>
              </a:prstGeom>
              <a:noFill/>
              <a:ln w="9525">
                <a:solidFill>
                  <a:schemeClr val="tx1"/>
                </a:solidFill>
                <a:round/>
                <a:headEnd/>
                <a:tailEnd type="triangle" w="med" len="med"/>
              </a:ln>
              <a:effectLst/>
            </p:spPr>
            <p:txBody>
              <a:bodyPr wrap="none"/>
              <a:lstStyle/>
              <a:p>
                <a:endParaRPr lang="en-US"/>
              </a:p>
            </p:txBody>
          </p:sp>
          <p:sp>
            <p:nvSpPr>
              <p:cNvPr id="327827" name="Line 147"/>
              <p:cNvSpPr>
                <a:spLocks noChangeShapeType="1"/>
              </p:cNvSpPr>
              <p:nvPr/>
            </p:nvSpPr>
            <p:spPr bwMode="auto">
              <a:xfrm>
                <a:off x="2256" y="2352"/>
                <a:ext cx="240" cy="288"/>
              </a:xfrm>
              <a:prstGeom prst="line">
                <a:avLst/>
              </a:prstGeom>
              <a:noFill/>
              <a:ln w="9525">
                <a:solidFill>
                  <a:schemeClr val="tx1"/>
                </a:solidFill>
                <a:round/>
                <a:headEnd/>
                <a:tailEnd type="triangle" w="med" len="med"/>
              </a:ln>
              <a:effectLst/>
            </p:spPr>
            <p:txBody>
              <a:bodyPr wrap="none"/>
              <a:lstStyle/>
              <a:p>
                <a:endParaRPr lang="en-US"/>
              </a:p>
            </p:txBody>
          </p:sp>
          <p:sp>
            <p:nvSpPr>
              <p:cNvPr id="327828" name="Line 148"/>
              <p:cNvSpPr>
                <a:spLocks noChangeShapeType="1"/>
              </p:cNvSpPr>
              <p:nvPr/>
            </p:nvSpPr>
            <p:spPr bwMode="auto">
              <a:xfrm>
                <a:off x="2928" y="1776"/>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327829" name="Line 149"/>
              <p:cNvSpPr>
                <a:spLocks noChangeShapeType="1"/>
              </p:cNvSpPr>
              <p:nvPr/>
            </p:nvSpPr>
            <p:spPr bwMode="auto">
              <a:xfrm>
                <a:off x="2256" y="2352"/>
                <a:ext cx="720" cy="288"/>
              </a:xfrm>
              <a:prstGeom prst="line">
                <a:avLst/>
              </a:prstGeom>
              <a:noFill/>
              <a:ln w="9525">
                <a:solidFill>
                  <a:schemeClr val="tx1"/>
                </a:solidFill>
                <a:round/>
                <a:headEnd/>
                <a:tailEnd type="triangle" w="med" len="med"/>
              </a:ln>
              <a:effectLst/>
            </p:spPr>
            <p:txBody>
              <a:bodyPr wrap="none"/>
              <a:lstStyle/>
              <a:p>
                <a:endParaRPr lang="en-US"/>
              </a:p>
            </p:txBody>
          </p:sp>
          <p:grpSp>
            <p:nvGrpSpPr>
              <p:cNvPr id="327830" name="Group 150"/>
              <p:cNvGrpSpPr>
                <a:grpSpLocks/>
              </p:cNvGrpSpPr>
              <p:nvPr/>
            </p:nvGrpSpPr>
            <p:grpSpPr bwMode="auto">
              <a:xfrm>
                <a:off x="1872" y="3216"/>
                <a:ext cx="288" cy="288"/>
                <a:chOff x="4944" y="2640"/>
                <a:chExt cx="288" cy="288"/>
              </a:xfrm>
            </p:grpSpPr>
            <p:grpSp>
              <p:nvGrpSpPr>
                <p:cNvPr id="327831" name="Group 151"/>
                <p:cNvGrpSpPr>
                  <a:grpSpLocks/>
                </p:cNvGrpSpPr>
                <p:nvPr/>
              </p:nvGrpSpPr>
              <p:grpSpPr bwMode="auto">
                <a:xfrm>
                  <a:off x="4944" y="2640"/>
                  <a:ext cx="288" cy="288"/>
                  <a:chOff x="2400" y="2592"/>
                  <a:chExt cx="288" cy="288"/>
                </a:xfrm>
              </p:grpSpPr>
              <p:grpSp>
                <p:nvGrpSpPr>
                  <p:cNvPr id="327832" name="Group 152"/>
                  <p:cNvGrpSpPr>
                    <a:grpSpLocks/>
                  </p:cNvGrpSpPr>
                  <p:nvPr/>
                </p:nvGrpSpPr>
                <p:grpSpPr bwMode="auto">
                  <a:xfrm>
                    <a:off x="2400" y="2592"/>
                    <a:ext cx="288" cy="288"/>
                    <a:chOff x="2112" y="2064"/>
                    <a:chExt cx="288" cy="288"/>
                  </a:xfrm>
                </p:grpSpPr>
                <p:grpSp>
                  <p:nvGrpSpPr>
                    <p:cNvPr id="327833" name="Group 153"/>
                    <p:cNvGrpSpPr>
                      <a:grpSpLocks/>
                    </p:cNvGrpSpPr>
                    <p:nvPr/>
                  </p:nvGrpSpPr>
                  <p:grpSpPr bwMode="auto">
                    <a:xfrm>
                      <a:off x="2112" y="2064"/>
                      <a:ext cx="288" cy="288"/>
                      <a:chOff x="2304" y="1152"/>
                      <a:chExt cx="288" cy="288"/>
                    </a:xfrm>
                  </p:grpSpPr>
                  <p:sp>
                    <p:nvSpPr>
                      <p:cNvPr id="327834" name="Rectangle 154"/>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27835" name="Line 155"/>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27836" name="Line 156"/>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27837" name="Line 157"/>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27838" name="Line 158"/>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27839" name="Group 159"/>
                    <p:cNvGrpSpPr>
                      <a:grpSpLocks/>
                    </p:cNvGrpSpPr>
                    <p:nvPr/>
                  </p:nvGrpSpPr>
                  <p:grpSpPr bwMode="auto">
                    <a:xfrm>
                      <a:off x="2208" y="2160"/>
                      <a:ext cx="96" cy="96"/>
                      <a:chOff x="2496" y="2400"/>
                      <a:chExt cx="96" cy="96"/>
                    </a:xfrm>
                  </p:grpSpPr>
                  <p:sp>
                    <p:nvSpPr>
                      <p:cNvPr id="327840" name="Line 160"/>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841" name="Line 161"/>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27842" name="Oval 162"/>
                    <p:cNvSpPr>
                      <a:spLocks noChangeArrowheads="1"/>
                    </p:cNvSpPr>
                    <p:nvPr/>
                  </p:nvSpPr>
                  <p:spPr bwMode="auto">
                    <a:xfrm>
                      <a:off x="2112" y="2064"/>
                      <a:ext cx="96" cy="96"/>
                    </a:xfrm>
                    <a:prstGeom prst="ellipse">
                      <a:avLst/>
                    </a:prstGeom>
                    <a:noFill/>
                    <a:ln w="28575">
                      <a:solidFill>
                        <a:schemeClr val="tx1"/>
                      </a:solidFill>
                      <a:round/>
                      <a:headEnd/>
                      <a:tailEnd/>
                    </a:ln>
                    <a:effectLst/>
                  </p:spPr>
                  <p:txBody>
                    <a:bodyPr wrap="none" anchor="ctr"/>
                    <a:lstStyle/>
                    <a:p>
                      <a:endParaRPr lang="en-US"/>
                    </a:p>
                  </p:txBody>
                </p:sp>
              </p:grpSp>
              <p:grpSp>
                <p:nvGrpSpPr>
                  <p:cNvPr id="327843" name="Group 163"/>
                  <p:cNvGrpSpPr>
                    <a:grpSpLocks/>
                  </p:cNvGrpSpPr>
                  <p:nvPr/>
                </p:nvGrpSpPr>
                <p:grpSpPr bwMode="auto">
                  <a:xfrm>
                    <a:off x="2592" y="2592"/>
                    <a:ext cx="96" cy="96"/>
                    <a:chOff x="2496" y="2400"/>
                    <a:chExt cx="96" cy="96"/>
                  </a:xfrm>
                </p:grpSpPr>
                <p:sp>
                  <p:nvSpPr>
                    <p:cNvPr id="327844" name="Line 164"/>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27845" name="Line 165"/>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27846" name="Oval 166"/>
                <p:cNvSpPr>
                  <a:spLocks noChangeArrowheads="1"/>
                </p:cNvSpPr>
                <p:nvPr/>
              </p:nvSpPr>
              <p:spPr bwMode="auto">
                <a:xfrm>
                  <a:off x="4944" y="2736"/>
                  <a:ext cx="96" cy="96"/>
                </a:xfrm>
                <a:prstGeom prst="ellipse">
                  <a:avLst/>
                </a:prstGeom>
                <a:noFill/>
                <a:ln w="28575">
                  <a:solidFill>
                    <a:schemeClr val="tx1"/>
                  </a:solidFill>
                  <a:round/>
                  <a:headEnd/>
                  <a:tailEnd/>
                </a:ln>
                <a:effectLst/>
              </p:spPr>
              <p:txBody>
                <a:bodyPr wrap="none" anchor="ctr"/>
                <a:lstStyle/>
                <a:p>
                  <a:endParaRPr lang="en-US"/>
                </a:p>
              </p:txBody>
            </p:sp>
          </p:grpSp>
          <p:sp>
            <p:nvSpPr>
              <p:cNvPr id="327847" name="Line 167"/>
              <p:cNvSpPr>
                <a:spLocks noChangeShapeType="1"/>
              </p:cNvSpPr>
              <p:nvPr/>
            </p:nvSpPr>
            <p:spPr bwMode="auto">
              <a:xfrm>
                <a:off x="2016" y="2928"/>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327848" name="Line 168"/>
              <p:cNvSpPr>
                <a:spLocks noChangeShapeType="1"/>
              </p:cNvSpPr>
              <p:nvPr/>
            </p:nvSpPr>
            <p:spPr bwMode="auto">
              <a:xfrm>
                <a:off x="2016" y="3504"/>
                <a:ext cx="0" cy="288"/>
              </a:xfrm>
              <a:prstGeom prst="line">
                <a:avLst/>
              </a:prstGeom>
              <a:noFill/>
              <a:ln w="9525">
                <a:solidFill>
                  <a:schemeClr val="tx1"/>
                </a:solidFill>
                <a:round/>
                <a:headEnd/>
                <a:tailEnd type="triangle" w="med" len="med"/>
              </a:ln>
              <a:effectLst/>
            </p:spPr>
            <p:txBody>
              <a:bodyPr wrap="none"/>
              <a:lstStyle/>
              <a:p>
                <a:endParaRPr lang="en-US"/>
              </a:p>
            </p:txBody>
          </p:sp>
        </p:grpSp>
        <p:sp>
          <p:nvSpPr>
            <p:cNvPr id="327849" name="Text Box 169"/>
            <p:cNvSpPr txBox="1">
              <a:spLocks noChangeArrowheads="1"/>
            </p:cNvSpPr>
            <p:nvPr/>
          </p:nvSpPr>
          <p:spPr bwMode="auto">
            <a:xfrm>
              <a:off x="432" y="1200"/>
              <a:ext cx="1041" cy="231"/>
            </a:xfrm>
            <a:prstGeom prst="rect">
              <a:avLst/>
            </a:prstGeom>
            <a:noFill/>
            <a:ln w="9525">
              <a:noFill/>
              <a:miter lim="800000"/>
              <a:headEnd/>
              <a:tailEnd/>
            </a:ln>
            <a:effectLst/>
          </p:spPr>
          <p:txBody>
            <a:bodyPr wrap="none">
              <a:spAutoFit/>
            </a:bodyPr>
            <a:lstStyle/>
            <a:p>
              <a:r>
                <a:rPr lang="en-US">
                  <a:latin typeface="Comic Sans MS" pitchFamily="66" charset="0"/>
                </a:rPr>
                <a:t>MAX’s play </a:t>
              </a:r>
              <a:r>
                <a:rPr lang="en-US">
                  <a:latin typeface="Comic Sans MS" pitchFamily="66" charset="0"/>
                  <a:sym typeface="Symbol" pitchFamily="18" charset="2"/>
                </a:rPr>
                <a:t></a:t>
              </a:r>
            </a:p>
          </p:txBody>
        </p:sp>
        <p:sp>
          <p:nvSpPr>
            <p:cNvPr id="327850" name="Text Box 170"/>
            <p:cNvSpPr txBox="1">
              <a:spLocks noChangeArrowheads="1"/>
            </p:cNvSpPr>
            <p:nvPr/>
          </p:nvSpPr>
          <p:spPr bwMode="auto">
            <a:xfrm>
              <a:off x="432" y="1872"/>
              <a:ext cx="1026" cy="231"/>
            </a:xfrm>
            <a:prstGeom prst="rect">
              <a:avLst/>
            </a:prstGeom>
            <a:noFill/>
            <a:ln w="9525">
              <a:noFill/>
              <a:miter lim="800000"/>
              <a:headEnd/>
              <a:tailEnd/>
            </a:ln>
            <a:effectLst/>
          </p:spPr>
          <p:txBody>
            <a:bodyPr wrap="none">
              <a:spAutoFit/>
            </a:bodyPr>
            <a:lstStyle/>
            <a:p>
              <a:r>
                <a:rPr lang="en-US">
                  <a:latin typeface="Comic Sans MS" pitchFamily="66" charset="0"/>
                </a:rPr>
                <a:t>MIN’s play </a:t>
              </a:r>
              <a:r>
                <a:rPr lang="en-US">
                  <a:sym typeface="Symbol" pitchFamily="18" charset="2"/>
                </a:rPr>
                <a:t></a:t>
              </a:r>
            </a:p>
          </p:txBody>
        </p:sp>
        <p:sp>
          <p:nvSpPr>
            <p:cNvPr id="327851" name="Text Box 171"/>
            <p:cNvSpPr txBox="1">
              <a:spLocks noChangeArrowheads="1"/>
            </p:cNvSpPr>
            <p:nvPr/>
          </p:nvSpPr>
          <p:spPr bwMode="auto">
            <a:xfrm>
              <a:off x="432" y="3744"/>
              <a:ext cx="1261" cy="404"/>
            </a:xfrm>
            <a:prstGeom prst="rect">
              <a:avLst/>
            </a:prstGeom>
            <a:noFill/>
            <a:ln w="9525">
              <a:noFill/>
              <a:miter lim="800000"/>
              <a:headEnd/>
              <a:tailEnd/>
            </a:ln>
            <a:effectLst/>
          </p:spPr>
          <p:txBody>
            <a:bodyPr wrap="none">
              <a:spAutoFit/>
            </a:bodyPr>
            <a:lstStyle/>
            <a:p>
              <a:r>
                <a:rPr lang="en-US">
                  <a:latin typeface="Comic Sans MS" pitchFamily="66" charset="0"/>
                </a:rPr>
                <a:t>Terminal state</a:t>
              </a:r>
              <a:br>
                <a:rPr lang="en-US">
                  <a:latin typeface="Comic Sans MS" pitchFamily="66" charset="0"/>
                </a:rPr>
              </a:br>
              <a:r>
                <a:rPr lang="en-US">
                  <a:latin typeface="Comic Sans MS" pitchFamily="66" charset="0"/>
                </a:rPr>
                <a:t>(win for MAX) </a:t>
              </a:r>
              <a:r>
                <a:rPr lang="en-US">
                  <a:latin typeface="Comic Sans MS" pitchFamily="66" charset="0"/>
                  <a:sym typeface="Symbol" pitchFamily="18" charset="2"/>
                </a:rPr>
                <a:t></a:t>
              </a:r>
            </a:p>
          </p:txBody>
        </p:sp>
      </p:grpSp>
      <p:sp>
        <p:nvSpPr>
          <p:cNvPr id="327852" name="Text Box 172"/>
          <p:cNvSpPr txBox="1">
            <a:spLocks noChangeArrowheads="1"/>
          </p:cNvSpPr>
          <p:nvPr/>
        </p:nvSpPr>
        <p:spPr bwMode="auto">
          <a:xfrm>
            <a:off x="4967288" y="3852863"/>
            <a:ext cx="3886200" cy="2830512"/>
          </a:xfrm>
          <a:prstGeom prst="rect">
            <a:avLst/>
          </a:prstGeom>
          <a:solidFill>
            <a:srgbClr val="DDDDDD"/>
          </a:solidFill>
          <a:ln w="9525">
            <a:noFill/>
            <a:miter lim="800000"/>
            <a:headEnd/>
            <a:tailEnd/>
          </a:ln>
          <a:effectLst/>
        </p:spPr>
        <p:txBody>
          <a:bodyPr>
            <a:spAutoFit/>
          </a:bodyPr>
          <a:lstStyle/>
          <a:p>
            <a:pPr>
              <a:lnSpc>
                <a:spcPct val="90000"/>
              </a:lnSpc>
            </a:pPr>
            <a:r>
              <a:rPr lang="en-US" sz="2400">
                <a:latin typeface="Comic Sans MS" pitchFamily="66" charset="0"/>
              </a:rPr>
              <a:t>In general, the branching factor and the depth of terminal states are large</a:t>
            </a:r>
          </a:p>
          <a:p>
            <a:pPr>
              <a:lnSpc>
                <a:spcPct val="90000"/>
              </a:lnSpc>
            </a:pPr>
            <a:endParaRPr lang="en-US" sz="800">
              <a:latin typeface="Comic Sans MS" pitchFamily="66" charset="0"/>
            </a:endParaRPr>
          </a:p>
          <a:p>
            <a:pPr>
              <a:lnSpc>
                <a:spcPct val="90000"/>
              </a:lnSpc>
            </a:pPr>
            <a:r>
              <a:rPr lang="en-US" sz="2400">
                <a:latin typeface="Comic Sans MS" pitchFamily="66" charset="0"/>
              </a:rPr>
              <a:t>Chess:</a:t>
            </a:r>
          </a:p>
          <a:p>
            <a:pPr>
              <a:lnSpc>
                <a:spcPct val="90000"/>
              </a:lnSpc>
              <a:buFontTx/>
              <a:buChar char="•"/>
            </a:pPr>
            <a:r>
              <a:rPr lang="en-US" sz="2400">
                <a:latin typeface="Comic Sans MS" pitchFamily="66" charset="0"/>
              </a:rPr>
              <a:t> Number of states: ~</a:t>
            </a:r>
            <a:r>
              <a:rPr lang="en-US" sz="2400">
                <a:latin typeface="Comic Sans MS" pitchFamily="66" charset="0"/>
                <a:cs typeface="Times New Roman" pitchFamily="18" charset="0"/>
              </a:rPr>
              <a:t>10</a:t>
            </a:r>
            <a:r>
              <a:rPr lang="en-US" sz="2400" baseline="30000">
                <a:latin typeface="Comic Sans MS" pitchFamily="66" charset="0"/>
                <a:cs typeface="Times New Roman" pitchFamily="18" charset="0"/>
              </a:rPr>
              <a:t>40</a:t>
            </a:r>
            <a:endParaRPr lang="en-US" sz="2400">
              <a:latin typeface="Comic Sans MS" pitchFamily="66" charset="0"/>
              <a:cs typeface="Times New Roman" pitchFamily="18" charset="0"/>
            </a:endParaRPr>
          </a:p>
          <a:p>
            <a:pPr>
              <a:lnSpc>
                <a:spcPct val="90000"/>
              </a:lnSpc>
              <a:buFontTx/>
              <a:buChar char="•"/>
            </a:pPr>
            <a:r>
              <a:rPr lang="en-US" sz="2400">
                <a:latin typeface="Comic Sans MS" pitchFamily="66" charset="0"/>
              </a:rPr>
              <a:t> Branching factor: ~35</a:t>
            </a:r>
          </a:p>
          <a:p>
            <a:pPr>
              <a:lnSpc>
                <a:spcPct val="90000"/>
              </a:lnSpc>
              <a:buFontTx/>
              <a:buChar char="•"/>
            </a:pPr>
            <a:r>
              <a:rPr lang="en-US" sz="2400">
                <a:latin typeface="Comic Sans MS" pitchFamily="66" charset="0"/>
              </a:rPr>
              <a:t> Number of total moves </a:t>
            </a:r>
            <a:br>
              <a:rPr lang="en-US" sz="2400">
                <a:latin typeface="Comic Sans MS" pitchFamily="66" charset="0"/>
              </a:rPr>
            </a:br>
            <a:r>
              <a:rPr lang="en-US" sz="2400">
                <a:latin typeface="Comic Sans MS" pitchFamily="66" charset="0"/>
              </a:rPr>
              <a:t>  in a game: ~100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smtClean="0"/>
              <a:t>Choosing an Action: Basic Idea</a:t>
            </a:r>
            <a:endParaRPr lang="en-US"/>
          </a:p>
        </p:txBody>
      </p:sp>
      <p:sp>
        <p:nvSpPr>
          <p:cNvPr id="323587" name="Rectangle 3"/>
          <p:cNvSpPr>
            <a:spLocks noGrp="1" noChangeArrowheads="1"/>
          </p:cNvSpPr>
          <p:nvPr>
            <p:ph sz="quarter" idx="1"/>
          </p:nvPr>
        </p:nvSpPr>
        <p:spPr/>
        <p:txBody>
          <a:bodyPr/>
          <a:lstStyle/>
          <a:p>
            <a:pPr marL="457200" indent="-457200">
              <a:buFont typeface="+mj-lt"/>
              <a:buAutoNum type="arabicPeriod"/>
            </a:pPr>
            <a:r>
              <a:rPr lang="en-US" dirty="0" smtClean="0"/>
              <a:t>Using the current state as the initial state, build the game tree uniformly to the leaf nodes</a:t>
            </a:r>
          </a:p>
          <a:p>
            <a:pPr marL="457200" indent="-457200">
              <a:buFont typeface="+mj-lt"/>
              <a:buAutoNum type="arabicPeriod"/>
            </a:pPr>
            <a:r>
              <a:rPr lang="en-US" dirty="0" smtClean="0"/>
              <a:t>Evaluate whether leaf nodes are wins (+1), losses (-1), or draws (0)</a:t>
            </a:r>
          </a:p>
          <a:p>
            <a:pPr marL="457200" indent="-457200">
              <a:buFont typeface="+mj-lt"/>
              <a:buAutoNum type="arabicPeriod"/>
            </a:pPr>
            <a:r>
              <a:rPr lang="en-US" dirty="0" smtClean="0"/>
              <a:t>Back up the results from the leaves to the root and pick the best action assuming the worst from MIN</a:t>
            </a:r>
          </a:p>
          <a:p>
            <a:endParaRPr lang="en-US" dirty="0" smtClean="0"/>
          </a:p>
          <a:p>
            <a:pPr>
              <a:buNone/>
            </a:pPr>
            <a:r>
              <a:rPr lang="en-US" dirty="0" smtClean="0">
                <a:sym typeface="Symbol" pitchFamily="18" charset="2"/>
              </a:rPr>
              <a:t> </a:t>
            </a:r>
            <a:r>
              <a:rPr lang="en-US" dirty="0" err="1" smtClean="0"/>
              <a:t>Minimax</a:t>
            </a:r>
            <a:r>
              <a:rPr lang="en-US" dirty="0" smtClean="0"/>
              <a:t> algorithm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err="1" smtClean="0"/>
              <a:t>Minimax</a:t>
            </a:r>
            <a:r>
              <a:rPr lang="en-US" dirty="0" smtClean="0"/>
              <a:t> Backup</a:t>
            </a:r>
            <a:endParaRPr lang="en-US" dirty="0"/>
          </a:p>
        </p:txBody>
      </p:sp>
      <p:sp>
        <p:nvSpPr>
          <p:cNvPr id="222" name="TextBox 221"/>
          <p:cNvSpPr txBox="1"/>
          <p:nvPr/>
        </p:nvSpPr>
        <p:spPr>
          <a:xfrm>
            <a:off x="6248400" y="2907268"/>
            <a:ext cx="1828800" cy="369332"/>
          </a:xfrm>
          <a:prstGeom prst="rect">
            <a:avLst/>
          </a:prstGeom>
          <a:noFill/>
        </p:spPr>
        <p:txBody>
          <a:bodyPr wrap="square" rtlCol="0">
            <a:spAutoFit/>
          </a:bodyPr>
          <a:lstStyle/>
          <a:p>
            <a:r>
              <a:rPr lang="en-US" dirty="0" smtClean="0">
                <a:latin typeface="Comic Sans MS" pitchFamily="66" charset="0"/>
              </a:rPr>
              <a:t>MIN’s turn</a:t>
            </a:r>
            <a:endParaRPr lang="en-US" dirty="0">
              <a:latin typeface="Comic Sans MS" pitchFamily="66" charset="0"/>
            </a:endParaRPr>
          </a:p>
        </p:txBody>
      </p:sp>
      <p:sp>
        <p:nvSpPr>
          <p:cNvPr id="238" name="TextBox 237"/>
          <p:cNvSpPr txBox="1"/>
          <p:nvPr/>
        </p:nvSpPr>
        <p:spPr>
          <a:xfrm>
            <a:off x="4953000" y="18288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grpSp>
        <p:nvGrpSpPr>
          <p:cNvPr id="384" name="Group 11"/>
          <p:cNvGrpSpPr>
            <a:grpSpLocks/>
          </p:cNvGrpSpPr>
          <p:nvPr/>
        </p:nvGrpSpPr>
        <p:grpSpPr bwMode="auto">
          <a:xfrm>
            <a:off x="3733800" y="1828800"/>
            <a:ext cx="537882" cy="518160"/>
            <a:chOff x="2496" y="1536"/>
            <a:chExt cx="288" cy="288"/>
          </a:xfrm>
        </p:grpSpPr>
        <p:grpSp>
          <p:nvGrpSpPr>
            <p:cNvPr id="385" name="Group 12"/>
            <p:cNvGrpSpPr>
              <a:grpSpLocks/>
            </p:cNvGrpSpPr>
            <p:nvPr/>
          </p:nvGrpSpPr>
          <p:grpSpPr bwMode="auto">
            <a:xfrm>
              <a:off x="2496" y="1536"/>
              <a:ext cx="288" cy="288"/>
              <a:chOff x="2304" y="1152"/>
              <a:chExt cx="288" cy="288"/>
            </a:xfrm>
          </p:grpSpPr>
          <p:sp>
            <p:nvSpPr>
              <p:cNvPr id="38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90" name="Line 1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91" name="Line 1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92" name="Line 1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93" name="Line 1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386" name="Group 18"/>
            <p:cNvGrpSpPr>
              <a:grpSpLocks/>
            </p:cNvGrpSpPr>
            <p:nvPr/>
          </p:nvGrpSpPr>
          <p:grpSpPr bwMode="auto">
            <a:xfrm>
              <a:off x="2592" y="1632"/>
              <a:ext cx="96" cy="96"/>
              <a:chOff x="2496" y="2400"/>
              <a:chExt cx="96" cy="96"/>
            </a:xfrm>
          </p:grpSpPr>
          <p:sp>
            <p:nvSpPr>
              <p:cNvPr id="387" name="Line 1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88" name="Line 2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94" name="Oval 44"/>
          <p:cNvSpPr>
            <a:spLocks noChangeArrowheads="1"/>
          </p:cNvSpPr>
          <p:nvPr/>
        </p:nvSpPr>
        <p:spPr bwMode="auto">
          <a:xfrm>
            <a:off x="3742124" y="18229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95" name="Group 41"/>
          <p:cNvGrpSpPr>
            <a:grpSpLocks/>
          </p:cNvGrpSpPr>
          <p:nvPr/>
        </p:nvGrpSpPr>
        <p:grpSpPr bwMode="auto">
          <a:xfrm>
            <a:off x="4093456" y="1841136"/>
            <a:ext cx="179294" cy="172720"/>
            <a:chOff x="2496" y="2400"/>
            <a:chExt cx="96" cy="96"/>
          </a:xfrm>
        </p:grpSpPr>
        <p:sp>
          <p:nvSpPr>
            <p:cNvPr id="3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98" name="Oval 44"/>
          <p:cNvSpPr>
            <a:spLocks noChangeArrowheads="1"/>
          </p:cNvSpPr>
          <p:nvPr/>
        </p:nvSpPr>
        <p:spPr bwMode="auto">
          <a:xfrm>
            <a:off x="3730172" y="21844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99" name="Group 41"/>
          <p:cNvGrpSpPr>
            <a:grpSpLocks/>
          </p:cNvGrpSpPr>
          <p:nvPr/>
        </p:nvGrpSpPr>
        <p:grpSpPr bwMode="auto">
          <a:xfrm>
            <a:off x="3926114" y="1841136"/>
            <a:ext cx="179294" cy="172720"/>
            <a:chOff x="2496" y="2400"/>
            <a:chExt cx="96" cy="96"/>
          </a:xfrm>
        </p:grpSpPr>
        <p:sp>
          <p:nvSpPr>
            <p:cNvPr id="40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0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02" name="Oval 44"/>
          <p:cNvSpPr>
            <a:spLocks noChangeArrowheads="1"/>
          </p:cNvSpPr>
          <p:nvPr/>
        </p:nvSpPr>
        <p:spPr bwMode="auto">
          <a:xfrm>
            <a:off x="4097724" y="2018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42" name="Group 11"/>
          <p:cNvGrpSpPr>
            <a:grpSpLocks/>
          </p:cNvGrpSpPr>
          <p:nvPr/>
        </p:nvGrpSpPr>
        <p:grpSpPr bwMode="auto">
          <a:xfrm>
            <a:off x="2580982" y="2819400"/>
            <a:ext cx="537882" cy="518160"/>
            <a:chOff x="2496" y="1536"/>
            <a:chExt cx="288" cy="288"/>
          </a:xfrm>
          <a:solidFill>
            <a:srgbClr val="F0E09A"/>
          </a:solidFill>
        </p:grpSpPr>
        <p:grpSp>
          <p:nvGrpSpPr>
            <p:cNvPr id="443" name="Group 12"/>
            <p:cNvGrpSpPr>
              <a:grpSpLocks/>
            </p:cNvGrpSpPr>
            <p:nvPr/>
          </p:nvGrpSpPr>
          <p:grpSpPr bwMode="auto">
            <a:xfrm>
              <a:off x="2496" y="1536"/>
              <a:ext cx="288" cy="288"/>
              <a:chOff x="2304" y="1152"/>
              <a:chExt cx="288" cy="288"/>
            </a:xfrm>
            <a:grpFill/>
          </p:grpSpPr>
          <p:sp>
            <p:nvSpPr>
              <p:cNvPr id="44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4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4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5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5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444" name="Group 18"/>
            <p:cNvGrpSpPr>
              <a:grpSpLocks/>
            </p:cNvGrpSpPr>
            <p:nvPr/>
          </p:nvGrpSpPr>
          <p:grpSpPr bwMode="auto">
            <a:xfrm>
              <a:off x="2592" y="1632"/>
              <a:ext cx="96" cy="96"/>
              <a:chOff x="2496" y="2400"/>
              <a:chExt cx="96" cy="96"/>
            </a:xfrm>
            <a:grpFill/>
          </p:grpSpPr>
          <p:sp>
            <p:nvSpPr>
              <p:cNvPr id="44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4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52" name="Oval 44"/>
          <p:cNvSpPr>
            <a:spLocks noChangeArrowheads="1"/>
          </p:cNvSpPr>
          <p:nvPr/>
        </p:nvSpPr>
        <p:spPr bwMode="auto">
          <a:xfrm>
            <a:off x="2589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53" name="Group 41"/>
          <p:cNvGrpSpPr>
            <a:grpSpLocks/>
          </p:cNvGrpSpPr>
          <p:nvPr/>
        </p:nvGrpSpPr>
        <p:grpSpPr bwMode="auto">
          <a:xfrm>
            <a:off x="2940638" y="2831736"/>
            <a:ext cx="179294" cy="172720"/>
            <a:chOff x="2496" y="2400"/>
            <a:chExt cx="96" cy="96"/>
          </a:xfrm>
        </p:grpSpPr>
        <p:sp>
          <p:nvSpPr>
            <p:cNvPr id="45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56" name="Oval 44"/>
          <p:cNvSpPr>
            <a:spLocks noChangeArrowheads="1"/>
          </p:cNvSpPr>
          <p:nvPr/>
        </p:nvSpPr>
        <p:spPr bwMode="auto">
          <a:xfrm>
            <a:off x="2577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57" name="Group 41"/>
          <p:cNvGrpSpPr>
            <a:grpSpLocks/>
          </p:cNvGrpSpPr>
          <p:nvPr/>
        </p:nvGrpSpPr>
        <p:grpSpPr bwMode="auto">
          <a:xfrm>
            <a:off x="2773296" y="2831736"/>
            <a:ext cx="179294" cy="172720"/>
            <a:chOff x="2496" y="2400"/>
            <a:chExt cx="96" cy="96"/>
          </a:xfrm>
        </p:grpSpPr>
        <p:sp>
          <p:nvSpPr>
            <p:cNvPr id="4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60" name="Oval 44"/>
          <p:cNvSpPr>
            <a:spLocks noChangeArrowheads="1"/>
          </p:cNvSpPr>
          <p:nvPr/>
        </p:nvSpPr>
        <p:spPr bwMode="auto">
          <a:xfrm>
            <a:off x="2944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61" name="Group 11"/>
          <p:cNvGrpSpPr>
            <a:grpSpLocks/>
          </p:cNvGrpSpPr>
          <p:nvPr/>
        </p:nvGrpSpPr>
        <p:grpSpPr bwMode="auto">
          <a:xfrm>
            <a:off x="3723982" y="2819400"/>
            <a:ext cx="537882" cy="518160"/>
            <a:chOff x="2496" y="1536"/>
            <a:chExt cx="288" cy="288"/>
          </a:xfrm>
          <a:solidFill>
            <a:srgbClr val="F0E09A"/>
          </a:solidFill>
        </p:grpSpPr>
        <p:grpSp>
          <p:nvGrpSpPr>
            <p:cNvPr id="462" name="Group 12"/>
            <p:cNvGrpSpPr>
              <a:grpSpLocks/>
            </p:cNvGrpSpPr>
            <p:nvPr/>
          </p:nvGrpSpPr>
          <p:grpSpPr bwMode="auto">
            <a:xfrm>
              <a:off x="2496" y="1536"/>
              <a:ext cx="288" cy="288"/>
              <a:chOff x="2304" y="1152"/>
              <a:chExt cx="288" cy="288"/>
            </a:xfrm>
            <a:grpFill/>
          </p:grpSpPr>
          <p:sp>
            <p:nvSpPr>
              <p:cNvPr id="466"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67"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68"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69"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70"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463" name="Group 18"/>
            <p:cNvGrpSpPr>
              <a:grpSpLocks/>
            </p:cNvGrpSpPr>
            <p:nvPr/>
          </p:nvGrpSpPr>
          <p:grpSpPr bwMode="auto">
            <a:xfrm>
              <a:off x="2592" y="1632"/>
              <a:ext cx="96" cy="96"/>
              <a:chOff x="2496" y="2400"/>
              <a:chExt cx="96" cy="96"/>
            </a:xfrm>
            <a:grpFill/>
          </p:grpSpPr>
          <p:sp>
            <p:nvSpPr>
              <p:cNvPr id="464"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65"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71" name="Oval 44"/>
          <p:cNvSpPr>
            <a:spLocks noChangeArrowheads="1"/>
          </p:cNvSpPr>
          <p:nvPr/>
        </p:nvSpPr>
        <p:spPr bwMode="auto">
          <a:xfrm>
            <a:off x="3732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72" name="Group 41"/>
          <p:cNvGrpSpPr>
            <a:grpSpLocks/>
          </p:cNvGrpSpPr>
          <p:nvPr/>
        </p:nvGrpSpPr>
        <p:grpSpPr bwMode="auto">
          <a:xfrm>
            <a:off x="4083638" y="2831736"/>
            <a:ext cx="179294" cy="172720"/>
            <a:chOff x="2496" y="2400"/>
            <a:chExt cx="96" cy="96"/>
          </a:xfrm>
        </p:grpSpPr>
        <p:sp>
          <p:nvSpPr>
            <p:cNvPr id="47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5" name="Oval 44"/>
          <p:cNvSpPr>
            <a:spLocks noChangeArrowheads="1"/>
          </p:cNvSpPr>
          <p:nvPr/>
        </p:nvSpPr>
        <p:spPr bwMode="auto">
          <a:xfrm>
            <a:off x="3720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76" name="Group 41"/>
          <p:cNvGrpSpPr>
            <a:grpSpLocks/>
          </p:cNvGrpSpPr>
          <p:nvPr/>
        </p:nvGrpSpPr>
        <p:grpSpPr bwMode="auto">
          <a:xfrm>
            <a:off x="3916296" y="2831736"/>
            <a:ext cx="179294" cy="172720"/>
            <a:chOff x="2496" y="2400"/>
            <a:chExt cx="96" cy="96"/>
          </a:xfrm>
        </p:grpSpPr>
        <p:sp>
          <p:nvSpPr>
            <p:cNvPr id="477"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8"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9" name="Oval 44"/>
          <p:cNvSpPr>
            <a:spLocks noChangeArrowheads="1"/>
          </p:cNvSpPr>
          <p:nvPr/>
        </p:nvSpPr>
        <p:spPr bwMode="auto">
          <a:xfrm>
            <a:off x="4087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80" name="Group 11"/>
          <p:cNvGrpSpPr>
            <a:grpSpLocks/>
          </p:cNvGrpSpPr>
          <p:nvPr/>
        </p:nvGrpSpPr>
        <p:grpSpPr bwMode="auto">
          <a:xfrm>
            <a:off x="4790782" y="2819400"/>
            <a:ext cx="537882" cy="518160"/>
            <a:chOff x="2496" y="1536"/>
            <a:chExt cx="288" cy="288"/>
          </a:xfrm>
          <a:solidFill>
            <a:srgbClr val="F0E09A"/>
          </a:solidFill>
        </p:grpSpPr>
        <p:grpSp>
          <p:nvGrpSpPr>
            <p:cNvPr id="481" name="Group 12"/>
            <p:cNvGrpSpPr>
              <a:grpSpLocks/>
            </p:cNvGrpSpPr>
            <p:nvPr/>
          </p:nvGrpSpPr>
          <p:grpSpPr bwMode="auto">
            <a:xfrm>
              <a:off x="2496" y="1536"/>
              <a:ext cx="288" cy="288"/>
              <a:chOff x="2304" y="1152"/>
              <a:chExt cx="288" cy="288"/>
            </a:xfrm>
            <a:grpFill/>
          </p:grpSpPr>
          <p:sp>
            <p:nvSpPr>
              <p:cNvPr id="485"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8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8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8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8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482" name="Group 18"/>
            <p:cNvGrpSpPr>
              <a:grpSpLocks/>
            </p:cNvGrpSpPr>
            <p:nvPr/>
          </p:nvGrpSpPr>
          <p:grpSpPr bwMode="auto">
            <a:xfrm>
              <a:off x="2592" y="1632"/>
              <a:ext cx="96" cy="96"/>
              <a:chOff x="2496" y="2400"/>
              <a:chExt cx="96" cy="96"/>
            </a:xfrm>
            <a:grpFill/>
          </p:grpSpPr>
          <p:sp>
            <p:nvSpPr>
              <p:cNvPr id="48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8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90" name="Oval 44"/>
          <p:cNvSpPr>
            <a:spLocks noChangeArrowheads="1"/>
          </p:cNvSpPr>
          <p:nvPr/>
        </p:nvSpPr>
        <p:spPr bwMode="auto">
          <a:xfrm>
            <a:off x="47991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91" name="Group 41"/>
          <p:cNvGrpSpPr>
            <a:grpSpLocks/>
          </p:cNvGrpSpPr>
          <p:nvPr/>
        </p:nvGrpSpPr>
        <p:grpSpPr bwMode="auto">
          <a:xfrm>
            <a:off x="5150438" y="2831736"/>
            <a:ext cx="179294" cy="172720"/>
            <a:chOff x="2496" y="2400"/>
            <a:chExt cx="96" cy="96"/>
          </a:xfrm>
        </p:grpSpPr>
        <p:sp>
          <p:nvSpPr>
            <p:cNvPr id="4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4" name="Oval 44"/>
          <p:cNvSpPr>
            <a:spLocks noChangeArrowheads="1"/>
          </p:cNvSpPr>
          <p:nvPr/>
        </p:nvSpPr>
        <p:spPr bwMode="auto">
          <a:xfrm>
            <a:off x="47871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495" name="Group 41"/>
          <p:cNvGrpSpPr>
            <a:grpSpLocks/>
          </p:cNvGrpSpPr>
          <p:nvPr/>
        </p:nvGrpSpPr>
        <p:grpSpPr bwMode="auto">
          <a:xfrm>
            <a:off x="4983096" y="2831736"/>
            <a:ext cx="179294" cy="172720"/>
            <a:chOff x="2496" y="2400"/>
            <a:chExt cx="96" cy="96"/>
          </a:xfrm>
        </p:grpSpPr>
        <p:sp>
          <p:nvSpPr>
            <p:cNvPr id="4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8" name="Oval 44"/>
          <p:cNvSpPr>
            <a:spLocks noChangeArrowheads="1"/>
          </p:cNvSpPr>
          <p:nvPr/>
        </p:nvSpPr>
        <p:spPr bwMode="auto">
          <a:xfrm>
            <a:off x="5154706" y="300953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500" name="Straight Arrow Connector 499"/>
          <p:cNvCxnSpPr>
            <a:stCxn id="389" idx="2"/>
            <a:endCxn id="447" idx="0"/>
          </p:cNvCxnSpPr>
          <p:nvPr/>
        </p:nvCxnSpPr>
        <p:spPr>
          <a:xfrm rot="5400000">
            <a:off x="3190112" y="2006771"/>
            <a:ext cx="472440" cy="1152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4" name="Straight Arrow Connector 503"/>
          <p:cNvCxnSpPr>
            <a:stCxn id="389" idx="2"/>
            <a:endCxn id="466" idx="0"/>
          </p:cNvCxnSpPr>
          <p:nvPr/>
        </p:nvCxnSpPr>
        <p:spPr>
          <a:xfrm rot="5400000">
            <a:off x="3761612" y="257827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6" name="Straight Arrow Connector 505"/>
          <p:cNvCxnSpPr>
            <a:stCxn id="393" idx="1"/>
            <a:endCxn id="485" idx="0"/>
          </p:cNvCxnSpPr>
          <p:nvPr/>
        </p:nvCxnSpPr>
        <p:spPr>
          <a:xfrm rot="16200000" flipH="1">
            <a:off x="4339835" y="2099513"/>
            <a:ext cx="472440" cy="967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7" name="Group 41"/>
          <p:cNvGrpSpPr>
            <a:grpSpLocks/>
          </p:cNvGrpSpPr>
          <p:nvPr/>
        </p:nvGrpSpPr>
        <p:grpSpPr bwMode="auto">
          <a:xfrm>
            <a:off x="3912667" y="3158307"/>
            <a:ext cx="179294" cy="172720"/>
            <a:chOff x="2496" y="2400"/>
            <a:chExt cx="96" cy="96"/>
          </a:xfrm>
        </p:grpSpPr>
        <p:sp>
          <p:nvSpPr>
            <p:cNvPr id="50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0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510" name="Group 41"/>
          <p:cNvGrpSpPr>
            <a:grpSpLocks/>
          </p:cNvGrpSpPr>
          <p:nvPr/>
        </p:nvGrpSpPr>
        <p:grpSpPr bwMode="auto">
          <a:xfrm>
            <a:off x="2588238" y="2987764"/>
            <a:ext cx="179294" cy="172720"/>
            <a:chOff x="2496" y="2400"/>
            <a:chExt cx="96" cy="96"/>
          </a:xfrm>
        </p:grpSpPr>
        <p:sp>
          <p:nvSpPr>
            <p:cNvPr id="511"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2"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513" name="Group 41"/>
          <p:cNvGrpSpPr>
            <a:grpSpLocks/>
          </p:cNvGrpSpPr>
          <p:nvPr/>
        </p:nvGrpSpPr>
        <p:grpSpPr bwMode="auto">
          <a:xfrm>
            <a:off x="5171781" y="3176450"/>
            <a:ext cx="179294" cy="172720"/>
            <a:chOff x="2496" y="2400"/>
            <a:chExt cx="96" cy="96"/>
          </a:xfrm>
        </p:grpSpPr>
        <p:sp>
          <p:nvSpPr>
            <p:cNvPr id="5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cxnSp>
        <p:nvCxnSpPr>
          <p:cNvPr id="516" name="Straight Arrow Connector 515"/>
          <p:cNvCxnSpPr/>
          <p:nvPr/>
        </p:nvCxnSpPr>
        <p:spPr>
          <a:xfrm rot="5400000">
            <a:off x="22909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8" name="Straight Arrow Connector 517"/>
          <p:cNvCxnSpPr>
            <a:stCxn id="447" idx="2"/>
          </p:cNvCxnSpPr>
          <p:nvPr/>
        </p:nvCxnSpPr>
        <p:spPr>
          <a:xfrm rot="16200000" flipH="1">
            <a:off x="27508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23" name="Group 11"/>
          <p:cNvGrpSpPr>
            <a:grpSpLocks/>
          </p:cNvGrpSpPr>
          <p:nvPr/>
        </p:nvGrpSpPr>
        <p:grpSpPr bwMode="auto">
          <a:xfrm>
            <a:off x="2057400" y="3962400"/>
            <a:ext cx="537882" cy="518160"/>
            <a:chOff x="2496" y="1536"/>
            <a:chExt cx="288" cy="288"/>
          </a:xfrm>
          <a:solidFill>
            <a:srgbClr val="E0FFC1"/>
          </a:solidFill>
        </p:grpSpPr>
        <p:grpSp>
          <p:nvGrpSpPr>
            <p:cNvPr id="524" name="Group 12"/>
            <p:cNvGrpSpPr>
              <a:grpSpLocks/>
            </p:cNvGrpSpPr>
            <p:nvPr/>
          </p:nvGrpSpPr>
          <p:grpSpPr bwMode="auto">
            <a:xfrm>
              <a:off x="2496" y="1536"/>
              <a:ext cx="288" cy="288"/>
              <a:chOff x="2304" y="1152"/>
              <a:chExt cx="288" cy="288"/>
            </a:xfrm>
            <a:grpFill/>
          </p:grpSpPr>
          <p:sp>
            <p:nvSpPr>
              <p:cNvPr id="528"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29"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30"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31"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32"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525" name="Group 18"/>
            <p:cNvGrpSpPr>
              <a:grpSpLocks/>
            </p:cNvGrpSpPr>
            <p:nvPr/>
          </p:nvGrpSpPr>
          <p:grpSpPr bwMode="auto">
            <a:xfrm>
              <a:off x="2592" y="1632"/>
              <a:ext cx="96" cy="96"/>
              <a:chOff x="2496" y="2400"/>
              <a:chExt cx="96" cy="96"/>
            </a:xfrm>
            <a:grpFill/>
          </p:grpSpPr>
          <p:sp>
            <p:nvSpPr>
              <p:cNvPr id="526"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27"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33" name="Oval 44"/>
          <p:cNvSpPr>
            <a:spLocks noChangeArrowheads="1"/>
          </p:cNvSpPr>
          <p:nvPr/>
        </p:nvSpPr>
        <p:spPr bwMode="auto">
          <a:xfrm>
            <a:off x="2065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34" name="Group 41"/>
          <p:cNvGrpSpPr>
            <a:grpSpLocks/>
          </p:cNvGrpSpPr>
          <p:nvPr/>
        </p:nvGrpSpPr>
        <p:grpSpPr bwMode="auto">
          <a:xfrm>
            <a:off x="2417056" y="3974736"/>
            <a:ext cx="179294" cy="172720"/>
            <a:chOff x="2496" y="2400"/>
            <a:chExt cx="96" cy="96"/>
          </a:xfrm>
        </p:grpSpPr>
        <p:sp>
          <p:nvSpPr>
            <p:cNvPr id="53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3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37" name="Oval 44"/>
          <p:cNvSpPr>
            <a:spLocks noChangeArrowheads="1"/>
          </p:cNvSpPr>
          <p:nvPr/>
        </p:nvSpPr>
        <p:spPr bwMode="auto">
          <a:xfrm>
            <a:off x="2053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38" name="Group 41"/>
          <p:cNvGrpSpPr>
            <a:grpSpLocks/>
          </p:cNvGrpSpPr>
          <p:nvPr/>
        </p:nvGrpSpPr>
        <p:grpSpPr bwMode="auto">
          <a:xfrm>
            <a:off x="2249714" y="3974736"/>
            <a:ext cx="179294" cy="172720"/>
            <a:chOff x="2496" y="2400"/>
            <a:chExt cx="96" cy="96"/>
          </a:xfrm>
        </p:grpSpPr>
        <p:sp>
          <p:nvSpPr>
            <p:cNvPr id="53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1" name="Oval 44"/>
          <p:cNvSpPr>
            <a:spLocks noChangeArrowheads="1"/>
          </p:cNvSpPr>
          <p:nvPr/>
        </p:nvSpPr>
        <p:spPr bwMode="auto">
          <a:xfrm>
            <a:off x="2421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42" name="Group 41"/>
          <p:cNvGrpSpPr>
            <a:grpSpLocks/>
          </p:cNvGrpSpPr>
          <p:nvPr/>
        </p:nvGrpSpPr>
        <p:grpSpPr bwMode="auto">
          <a:xfrm>
            <a:off x="2064656" y="4130764"/>
            <a:ext cx="179294" cy="172720"/>
            <a:chOff x="2496" y="2400"/>
            <a:chExt cx="96" cy="96"/>
          </a:xfrm>
        </p:grpSpPr>
        <p:sp>
          <p:nvSpPr>
            <p:cNvPr id="54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5" name="Oval 44"/>
          <p:cNvSpPr>
            <a:spLocks noChangeArrowheads="1"/>
          </p:cNvSpPr>
          <p:nvPr/>
        </p:nvSpPr>
        <p:spPr bwMode="auto">
          <a:xfrm>
            <a:off x="2229010" y="4326708"/>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46" name="Group 11"/>
          <p:cNvGrpSpPr>
            <a:grpSpLocks/>
          </p:cNvGrpSpPr>
          <p:nvPr/>
        </p:nvGrpSpPr>
        <p:grpSpPr bwMode="auto">
          <a:xfrm>
            <a:off x="3048000" y="3962400"/>
            <a:ext cx="537882" cy="518160"/>
            <a:chOff x="2496" y="1536"/>
            <a:chExt cx="288" cy="288"/>
          </a:xfrm>
          <a:solidFill>
            <a:srgbClr val="E0FFC1"/>
          </a:solidFill>
        </p:grpSpPr>
        <p:grpSp>
          <p:nvGrpSpPr>
            <p:cNvPr id="547" name="Group 12"/>
            <p:cNvGrpSpPr>
              <a:grpSpLocks/>
            </p:cNvGrpSpPr>
            <p:nvPr/>
          </p:nvGrpSpPr>
          <p:grpSpPr bwMode="auto">
            <a:xfrm>
              <a:off x="2496" y="1536"/>
              <a:ext cx="288" cy="288"/>
              <a:chOff x="2304" y="1152"/>
              <a:chExt cx="288" cy="288"/>
            </a:xfrm>
            <a:grpFill/>
          </p:grpSpPr>
          <p:sp>
            <p:nvSpPr>
              <p:cNvPr id="551"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52"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53"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54"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55"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548" name="Group 18"/>
            <p:cNvGrpSpPr>
              <a:grpSpLocks/>
            </p:cNvGrpSpPr>
            <p:nvPr/>
          </p:nvGrpSpPr>
          <p:grpSpPr bwMode="auto">
            <a:xfrm>
              <a:off x="2592" y="1632"/>
              <a:ext cx="96" cy="96"/>
              <a:chOff x="2496" y="2400"/>
              <a:chExt cx="96" cy="96"/>
            </a:xfrm>
            <a:grpFill/>
          </p:grpSpPr>
          <p:sp>
            <p:nvSpPr>
              <p:cNvPr id="549"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50"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56" name="Oval 44"/>
          <p:cNvSpPr>
            <a:spLocks noChangeArrowheads="1"/>
          </p:cNvSpPr>
          <p:nvPr/>
        </p:nvSpPr>
        <p:spPr bwMode="auto">
          <a:xfrm>
            <a:off x="30563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57" name="Group 41"/>
          <p:cNvGrpSpPr>
            <a:grpSpLocks/>
          </p:cNvGrpSpPr>
          <p:nvPr/>
        </p:nvGrpSpPr>
        <p:grpSpPr bwMode="auto">
          <a:xfrm>
            <a:off x="3407656" y="3974736"/>
            <a:ext cx="179294" cy="172720"/>
            <a:chOff x="2496" y="2400"/>
            <a:chExt cx="96" cy="96"/>
          </a:xfrm>
        </p:grpSpPr>
        <p:sp>
          <p:nvSpPr>
            <p:cNvPr id="5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0" name="Oval 44"/>
          <p:cNvSpPr>
            <a:spLocks noChangeArrowheads="1"/>
          </p:cNvSpPr>
          <p:nvPr/>
        </p:nvSpPr>
        <p:spPr bwMode="auto">
          <a:xfrm>
            <a:off x="30443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61" name="Group 41"/>
          <p:cNvGrpSpPr>
            <a:grpSpLocks/>
          </p:cNvGrpSpPr>
          <p:nvPr/>
        </p:nvGrpSpPr>
        <p:grpSpPr bwMode="auto">
          <a:xfrm>
            <a:off x="3240314" y="3974736"/>
            <a:ext cx="179294" cy="172720"/>
            <a:chOff x="2496" y="2400"/>
            <a:chExt cx="96" cy="96"/>
          </a:xfrm>
        </p:grpSpPr>
        <p:sp>
          <p:nvSpPr>
            <p:cNvPr id="5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4" name="Oval 44"/>
          <p:cNvSpPr>
            <a:spLocks noChangeArrowheads="1"/>
          </p:cNvSpPr>
          <p:nvPr/>
        </p:nvSpPr>
        <p:spPr bwMode="auto">
          <a:xfrm>
            <a:off x="34119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65" name="Group 41"/>
          <p:cNvGrpSpPr>
            <a:grpSpLocks/>
          </p:cNvGrpSpPr>
          <p:nvPr/>
        </p:nvGrpSpPr>
        <p:grpSpPr bwMode="auto">
          <a:xfrm>
            <a:off x="3055256" y="4130764"/>
            <a:ext cx="179294" cy="172720"/>
            <a:chOff x="2496" y="2400"/>
            <a:chExt cx="96" cy="96"/>
          </a:xfrm>
        </p:grpSpPr>
        <p:sp>
          <p:nvSpPr>
            <p:cNvPr id="5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8" name="Oval 44"/>
          <p:cNvSpPr>
            <a:spLocks noChangeArrowheads="1"/>
          </p:cNvSpPr>
          <p:nvPr/>
        </p:nvSpPr>
        <p:spPr bwMode="auto">
          <a:xfrm>
            <a:off x="3408296" y="4315822"/>
            <a:ext cx="179294" cy="172720"/>
          </a:xfrm>
          <a:prstGeom prst="ellipse">
            <a:avLst/>
          </a:prstGeom>
          <a:noFill/>
          <a:ln w="28575">
            <a:solidFill>
              <a:schemeClr val="tx1"/>
            </a:solidFill>
            <a:round/>
            <a:headEnd/>
            <a:tailEnd/>
          </a:ln>
          <a:effectLst/>
        </p:spPr>
        <p:txBody>
          <a:bodyPr wrap="none" anchor="ctr"/>
          <a:lstStyle/>
          <a:p>
            <a:endParaRPr lang="en-US"/>
          </a:p>
        </p:txBody>
      </p:sp>
      <p:sp>
        <p:nvSpPr>
          <p:cNvPr id="569" name="TextBox 568"/>
          <p:cNvSpPr txBox="1"/>
          <p:nvPr/>
        </p:nvSpPr>
        <p:spPr>
          <a:xfrm>
            <a:off x="3733800" y="3352800"/>
            <a:ext cx="533400" cy="369332"/>
          </a:xfrm>
          <a:prstGeom prst="rect">
            <a:avLst/>
          </a:prstGeom>
          <a:noFill/>
        </p:spPr>
        <p:txBody>
          <a:bodyPr wrap="square" rtlCol="0">
            <a:spAutoFit/>
          </a:bodyPr>
          <a:lstStyle/>
          <a:p>
            <a:r>
              <a:rPr lang="en-US" dirty="0" smtClean="0"/>
              <a:t>+1</a:t>
            </a:r>
            <a:endParaRPr lang="en-US" dirty="0"/>
          </a:p>
        </p:txBody>
      </p:sp>
      <p:cxnSp>
        <p:nvCxnSpPr>
          <p:cNvPr id="570" name="Straight Arrow Connector 569"/>
          <p:cNvCxnSpPr/>
          <p:nvPr/>
        </p:nvCxnSpPr>
        <p:spPr>
          <a:xfrm rot="5400000">
            <a:off x="30452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1" name="Straight Arrow Connector 570"/>
          <p:cNvCxnSpPr/>
          <p:nvPr/>
        </p:nvCxnSpPr>
        <p:spPr>
          <a:xfrm rot="5400000">
            <a:off x="20546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72" name="Group 11"/>
          <p:cNvGrpSpPr>
            <a:grpSpLocks/>
          </p:cNvGrpSpPr>
          <p:nvPr/>
        </p:nvGrpSpPr>
        <p:grpSpPr bwMode="auto">
          <a:xfrm>
            <a:off x="2029439" y="4971143"/>
            <a:ext cx="537882" cy="518160"/>
            <a:chOff x="2496" y="1536"/>
            <a:chExt cx="288" cy="288"/>
          </a:xfrm>
          <a:solidFill>
            <a:srgbClr val="F0E09A"/>
          </a:solidFill>
        </p:grpSpPr>
        <p:grpSp>
          <p:nvGrpSpPr>
            <p:cNvPr id="573" name="Group 12"/>
            <p:cNvGrpSpPr>
              <a:grpSpLocks/>
            </p:cNvGrpSpPr>
            <p:nvPr/>
          </p:nvGrpSpPr>
          <p:grpSpPr bwMode="auto">
            <a:xfrm>
              <a:off x="2496" y="1536"/>
              <a:ext cx="288" cy="288"/>
              <a:chOff x="2304" y="1152"/>
              <a:chExt cx="288" cy="288"/>
            </a:xfrm>
            <a:grpFill/>
          </p:grpSpPr>
          <p:sp>
            <p:nvSpPr>
              <p:cNvPr id="57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7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7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8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8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574" name="Group 18"/>
            <p:cNvGrpSpPr>
              <a:grpSpLocks/>
            </p:cNvGrpSpPr>
            <p:nvPr/>
          </p:nvGrpSpPr>
          <p:grpSpPr bwMode="auto">
            <a:xfrm>
              <a:off x="2592" y="1632"/>
              <a:ext cx="96" cy="96"/>
              <a:chOff x="2496" y="2400"/>
              <a:chExt cx="96" cy="96"/>
            </a:xfrm>
            <a:grpFill/>
          </p:grpSpPr>
          <p:sp>
            <p:nvSpPr>
              <p:cNvPr id="57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7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82" name="Oval 44"/>
          <p:cNvSpPr>
            <a:spLocks noChangeArrowheads="1"/>
          </p:cNvSpPr>
          <p:nvPr/>
        </p:nvSpPr>
        <p:spPr bwMode="auto">
          <a:xfrm>
            <a:off x="2037763"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83" name="Group 41"/>
          <p:cNvGrpSpPr>
            <a:grpSpLocks/>
          </p:cNvGrpSpPr>
          <p:nvPr/>
        </p:nvGrpSpPr>
        <p:grpSpPr bwMode="auto">
          <a:xfrm>
            <a:off x="2389095" y="4983479"/>
            <a:ext cx="179294" cy="172720"/>
            <a:chOff x="2496" y="2400"/>
            <a:chExt cx="96" cy="96"/>
          </a:xfrm>
        </p:grpSpPr>
        <p:sp>
          <p:nvSpPr>
            <p:cNvPr id="58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86" name="Oval 44"/>
          <p:cNvSpPr>
            <a:spLocks noChangeArrowheads="1"/>
          </p:cNvSpPr>
          <p:nvPr/>
        </p:nvSpPr>
        <p:spPr bwMode="auto">
          <a:xfrm>
            <a:off x="2025811"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87" name="Group 41"/>
          <p:cNvGrpSpPr>
            <a:grpSpLocks/>
          </p:cNvGrpSpPr>
          <p:nvPr/>
        </p:nvGrpSpPr>
        <p:grpSpPr bwMode="auto">
          <a:xfrm>
            <a:off x="2221753" y="4983479"/>
            <a:ext cx="179294" cy="172720"/>
            <a:chOff x="2496" y="2400"/>
            <a:chExt cx="96" cy="96"/>
          </a:xfrm>
        </p:grpSpPr>
        <p:sp>
          <p:nvSpPr>
            <p:cNvPr id="58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90" name="Oval 44"/>
          <p:cNvSpPr>
            <a:spLocks noChangeArrowheads="1"/>
          </p:cNvSpPr>
          <p:nvPr/>
        </p:nvSpPr>
        <p:spPr bwMode="auto">
          <a:xfrm>
            <a:off x="2393363"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91" name="Group 41"/>
          <p:cNvGrpSpPr>
            <a:grpSpLocks/>
          </p:cNvGrpSpPr>
          <p:nvPr/>
        </p:nvGrpSpPr>
        <p:grpSpPr bwMode="auto">
          <a:xfrm>
            <a:off x="2036695" y="5139507"/>
            <a:ext cx="179294" cy="172720"/>
            <a:chOff x="2496" y="2400"/>
            <a:chExt cx="96" cy="96"/>
          </a:xfrm>
        </p:grpSpPr>
        <p:sp>
          <p:nvSpPr>
            <p:cNvPr id="5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594" name="Group 11"/>
          <p:cNvGrpSpPr>
            <a:grpSpLocks/>
          </p:cNvGrpSpPr>
          <p:nvPr/>
        </p:nvGrpSpPr>
        <p:grpSpPr bwMode="auto">
          <a:xfrm>
            <a:off x="3048000" y="4971143"/>
            <a:ext cx="537882" cy="518160"/>
            <a:chOff x="2496" y="1536"/>
            <a:chExt cx="288" cy="288"/>
          </a:xfrm>
          <a:solidFill>
            <a:srgbClr val="F0E09A"/>
          </a:solidFill>
        </p:grpSpPr>
        <p:grpSp>
          <p:nvGrpSpPr>
            <p:cNvPr id="595" name="Group 12"/>
            <p:cNvGrpSpPr>
              <a:grpSpLocks/>
            </p:cNvGrpSpPr>
            <p:nvPr/>
          </p:nvGrpSpPr>
          <p:grpSpPr bwMode="auto">
            <a:xfrm>
              <a:off x="2496" y="1536"/>
              <a:ext cx="288" cy="288"/>
              <a:chOff x="2304" y="1152"/>
              <a:chExt cx="288" cy="288"/>
            </a:xfrm>
            <a:grpFill/>
          </p:grpSpPr>
          <p:sp>
            <p:nvSpPr>
              <p:cNvPr id="599"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60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0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0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0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596" name="Group 18"/>
            <p:cNvGrpSpPr>
              <a:grpSpLocks/>
            </p:cNvGrpSpPr>
            <p:nvPr/>
          </p:nvGrpSpPr>
          <p:grpSpPr bwMode="auto">
            <a:xfrm>
              <a:off x="2592" y="1632"/>
              <a:ext cx="96" cy="96"/>
              <a:chOff x="2496" y="2400"/>
              <a:chExt cx="96" cy="96"/>
            </a:xfrm>
            <a:grpFill/>
          </p:grpSpPr>
          <p:sp>
            <p:nvSpPr>
              <p:cNvPr id="59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9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04" name="Oval 44"/>
          <p:cNvSpPr>
            <a:spLocks noChangeArrowheads="1"/>
          </p:cNvSpPr>
          <p:nvPr/>
        </p:nvSpPr>
        <p:spPr bwMode="auto">
          <a:xfrm>
            <a:off x="3056324"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05" name="Group 41"/>
          <p:cNvGrpSpPr>
            <a:grpSpLocks/>
          </p:cNvGrpSpPr>
          <p:nvPr/>
        </p:nvGrpSpPr>
        <p:grpSpPr bwMode="auto">
          <a:xfrm>
            <a:off x="3407656" y="4983479"/>
            <a:ext cx="179294" cy="172720"/>
            <a:chOff x="2496" y="2400"/>
            <a:chExt cx="96" cy="96"/>
          </a:xfrm>
        </p:grpSpPr>
        <p:sp>
          <p:nvSpPr>
            <p:cNvPr id="60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0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08" name="Oval 44"/>
          <p:cNvSpPr>
            <a:spLocks noChangeArrowheads="1"/>
          </p:cNvSpPr>
          <p:nvPr/>
        </p:nvSpPr>
        <p:spPr bwMode="auto">
          <a:xfrm>
            <a:off x="3044372"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09" name="Group 41"/>
          <p:cNvGrpSpPr>
            <a:grpSpLocks/>
          </p:cNvGrpSpPr>
          <p:nvPr/>
        </p:nvGrpSpPr>
        <p:grpSpPr bwMode="auto">
          <a:xfrm>
            <a:off x="3240314" y="4983479"/>
            <a:ext cx="179294" cy="172720"/>
            <a:chOff x="2496" y="2400"/>
            <a:chExt cx="96" cy="96"/>
          </a:xfrm>
        </p:grpSpPr>
        <p:sp>
          <p:nvSpPr>
            <p:cNvPr id="6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2" name="Oval 44"/>
          <p:cNvSpPr>
            <a:spLocks noChangeArrowheads="1"/>
          </p:cNvSpPr>
          <p:nvPr/>
        </p:nvSpPr>
        <p:spPr bwMode="auto">
          <a:xfrm>
            <a:off x="3411924"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13" name="Group 41"/>
          <p:cNvGrpSpPr>
            <a:grpSpLocks/>
          </p:cNvGrpSpPr>
          <p:nvPr/>
        </p:nvGrpSpPr>
        <p:grpSpPr bwMode="auto">
          <a:xfrm>
            <a:off x="3055256" y="5139507"/>
            <a:ext cx="179294" cy="172720"/>
            <a:chOff x="2496" y="2400"/>
            <a:chExt cx="96" cy="96"/>
          </a:xfrm>
        </p:grpSpPr>
        <p:sp>
          <p:nvSpPr>
            <p:cNvPr id="6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6" name="Oval 44"/>
          <p:cNvSpPr>
            <a:spLocks noChangeArrowheads="1"/>
          </p:cNvSpPr>
          <p:nvPr/>
        </p:nvSpPr>
        <p:spPr bwMode="auto">
          <a:xfrm>
            <a:off x="3408295" y="533182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28" name="Group 41"/>
          <p:cNvGrpSpPr>
            <a:grpSpLocks/>
          </p:cNvGrpSpPr>
          <p:nvPr/>
        </p:nvGrpSpPr>
        <p:grpSpPr bwMode="auto">
          <a:xfrm>
            <a:off x="3240314" y="5334000"/>
            <a:ext cx="179294" cy="172720"/>
            <a:chOff x="2496" y="2400"/>
            <a:chExt cx="96" cy="96"/>
          </a:xfrm>
        </p:grpSpPr>
        <p:sp>
          <p:nvSpPr>
            <p:cNvPr id="62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3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31" name="TextBox 630"/>
          <p:cNvSpPr txBox="1"/>
          <p:nvPr/>
        </p:nvSpPr>
        <p:spPr>
          <a:xfrm>
            <a:off x="3124200" y="5486400"/>
            <a:ext cx="533400" cy="369332"/>
          </a:xfrm>
          <a:prstGeom prst="rect">
            <a:avLst/>
          </a:prstGeom>
          <a:noFill/>
        </p:spPr>
        <p:txBody>
          <a:bodyPr wrap="square" rtlCol="0">
            <a:spAutoFit/>
          </a:bodyPr>
          <a:lstStyle/>
          <a:p>
            <a:r>
              <a:rPr lang="en-US" dirty="0" smtClean="0"/>
              <a:t>+1</a:t>
            </a:r>
            <a:endParaRPr lang="en-US" dirty="0"/>
          </a:p>
        </p:txBody>
      </p:sp>
      <p:sp>
        <p:nvSpPr>
          <p:cNvPr id="643" name="Oval 44"/>
          <p:cNvSpPr>
            <a:spLocks noChangeArrowheads="1"/>
          </p:cNvSpPr>
          <p:nvPr/>
        </p:nvSpPr>
        <p:spPr bwMode="auto">
          <a:xfrm>
            <a:off x="2211934" y="5320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44" name="Group 41"/>
          <p:cNvGrpSpPr>
            <a:grpSpLocks/>
          </p:cNvGrpSpPr>
          <p:nvPr/>
        </p:nvGrpSpPr>
        <p:grpSpPr bwMode="auto">
          <a:xfrm>
            <a:off x="2385466" y="5339079"/>
            <a:ext cx="179294" cy="172720"/>
            <a:chOff x="2496" y="2400"/>
            <a:chExt cx="96" cy="96"/>
          </a:xfrm>
        </p:grpSpPr>
        <p:sp>
          <p:nvSpPr>
            <p:cNvPr id="64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4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47" name="TextBox 646"/>
          <p:cNvSpPr txBox="1"/>
          <p:nvPr/>
        </p:nvSpPr>
        <p:spPr>
          <a:xfrm>
            <a:off x="2133600" y="5486400"/>
            <a:ext cx="533400" cy="369332"/>
          </a:xfrm>
          <a:prstGeom prst="rect">
            <a:avLst/>
          </a:prstGeom>
          <a:noFill/>
        </p:spPr>
        <p:txBody>
          <a:bodyPr wrap="square" rtlCol="0">
            <a:spAutoFit/>
          </a:bodyPr>
          <a:lstStyle/>
          <a:p>
            <a:r>
              <a:rPr lang="en-US" dirty="0" smtClean="0"/>
              <a:t>0</a:t>
            </a:r>
            <a:endParaRPr lang="en-US" dirty="0"/>
          </a:p>
        </p:txBody>
      </p:sp>
      <p:cxnSp>
        <p:nvCxnSpPr>
          <p:cNvPr id="648" name="Straight Arrow Connector 647"/>
          <p:cNvCxnSpPr/>
          <p:nvPr/>
        </p:nvCxnSpPr>
        <p:spPr>
          <a:xfrm rot="5400000">
            <a:off x="45007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9" name="Straight Arrow Connector 648"/>
          <p:cNvCxnSpPr/>
          <p:nvPr/>
        </p:nvCxnSpPr>
        <p:spPr>
          <a:xfrm rot="16200000" flipH="1">
            <a:off x="49606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50" name="Group 11"/>
          <p:cNvGrpSpPr>
            <a:grpSpLocks/>
          </p:cNvGrpSpPr>
          <p:nvPr/>
        </p:nvGrpSpPr>
        <p:grpSpPr bwMode="auto">
          <a:xfrm>
            <a:off x="4343400" y="3962400"/>
            <a:ext cx="537882" cy="518160"/>
            <a:chOff x="2496" y="1536"/>
            <a:chExt cx="288" cy="288"/>
          </a:xfrm>
          <a:solidFill>
            <a:srgbClr val="F0E09A"/>
          </a:solidFill>
        </p:grpSpPr>
        <p:grpSp>
          <p:nvGrpSpPr>
            <p:cNvPr id="651" name="Group 12"/>
            <p:cNvGrpSpPr>
              <a:grpSpLocks/>
            </p:cNvGrpSpPr>
            <p:nvPr/>
          </p:nvGrpSpPr>
          <p:grpSpPr bwMode="auto">
            <a:xfrm>
              <a:off x="2496" y="1536"/>
              <a:ext cx="288" cy="288"/>
              <a:chOff x="2304" y="1152"/>
              <a:chExt cx="288" cy="288"/>
            </a:xfrm>
            <a:grpFill/>
          </p:grpSpPr>
          <p:sp>
            <p:nvSpPr>
              <p:cNvPr id="655"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5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5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5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5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652" name="Group 18"/>
            <p:cNvGrpSpPr>
              <a:grpSpLocks/>
            </p:cNvGrpSpPr>
            <p:nvPr/>
          </p:nvGrpSpPr>
          <p:grpSpPr bwMode="auto">
            <a:xfrm>
              <a:off x="2592" y="1632"/>
              <a:ext cx="96" cy="96"/>
              <a:chOff x="2496" y="2400"/>
              <a:chExt cx="96" cy="96"/>
            </a:xfrm>
            <a:grpFill/>
          </p:grpSpPr>
          <p:sp>
            <p:nvSpPr>
              <p:cNvPr id="65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5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60" name="Oval 44"/>
          <p:cNvSpPr>
            <a:spLocks noChangeArrowheads="1"/>
          </p:cNvSpPr>
          <p:nvPr/>
        </p:nvSpPr>
        <p:spPr bwMode="auto">
          <a:xfrm>
            <a:off x="4351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61" name="Group 41"/>
          <p:cNvGrpSpPr>
            <a:grpSpLocks/>
          </p:cNvGrpSpPr>
          <p:nvPr/>
        </p:nvGrpSpPr>
        <p:grpSpPr bwMode="auto">
          <a:xfrm>
            <a:off x="4703056" y="3974736"/>
            <a:ext cx="179294" cy="172720"/>
            <a:chOff x="2496" y="2400"/>
            <a:chExt cx="96" cy="96"/>
          </a:xfrm>
        </p:grpSpPr>
        <p:sp>
          <p:nvSpPr>
            <p:cNvPr id="6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4" name="Oval 44"/>
          <p:cNvSpPr>
            <a:spLocks noChangeArrowheads="1"/>
          </p:cNvSpPr>
          <p:nvPr/>
        </p:nvSpPr>
        <p:spPr bwMode="auto">
          <a:xfrm>
            <a:off x="4339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65" name="Group 41"/>
          <p:cNvGrpSpPr>
            <a:grpSpLocks/>
          </p:cNvGrpSpPr>
          <p:nvPr/>
        </p:nvGrpSpPr>
        <p:grpSpPr bwMode="auto">
          <a:xfrm>
            <a:off x="4535714" y="3974736"/>
            <a:ext cx="179294" cy="172720"/>
            <a:chOff x="2496" y="2400"/>
            <a:chExt cx="96" cy="96"/>
          </a:xfrm>
        </p:grpSpPr>
        <p:sp>
          <p:nvSpPr>
            <p:cNvPr id="6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8" name="Oval 44"/>
          <p:cNvSpPr>
            <a:spLocks noChangeArrowheads="1"/>
          </p:cNvSpPr>
          <p:nvPr/>
        </p:nvSpPr>
        <p:spPr bwMode="auto">
          <a:xfrm>
            <a:off x="4707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69" name="Group 41"/>
          <p:cNvGrpSpPr>
            <a:grpSpLocks/>
          </p:cNvGrpSpPr>
          <p:nvPr/>
        </p:nvGrpSpPr>
        <p:grpSpPr bwMode="auto">
          <a:xfrm>
            <a:off x="4724399" y="4319450"/>
            <a:ext cx="179294" cy="172720"/>
            <a:chOff x="2496" y="2400"/>
            <a:chExt cx="96" cy="96"/>
          </a:xfrm>
        </p:grpSpPr>
        <p:sp>
          <p:nvSpPr>
            <p:cNvPr id="67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7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72" name="Oval 44"/>
          <p:cNvSpPr>
            <a:spLocks noChangeArrowheads="1"/>
          </p:cNvSpPr>
          <p:nvPr/>
        </p:nvSpPr>
        <p:spPr bwMode="auto">
          <a:xfrm>
            <a:off x="4343401" y="4151086"/>
            <a:ext cx="179294" cy="172720"/>
          </a:xfrm>
          <a:prstGeom prst="ellipse">
            <a:avLst/>
          </a:prstGeom>
          <a:noFill/>
          <a:ln w="28575">
            <a:solidFill>
              <a:schemeClr val="tx1"/>
            </a:solidFill>
            <a:round/>
            <a:headEnd/>
            <a:tailEnd/>
          </a:ln>
          <a:effectLst/>
        </p:spPr>
        <p:txBody>
          <a:bodyPr wrap="none" anchor="ctr"/>
          <a:lstStyle/>
          <a:p>
            <a:endParaRPr lang="en-US"/>
          </a:p>
        </p:txBody>
      </p:sp>
      <p:sp>
        <p:nvSpPr>
          <p:cNvPr id="673" name="TextBox 672"/>
          <p:cNvSpPr txBox="1"/>
          <p:nvPr/>
        </p:nvSpPr>
        <p:spPr>
          <a:xfrm>
            <a:off x="4419600" y="4572000"/>
            <a:ext cx="533400" cy="369332"/>
          </a:xfrm>
          <a:prstGeom prst="rect">
            <a:avLst/>
          </a:prstGeom>
          <a:noFill/>
        </p:spPr>
        <p:txBody>
          <a:bodyPr wrap="square" rtlCol="0">
            <a:spAutoFit/>
          </a:bodyPr>
          <a:lstStyle/>
          <a:p>
            <a:r>
              <a:rPr lang="en-US" dirty="0" smtClean="0"/>
              <a:t>-1</a:t>
            </a:r>
            <a:endParaRPr lang="en-US" dirty="0"/>
          </a:p>
        </p:txBody>
      </p:sp>
      <p:grpSp>
        <p:nvGrpSpPr>
          <p:cNvPr id="674" name="Group 11"/>
          <p:cNvGrpSpPr>
            <a:grpSpLocks/>
          </p:cNvGrpSpPr>
          <p:nvPr/>
        </p:nvGrpSpPr>
        <p:grpSpPr bwMode="auto">
          <a:xfrm>
            <a:off x="5257800" y="3962400"/>
            <a:ext cx="537882" cy="518160"/>
            <a:chOff x="2496" y="1536"/>
            <a:chExt cx="288" cy="288"/>
          </a:xfrm>
          <a:solidFill>
            <a:srgbClr val="F0E09A"/>
          </a:solidFill>
        </p:grpSpPr>
        <p:grpSp>
          <p:nvGrpSpPr>
            <p:cNvPr id="675" name="Group 12"/>
            <p:cNvGrpSpPr>
              <a:grpSpLocks/>
            </p:cNvGrpSpPr>
            <p:nvPr/>
          </p:nvGrpSpPr>
          <p:grpSpPr bwMode="auto">
            <a:xfrm>
              <a:off x="2496" y="1536"/>
              <a:ext cx="288" cy="288"/>
              <a:chOff x="2304" y="1152"/>
              <a:chExt cx="288" cy="288"/>
            </a:xfrm>
            <a:grpFill/>
          </p:grpSpPr>
          <p:sp>
            <p:nvSpPr>
              <p:cNvPr id="67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8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8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8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8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676" name="Group 18"/>
            <p:cNvGrpSpPr>
              <a:grpSpLocks/>
            </p:cNvGrpSpPr>
            <p:nvPr/>
          </p:nvGrpSpPr>
          <p:grpSpPr bwMode="auto">
            <a:xfrm>
              <a:off x="2592" y="1632"/>
              <a:ext cx="96" cy="96"/>
              <a:chOff x="2496" y="2400"/>
              <a:chExt cx="96" cy="96"/>
            </a:xfrm>
            <a:grpFill/>
          </p:grpSpPr>
          <p:sp>
            <p:nvSpPr>
              <p:cNvPr id="67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7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84" name="Oval 44"/>
          <p:cNvSpPr>
            <a:spLocks noChangeArrowheads="1"/>
          </p:cNvSpPr>
          <p:nvPr/>
        </p:nvSpPr>
        <p:spPr bwMode="auto">
          <a:xfrm>
            <a:off x="52661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85" name="Group 41"/>
          <p:cNvGrpSpPr>
            <a:grpSpLocks/>
          </p:cNvGrpSpPr>
          <p:nvPr/>
        </p:nvGrpSpPr>
        <p:grpSpPr bwMode="auto">
          <a:xfrm>
            <a:off x="5617456" y="3974736"/>
            <a:ext cx="179294" cy="172720"/>
            <a:chOff x="2496" y="2400"/>
            <a:chExt cx="96" cy="96"/>
          </a:xfrm>
        </p:grpSpPr>
        <p:sp>
          <p:nvSpPr>
            <p:cNvPr id="68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8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88" name="Oval 44"/>
          <p:cNvSpPr>
            <a:spLocks noChangeArrowheads="1"/>
          </p:cNvSpPr>
          <p:nvPr/>
        </p:nvSpPr>
        <p:spPr bwMode="auto">
          <a:xfrm>
            <a:off x="52541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89" name="Group 41"/>
          <p:cNvGrpSpPr>
            <a:grpSpLocks/>
          </p:cNvGrpSpPr>
          <p:nvPr/>
        </p:nvGrpSpPr>
        <p:grpSpPr bwMode="auto">
          <a:xfrm>
            <a:off x="5450114" y="3974736"/>
            <a:ext cx="179294" cy="172720"/>
            <a:chOff x="2496" y="2400"/>
            <a:chExt cx="96" cy="96"/>
          </a:xfrm>
        </p:grpSpPr>
        <p:sp>
          <p:nvSpPr>
            <p:cNvPr id="69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2" name="Oval 44"/>
          <p:cNvSpPr>
            <a:spLocks noChangeArrowheads="1"/>
          </p:cNvSpPr>
          <p:nvPr/>
        </p:nvSpPr>
        <p:spPr bwMode="auto">
          <a:xfrm>
            <a:off x="56217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93" name="Group 41"/>
          <p:cNvGrpSpPr>
            <a:grpSpLocks/>
          </p:cNvGrpSpPr>
          <p:nvPr/>
        </p:nvGrpSpPr>
        <p:grpSpPr bwMode="auto">
          <a:xfrm>
            <a:off x="5638799" y="4319450"/>
            <a:ext cx="179294" cy="172720"/>
            <a:chOff x="2496" y="2400"/>
            <a:chExt cx="96" cy="96"/>
          </a:xfrm>
        </p:grpSpPr>
        <p:sp>
          <p:nvSpPr>
            <p:cNvPr id="69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6" name="Oval 44"/>
          <p:cNvSpPr>
            <a:spLocks noChangeArrowheads="1"/>
          </p:cNvSpPr>
          <p:nvPr/>
        </p:nvSpPr>
        <p:spPr bwMode="auto">
          <a:xfrm>
            <a:off x="5421087" y="432525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697" name="Straight Arrow Connector 696"/>
          <p:cNvCxnSpPr/>
          <p:nvPr/>
        </p:nvCxnSpPr>
        <p:spPr>
          <a:xfrm rot="5400000">
            <a:off x="5300126" y="474743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98" name="Group 11"/>
          <p:cNvGrpSpPr>
            <a:grpSpLocks/>
          </p:cNvGrpSpPr>
          <p:nvPr/>
        </p:nvGrpSpPr>
        <p:grpSpPr bwMode="auto">
          <a:xfrm>
            <a:off x="5274876" y="4991463"/>
            <a:ext cx="537882" cy="518160"/>
            <a:chOff x="2496" y="1536"/>
            <a:chExt cx="288" cy="288"/>
          </a:xfrm>
          <a:solidFill>
            <a:srgbClr val="F0E09A"/>
          </a:solidFill>
        </p:grpSpPr>
        <p:grpSp>
          <p:nvGrpSpPr>
            <p:cNvPr id="699" name="Group 12"/>
            <p:cNvGrpSpPr>
              <a:grpSpLocks/>
            </p:cNvGrpSpPr>
            <p:nvPr/>
          </p:nvGrpSpPr>
          <p:grpSpPr bwMode="auto">
            <a:xfrm>
              <a:off x="2496" y="1536"/>
              <a:ext cx="288" cy="288"/>
              <a:chOff x="2304" y="1152"/>
              <a:chExt cx="288" cy="288"/>
            </a:xfrm>
            <a:grpFill/>
          </p:grpSpPr>
          <p:sp>
            <p:nvSpPr>
              <p:cNvPr id="703"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704"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705"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706"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707"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700" name="Group 18"/>
            <p:cNvGrpSpPr>
              <a:grpSpLocks/>
            </p:cNvGrpSpPr>
            <p:nvPr/>
          </p:nvGrpSpPr>
          <p:grpSpPr bwMode="auto">
            <a:xfrm>
              <a:off x="2592" y="1632"/>
              <a:ext cx="96" cy="96"/>
              <a:chOff x="2496" y="2400"/>
              <a:chExt cx="96" cy="96"/>
            </a:xfrm>
            <a:grpFill/>
          </p:grpSpPr>
          <p:sp>
            <p:nvSpPr>
              <p:cNvPr id="701"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702"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708" name="Oval 44"/>
          <p:cNvSpPr>
            <a:spLocks noChangeArrowheads="1"/>
          </p:cNvSpPr>
          <p:nvPr/>
        </p:nvSpPr>
        <p:spPr bwMode="auto">
          <a:xfrm>
            <a:off x="5283200" y="49856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709" name="Group 41"/>
          <p:cNvGrpSpPr>
            <a:grpSpLocks/>
          </p:cNvGrpSpPr>
          <p:nvPr/>
        </p:nvGrpSpPr>
        <p:grpSpPr bwMode="auto">
          <a:xfrm>
            <a:off x="5634532" y="5003799"/>
            <a:ext cx="179294" cy="172720"/>
            <a:chOff x="2496" y="2400"/>
            <a:chExt cx="96" cy="96"/>
          </a:xfrm>
        </p:grpSpPr>
        <p:sp>
          <p:nvSpPr>
            <p:cNvPr id="7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2" name="Oval 44"/>
          <p:cNvSpPr>
            <a:spLocks noChangeArrowheads="1"/>
          </p:cNvSpPr>
          <p:nvPr/>
        </p:nvSpPr>
        <p:spPr bwMode="auto">
          <a:xfrm>
            <a:off x="5271248" y="534706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713" name="Group 41"/>
          <p:cNvGrpSpPr>
            <a:grpSpLocks/>
          </p:cNvGrpSpPr>
          <p:nvPr/>
        </p:nvGrpSpPr>
        <p:grpSpPr bwMode="auto">
          <a:xfrm>
            <a:off x="5467190" y="5003799"/>
            <a:ext cx="179294" cy="172720"/>
            <a:chOff x="2496" y="2400"/>
            <a:chExt cx="96" cy="96"/>
          </a:xfrm>
        </p:grpSpPr>
        <p:sp>
          <p:nvSpPr>
            <p:cNvPr id="7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6" name="Oval 44"/>
          <p:cNvSpPr>
            <a:spLocks noChangeArrowheads="1"/>
          </p:cNvSpPr>
          <p:nvPr/>
        </p:nvSpPr>
        <p:spPr bwMode="auto">
          <a:xfrm>
            <a:off x="5638800" y="51816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717" name="Group 41"/>
          <p:cNvGrpSpPr>
            <a:grpSpLocks/>
          </p:cNvGrpSpPr>
          <p:nvPr/>
        </p:nvGrpSpPr>
        <p:grpSpPr bwMode="auto">
          <a:xfrm>
            <a:off x="5282132" y="5159827"/>
            <a:ext cx="179294" cy="172720"/>
            <a:chOff x="2496" y="2400"/>
            <a:chExt cx="96" cy="96"/>
          </a:xfrm>
        </p:grpSpPr>
        <p:sp>
          <p:nvSpPr>
            <p:cNvPr id="71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0" name="Oval 44"/>
          <p:cNvSpPr>
            <a:spLocks noChangeArrowheads="1"/>
          </p:cNvSpPr>
          <p:nvPr/>
        </p:nvSpPr>
        <p:spPr bwMode="auto">
          <a:xfrm>
            <a:off x="5457371" y="53412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721" name="Group 41"/>
          <p:cNvGrpSpPr>
            <a:grpSpLocks/>
          </p:cNvGrpSpPr>
          <p:nvPr/>
        </p:nvGrpSpPr>
        <p:grpSpPr bwMode="auto">
          <a:xfrm>
            <a:off x="5630903" y="5359399"/>
            <a:ext cx="179294" cy="172720"/>
            <a:chOff x="2496" y="2400"/>
            <a:chExt cx="96" cy="96"/>
          </a:xfrm>
        </p:grpSpPr>
        <p:sp>
          <p:nvSpPr>
            <p:cNvPr id="72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2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4" name="TextBox 723"/>
          <p:cNvSpPr txBox="1"/>
          <p:nvPr/>
        </p:nvSpPr>
        <p:spPr>
          <a:xfrm>
            <a:off x="6324600" y="39624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sp>
        <p:nvSpPr>
          <p:cNvPr id="725" name="TextBox 724"/>
          <p:cNvSpPr txBox="1"/>
          <p:nvPr/>
        </p:nvSpPr>
        <p:spPr>
          <a:xfrm>
            <a:off x="5334000" y="5486400"/>
            <a:ext cx="533400" cy="369332"/>
          </a:xfrm>
          <a:prstGeom prst="rect">
            <a:avLst/>
          </a:prstGeom>
          <a:noFill/>
        </p:spPr>
        <p:txBody>
          <a:bodyPr wrap="square" rtlCol="0">
            <a:spAutoFit/>
          </a:bodyPr>
          <a:lstStyle/>
          <a:p>
            <a:r>
              <a:rPr lang="en-US" dirty="0" smtClean="0"/>
              <a:t>0</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err="1" smtClean="0"/>
              <a:t>Minimax</a:t>
            </a:r>
            <a:r>
              <a:rPr lang="en-US" dirty="0" smtClean="0"/>
              <a:t> Backup</a:t>
            </a:r>
            <a:endParaRPr lang="en-US" dirty="0"/>
          </a:p>
        </p:txBody>
      </p:sp>
      <p:sp>
        <p:nvSpPr>
          <p:cNvPr id="222" name="TextBox 221"/>
          <p:cNvSpPr txBox="1"/>
          <p:nvPr/>
        </p:nvSpPr>
        <p:spPr>
          <a:xfrm>
            <a:off x="6248400" y="2907268"/>
            <a:ext cx="1828800" cy="369332"/>
          </a:xfrm>
          <a:prstGeom prst="rect">
            <a:avLst/>
          </a:prstGeom>
          <a:noFill/>
        </p:spPr>
        <p:txBody>
          <a:bodyPr wrap="square" rtlCol="0">
            <a:spAutoFit/>
          </a:bodyPr>
          <a:lstStyle/>
          <a:p>
            <a:r>
              <a:rPr lang="en-US" dirty="0" smtClean="0">
                <a:latin typeface="Comic Sans MS" pitchFamily="66" charset="0"/>
              </a:rPr>
              <a:t>MIN’s turn</a:t>
            </a:r>
            <a:endParaRPr lang="en-US" dirty="0">
              <a:latin typeface="Comic Sans MS" pitchFamily="66" charset="0"/>
            </a:endParaRPr>
          </a:p>
        </p:txBody>
      </p:sp>
      <p:sp>
        <p:nvSpPr>
          <p:cNvPr id="238" name="TextBox 237"/>
          <p:cNvSpPr txBox="1"/>
          <p:nvPr/>
        </p:nvSpPr>
        <p:spPr>
          <a:xfrm>
            <a:off x="4953000" y="18288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grpSp>
        <p:nvGrpSpPr>
          <p:cNvPr id="2" name="Group 11"/>
          <p:cNvGrpSpPr>
            <a:grpSpLocks/>
          </p:cNvGrpSpPr>
          <p:nvPr/>
        </p:nvGrpSpPr>
        <p:grpSpPr bwMode="auto">
          <a:xfrm>
            <a:off x="3733800" y="1828800"/>
            <a:ext cx="537882" cy="518160"/>
            <a:chOff x="2496" y="1536"/>
            <a:chExt cx="288" cy="288"/>
          </a:xfrm>
        </p:grpSpPr>
        <p:grpSp>
          <p:nvGrpSpPr>
            <p:cNvPr id="3" name="Group 12"/>
            <p:cNvGrpSpPr>
              <a:grpSpLocks/>
            </p:cNvGrpSpPr>
            <p:nvPr/>
          </p:nvGrpSpPr>
          <p:grpSpPr bwMode="auto">
            <a:xfrm>
              <a:off x="2496" y="1536"/>
              <a:ext cx="288" cy="288"/>
              <a:chOff x="2304" y="1152"/>
              <a:chExt cx="288" cy="288"/>
            </a:xfrm>
          </p:grpSpPr>
          <p:sp>
            <p:nvSpPr>
              <p:cNvPr id="38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90" name="Line 1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91" name="Line 1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92" name="Line 1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93" name="Line 1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4" name="Group 18"/>
            <p:cNvGrpSpPr>
              <a:grpSpLocks/>
            </p:cNvGrpSpPr>
            <p:nvPr/>
          </p:nvGrpSpPr>
          <p:grpSpPr bwMode="auto">
            <a:xfrm>
              <a:off x="2592" y="1632"/>
              <a:ext cx="96" cy="96"/>
              <a:chOff x="2496" y="2400"/>
              <a:chExt cx="96" cy="96"/>
            </a:xfrm>
          </p:grpSpPr>
          <p:sp>
            <p:nvSpPr>
              <p:cNvPr id="387" name="Line 1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88" name="Line 2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94" name="Oval 44"/>
          <p:cNvSpPr>
            <a:spLocks noChangeArrowheads="1"/>
          </p:cNvSpPr>
          <p:nvPr/>
        </p:nvSpPr>
        <p:spPr bwMode="auto">
          <a:xfrm>
            <a:off x="3742124" y="18229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 name="Group 41"/>
          <p:cNvGrpSpPr>
            <a:grpSpLocks/>
          </p:cNvGrpSpPr>
          <p:nvPr/>
        </p:nvGrpSpPr>
        <p:grpSpPr bwMode="auto">
          <a:xfrm>
            <a:off x="4093456" y="1841136"/>
            <a:ext cx="179294" cy="172720"/>
            <a:chOff x="2496" y="2400"/>
            <a:chExt cx="96" cy="96"/>
          </a:xfrm>
        </p:grpSpPr>
        <p:sp>
          <p:nvSpPr>
            <p:cNvPr id="3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98" name="Oval 44"/>
          <p:cNvSpPr>
            <a:spLocks noChangeArrowheads="1"/>
          </p:cNvSpPr>
          <p:nvPr/>
        </p:nvSpPr>
        <p:spPr bwMode="auto">
          <a:xfrm>
            <a:off x="3730172" y="21844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 name="Group 41"/>
          <p:cNvGrpSpPr>
            <a:grpSpLocks/>
          </p:cNvGrpSpPr>
          <p:nvPr/>
        </p:nvGrpSpPr>
        <p:grpSpPr bwMode="auto">
          <a:xfrm>
            <a:off x="3926114" y="1841136"/>
            <a:ext cx="179294" cy="172720"/>
            <a:chOff x="2496" y="2400"/>
            <a:chExt cx="96" cy="96"/>
          </a:xfrm>
        </p:grpSpPr>
        <p:sp>
          <p:nvSpPr>
            <p:cNvPr id="40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0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02" name="Oval 44"/>
          <p:cNvSpPr>
            <a:spLocks noChangeArrowheads="1"/>
          </p:cNvSpPr>
          <p:nvPr/>
        </p:nvSpPr>
        <p:spPr bwMode="auto">
          <a:xfrm>
            <a:off x="4097724" y="2018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7" name="Group 11"/>
          <p:cNvGrpSpPr>
            <a:grpSpLocks/>
          </p:cNvGrpSpPr>
          <p:nvPr/>
        </p:nvGrpSpPr>
        <p:grpSpPr bwMode="auto">
          <a:xfrm>
            <a:off x="2580982" y="2819400"/>
            <a:ext cx="537882" cy="518160"/>
            <a:chOff x="2496" y="1536"/>
            <a:chExt cx="288" cy="288"/>
          </a:xfrm>
          <a:solidFill>
            <a:srgbClr val="F0E09A"/>
          </a:solidFill>
        </p:grpSpPr>
        <p:grpSp>
          <p:nvGrpSpPr>
            <p:cNvPr id="8" name="Group 12"/>
            <p:cNvGrpSpPr>
              <a:grpSpLocks/>
            </p:cNvGrpSpPr>
            <p:nvPr/>
          </p:nvGrpSpPr>
          <p:grpSpPr bwMode="auto">
            <a:xfrm>
              <a:off x="2496" y="1536"/>
              <a:ext cx="288" cy="288"/>
              <a:chOff x="2304" y="1152"/>
              <a:chExt cx="288" cy="288"/>
            </a:xfrm>
            <a:grpFill/>
          </p:grpSpPr>
          <p:sp>
            <p:nvSpPr>
              <p:cNvPr id="44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4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4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5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5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9" name="Group 18"/>
            <p:cNvGrpSpPr>
              <a:grpSpLocks/>
            </p:cNvGrpSpPr>
            <p:nvPr/>
          </p:nvGrpSpPr>
          <p:grpSpPr bwMode="auto">
            <a:xfrm>
              <a:off x="2592" y="1632"/>
              <a:ext cx="96" cy="96"/>
              <a:chOff x="2496" y="2400"/>
              <a:chExt cx="96" cy="96"/>
            </a:xfrm>
            <a:grpFill/>
          </p:grpSpPr>
          <p:sp>
            <p:nvSpPr>
              <p:cNvPr id="44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4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52" name="Oval 44"/>
          <p:cNvSpPr>
            <a:spLocks noChangeArrowheads="1"/>
          </p:cNvSpPr>
          <p:nvPr/>
        </p:nvSpPr>
        <p:spPr bwMode="auto">
          <a:xfrm>
            <a:off x="2589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0" name="Group 41"/>
          <p:cNvGrpSpPr>
            <a:grpSpLocks/>
          </p:cNvGrpSpPr>
          <p:nvPr/>
        </p:nvGrpSpPr>
        <p:grpSpPr bwMode="auto">
          <a:xfrm>
            <a:off x="2940638" y="2831736"/>
            <a:ext cx="179294" cy="172720"/>
            <a:chOff x="2496" y="2400"/>
            <a:chExt cx="96" cy="96"/>
          </a:xfrm>
        </p:grpSpPr>
        <p:sp>
          <p:nvSpPr>
            <p:cNvPr id="45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56" name="Oval 44"/>
          <p:cNvSpPr>
            <a:spLocks noChangeArrowheads="1"/>
          </p:cNvSpPr>
          <p:nvPr/>
        </p:nvSpPr>
        <p:spPr bwMode="auto">
          <a:xfrm>
            <a:off x="2577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1" name="Group 41"/>
          <p:cNvGrpSpPr>
            <a:grpSpLocks/>
          </p:cNvGrpSpPr>
          <p:nvPr/>
        </p:nvGrpSpPr>
        <p:grpSpPr bwMode="auto">
          <a:xfrm>
            <a:off x="2773296" y="2831736"/>
            <a:ext cx="179294" cy="172720"/>
            <a:chOff x="2496" y="2400"/>
            <a:chExt cx="96" cy="96"/>
          </a:xfrm>
        </p:grpSpPr>
        <p:sp>
          <p:nvSpPr>
            <p:cNvPr id="4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60" name="Oval 44"/>
          <p:cNvSpPr>
            <a:spLocks noChangeArrowheads="1"/>
          </p:cNvSpPr>
          <p:nvPr/>
        </p:nvSpPr>
        <p:spPr bwMode="auto">
          <a:xfrm>
            <a:off x="2944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2" name="Group 11"/>
          <p:cNvGrpSpPr>
            <a:grpSpLocks/>
          </p:cNvGrpSpPr>
          <p:nvPr/>
        </p:nvGrpSpPr>
        <p:grpSpPr bwMode="auto">
          <a:xfrm>
            <a:off x="3723982" y="2819400"/>
            <a:ext cx="537882" cy="518160"/>
            <a:chOff x="2496" y="1536"/>
            <a:chExt cx="288" cy="288"/>
          </a:xfrm>
          <a:solidFill>
            <a:srgbClr val="F0E09A"/>
          </a:solidFill>
        </p:grpSpPr>
        <p:grpSp>
          <p:nvGrpSpPr>
            <p:cNvPr id="13" name="Group 12"/>
            <p:cNvGrpSpPr>
              <a:grpSpLocks/>
            </p:cNvGrpSpPr>
            <p:nvPr/>
          </p:nvGrpSpPr>
          <p:grpSpPr bwMode="auto">
            <a:xfrm>
              <a:off x="2496" y="1536"/>
              <a:ext cx="288" cy="288"/>
              <a:chOff x="2304" y="1152"/>
              <a:chExt cx="288" cy="288"/>
            </a:xfrm>
            <a:grpFill/>
          </p:grpSpPr>
          <p:sp>
            <p:nvSpPr>
              <p:cNvPr id="466"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67"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68"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69"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70"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4" name="Group 18"/>
            <p:cNvGrpSpPr>
              <a:grpSpLocks/>
            </p:cNvGrpSpPr>
            <p:nvPr/>
          </p:nvGrpSpPr>
          <p:grpSpPr bwMode="auto">
            <a:xfrm>
              <a:off x="2592" y="1632"/>
              <a:ext cx="96" cy="96"/>
              <a:chOff x="2496" y="2400"/>
              <a:chExt cx="96" cy="96"/>
            </a:xfrm>
            <a:grpFill/>
          </p:grpSpPr>
          <p:sp>
            <p:nvSpPr>
              <p:cNvPr id="464"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65"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71" name="Oval 44"/>
          <p:cNvSpPr>
            <a:spLocks noChangeArrowheads="1"/>
          </p:cNvSpPr>
          <p:nvPr/>
        </p:nvSpPr>
        <p:spPr bwMode="auto">
          <a:xfrm>
            <a:off x="3732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5" name="Group 41"/>
          <p:cNvGrpSpPr>
            <a:grpSpLocks/>
          </p:cNvGrpSpPr>
          <p:nvPr/>
        </p:nvGrpSpPr>
        <p:grpSpPr bwMode="auto">
          <a:xfrm>
            <a:off x="4083638" y="2831736"/>
            <a:ext cx="179294" cy="172720"/>
            <a:chOff x="2496" y="2400"/>
            <a:chExt cx="96" cy="96"/>
          </a:xfrm>
        </p:grpSpPr>
        <p:sp>
          <p:nvSpPr>
            <p:cNvPr id="47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5" name="Oval 44"/>
          <p:cNvSpPr>
            <a:spLocks noChangeArrowheads="1"/>
          </p:cNvSpPr>
          <p:nvPr/>
        </p:nvSpPr>
        <p:spPr bwMode="auto">
          <a:xfrm>
            <a:off x="3720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6" name="Group 41"/>
          <p:cNvGrpSpPr>
            <a:grpSpLocks/>
          </p:cNvGrpSpPr>
          <p:nvPr/>
        </p:nvGrpSpPr>
        <p:grpSpPr bwMode="auto">
          <a:xfrm>
            <a:off x="3916296" y="2831736"/>
            <a:ext cx="179294" cy="172720"/>
            <a:chOff x="2496" y="2400"/>
            <a:chExt cx="96" cy="96"/>
          </a:xfrm>
        </p:grpSpPr>
        <p:sp>
          <p:nvSpPr>
            <p:cNvPr id="477"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8"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9" name="Oval 44"/>
          <p:cNvSpPr>
            <a:spLocks noChangeArrowheads="1"/>
          </p:cNvSpPr>
          <p:nvPr/>
        </p:nvSpPr>
        <p:spPr bwMode="auto">
          <a:xfrm>
            <a:off x="4087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7" name="Group 11"/>
          <p:cNvGrpSpPr>
            <a:grpSpLocks/>
          </p:cNvGrpSpPr>
          <p:nvPr/>
        </p:nvGrpSpPr>
        <p:grpSpPr bwMode="auto">
          <a:xfrm>
            <a:off x="4790782" y="2819400"/>
            <a:ext cx="537882" cy="518160"/>
            <a:chOff x="2496" y="1536"/>
            <a:chExt cx="288" cy="288"/>
          </a:xfrm>
          <a:solidFill>
            <a:srgbClr val="F0E09A"/>
          </a:solidFill>
        </p:grpSpPr>
        <p:grpSp>
          <p:nvGrpSpPr>
            <p:cNvPr id="18" name="Group 12"/>
            <p:cNvGrpSpPr>
              <a:grpSpLocks/>
            </p:cNvGrpSpPr>
            <p:nvPr/>
          </p:nvGrpSpPr>
          <p:grpSpPr bwMode="auto">
            <a:xfrm>
              <a:off x="2496" y="1536"/>
              <a:ext cx="288" cy="288"/>
              <a:chOff x="2304" y="1152"/>
              <a:chExt cx="288" cy="288"/>
            </a:xfrm>
            <a:grpFill/>
          </p:grpSpPr>
          <p:sp>
            <p:nvSpPr>
              <p:cNvPr id="485"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8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8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8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8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9" name="Group 18"/>
            <p:cNvGrpSpPr>
              <a:grpSpLocks/>
            </p:cNvGrpSpPr>
            <p:nvPr/>
          </p:nvGrpSpPr>
          <p:grpSpPr bwMode="auto">
            <a:xfrm>
              <a:off x="2592" y="1632"/>
              <a:ext cx="96" cy="96"/>
              <a:chOff x="2496" y="2400"/>
              <a:chExt cx="96" cy="96"/>
            </a:xfrm>
            <a:grpFill/>
          </p:grpSpPr>
          <p:sp>
            <p:nvSpPr>
              <p:cNvPr id="48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8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90" name="Oval 44"/>
          <p:cNvSpPr>
            <a:spLocks noChangeArrowheads="1"/>
          </p:cNvSpPr>
          <p:nvPr/>
        </p:nvSpPr>
        <p:spPr bwMode="auto">
          <a:xfrm>
            <a:off x="47991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0" name="Group 41"/>
          <p:cNvGrpSpPr>
            <a:grpSpLocks/>
          </p:cNvGrpSpPr>
          <p:nvPr/>
        </p:nvGrpSpPr>
        <p:grpSpPr bwMode="auto">
          <a:xfrm>
            <a:off x="5150438" y="2831736"/>
            <a:ext cx="179294" cy="172720"/>
            <a:chOff x="2496" y="2400"/>
            <a:chExt cx="96" cy="96"/>
          </a:xfrm>
        </p:grpSpPr>
        <p:sp>
          <p:nvSpPr>
            <p:cNvPr id="4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4" name="Oval 44"/>
          <p:cNvSpPr>
            <a:spLocks noChangeArrowheads="1"/>
          </p:cNvSpPr>
          <p:nvPr/>
        </p:nvSpPr>
        <p:spPr bwMode="auto">
          <a:xfrm>
            <a:off x="47871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1" name="Group 41"/>
          <p:cNvGrpSpPr>
            <a:grpSpLocks/>
          </p:cNvGrpSpPr>
          <p:nvPr/>
        </p:nvGrpSpPr>
        <p:grpSpPr bwMode="auto">
          <a:xfrm>
            <a:off x="4983096" y="2831736"/>
            <a:ext cx="179294" cy="172720"/>
            <a:chOff x="2496" y="2400"/>
            <a:chExt cx="96" cy="96"/>
          </a:xfrm>
        </p:grpSpPr>
        <p:sp>
          <p:nvSpPr>
            <p:cNvPr id="4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8" name="Oval 44"/>
          <p:cNvSpPr>
            <a:spLocks noChangeArrowheads="1"/>
          </p:cNvSpPr>
          <p:nvPr/>
        </p:nvSpPr>
        <p:spPr bwMode="auto">
          <a:xfrm>
            <a:off x="5154706" y="300953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500" name="Straight Arrow Connector 499"/>
          <p:cNvCxnSpPr>
            <a:stCxn id="389" idx="2"/>
            <a:endCxn id="447" idx="0"/>
          </p:cNvCxnSpPr>
          <p:nvPr/>
        </p:nvCxnSpPr>
        <p:spPr>
          <a:xfrm rot="5400000">
            <a:off x="3190112" y="2006771"/>
            <a:ext cx="472440" cy="1152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4" name="Straight Arrow Connector 503"/>
          <p:cNvCxnSpPr>
            <a:stCxn id="389" idx="2"/>
            <a:endCxn id="466" idx="0"/>
          </p:cNvCxnSpPr>
          <p:nvPr/>
        </p:nvCxnSpPr>
        <p:spPr>
          <a:xfrm rot="5400000">
            <a:off x="3761612" y="257827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6" name="Straight Arrow Connector 505"/>
          <p:cNvCxnSpPr>
            <a:stCxn id="393" idx="1"/>
            <a:endCxn id="485" idx="0"/>
          </p:cNvCxnSpPr>
          <p:nvPr/>
        </p:nvCxnSpPr>
        <p:spPr>
          <a:xfrm rot="16200000" flipH="1">
            <a:off x="4339835" y="2099513"/>
            <a:ext cx="472440" cy="967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Group 41"/>
          <p:cNvGrpSpPr>
            <a:grpSpLocks/>
          </p:cNvGrpSpPr>
          <p:nvPr/>
        </p:nvGrpSpPr>
        <p:grpSpPr bwMode="auto">
          <a:xfrm>
            <a:off x="3912667" y="3158307"/>
            <a:ext cx="179294" cy="172720"/>
            <a:chOff x="2496" y="2400"/>
            <a:chExt cx="96" cy="96"/>
          </a:xfrm>
        </p:grpSpPr>
        <p:sp>
          <p:nvSpPr>
            <p:cNvPr id="50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0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23" name="Group 41"/>
          <p:cNvGrpSpPr>
            <a:grpSpLocks/>
          </p:cNvGrpSpPr>
          <p:nvPr/>
        </p:nvGrpSpPr>
        <p:grpSpPr bwMode="auto">
          <a:xfrm>
            <a:off x="2588238" y="2987764"/>
            <a:ext cx="179294" cy="172720"/>
            <a:chOff x="2496" y="2400"/>
            <a:chExt cx="96" cy="96"/>
          </a:xfrm>
        </p:grpSpPr>
        <p:sp>
          <p:nvSpPr>
            <p:cNvPr id="511"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2"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24" name="Group 41"/>
          <p:cNvGrpSpPr>
            <a:grpSpLocks/>
          </p:cNvGrpSpPr>
          <p:nvPr/>
        </p:nvGrpSpPr>
        <p:grpSpPr bwMode="auto">
          <a:xfrm>
            <a:off x="5171781" y="3176450"/>
            <a:ext cx="179294" cy="172720"/>
            <a:chOff x="2496" y="2400"/>
            <a:chExt cx="96" cy="96"/>
          </a:xfrm>
        </p:grpSpPr>
        <p:sp>
          <p:nvSpPr>
            <p:cNvPr id="5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cxnSp>
        <p:nvCxnSpPr>
          <p:cNvPr id="516" name="Straight Arrow Connector 515"/>
          <p:cNvCxnSpPr/>
          <p:nvPr/>
        </p:nvCxnSpPr>
        <p:spPr>
          <a:xfrm rot="5400000">
            <a:off x="22909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8" name="Straight Arrow Connector 517"/>
          <p:cNvCxnSpPr>
            <a:stCxn id="447" idx="2"/>
          </p:cNvCxnSpPr>
          <p:nvPr/>
        </p:nvCxnSpPr>
        <p:spPr>
          <a:xfrm rot="16200000" flipH="1">
            <a:off x="27508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5" name="Group 11"/>
          <p:cNvGrpSpPr>
            <a:grpSpLocks/>
          </p:cNvGrpSpPr>
          <p:nvPr/>
        </p:nvGrpSpPr>
        <p:grpSpPr bwMode="auto">
          <a:xfrm>
            <a:off x="2057400" y="3962400"/>
            <a:ext cx="537882" cy="518160"/>
            <a:chOff x="2496" y="1536"/>
            <a:chExt cx="288" cy="288"/>
          </a:xfrm>
          <a:solidFill>
            <a:srgbClr val="E0FFC1"/>
          </a:solidFill>
        </p:grpSpPr>
        <p:grpSp>
          <p:nvGrpSpPr>
            <p:cNvPr id="26" name="Group 12"/>
            <p:cNvGrpSpPr>
              <a:grpSpLocks/>
            </p:cNvGrpSpPr>
            <p:nvPr/>
          </p:nvGrpSpPr>
          <p:grpSpPr bwMode="auto">
            <a:xfrm>
              <a:off x="2496" y="1536"/>
              <a:ext cx="288" cy="288"/>
              <a:chOff x="2304" y="1152"/>
              <a:chExt cx="288" cy="288"/>
            </a:xfrm>
            <a:grpFill/>
          </p:grpSpPr>
          <p:sp>
            <p:nvSpPr>
              <p:cNvPr id="528"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29"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30"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31"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32"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27" name="Group 18"/>
            <p:cNvGrpSpPr>
              <a:grpSpLocks/>
            </p:cNvGrpSpPr>
            <p:nvPr/>
          </p:nvGrpSpPr>
          <p:grpSpPr bwMode="auto">
            <a:xfrm>
              <a:off x="2592" y="1632"/>
              <a:ext cx="96" cy="96"/>
              <a:chOff x="2496" y="2400"/>
              <a:chExt cx="96" cy="96"/>
            </a:xfrm>
            <a:grpFill/>
          </p:grpSpPr>
          <p:sp>
            <p:nvSpPr>
              <p:cNvPr id="526"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27"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33" name="Oval 44"/>
          <p:cNvSpPr>
            <a:spLocks noChangeArrowheads="1"/>
          </p:cNvSpPr>
          <p:nvPr/>
        </p:nvSpPr>
        <p:spPr bwMode="auto">
          <a:xfrm>
            <a:off x="2065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8" name="Group 41"/>
          <p:cNvGrpSpPr>
            <a:grpSpLocks/>
          </p:cNvGrpSpPr>
          <p:nvPr/>
        </p:nvGrpSpPr>
        <p:grpSpPr bwMode="auto">
          <a:xfrm>
            <a:off x="2417056" y="3974736"/>
            <a:ext cx="179294" cy="172720"/>
            <a:chOff x="2496" y="2400"/>
            <a:chExt cx="96" cy="96"/>
          </a:xfrm>
        </p:grpSpPr>
        <p:sp>
          <p:nvSpPr>
            <p:cNvPr id="53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3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37" name="Oval 44"/>
          <p:cNvSpPr>
            <a:spLocks noChangeArrowheads="1"/>
          </p:cNvSpPr>
          <p:nvPr/>
        </p:nvSpPr>
        <p:spPr bwMode="auto">
          <a:xfrm>
            <a:off x="2053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9" name="Group 41"/>
          <p:cNvGrpSpPr>
            <a:grpSpLocks/>
          </p:cNvGrpSpPr>
          <p:nvPr/>
        </p:nvGrpSpPr>
        <p:grpSpPr bwMode="auto">
          <a:xfrm>
            <a:off x="2249714" y="3974736"/>
            <a:ext cx="179294" cy="172720"/>
            <a:chOff x="2496" y="2400"/>
            <a:chExt cx="96" cy="96"/>
          </a:xfrm>
        </p:grpSpPr>
        <p:sp>
          <p:nvSpPr>
            <p:cNvPr id="53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1" name="Oval 44"/>
          <p:cNvSpPr>
            <a:spLocks noChangeArrowheads="1"/>
          </p:cNvSpPr>
          <p:nvPr/>
        </p:nvSpPr>
        <p:spPr bwMode="auto">
          <a:xfrm>
            <a:off x="2421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0" name="Group 41"/>
          <p:cNvGrpSpPr>
            <a:grpSpLocks/>
          </p:cNvGrpSpPr>
          <p:nvPr/>
        </p:nvGrpSpPr>
        <p:grpSpPr bwMode="auto">
          <a:xfrm>
            <a:off x="2064656" y="4130764"/>
            <a:ext cx="179294" cy="172720"/>
            <a:chOff x="2496" y="2400"/>
            <a:chExt cx="96" cy="96"/>
          </a:xfrm>
        </p:grpSpPr>
        <p:sp>
          <p:nvSpPr>
            <p:cNvPr id="54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5" name="Oval 44"/>
          <p:cNvSpPr>
            <a:spLocks noChangeArrowheads="1"/>
          </p:cNvSpPr>
          <p:nvPr/>
        </p:nvSpPr>
        <p:spPr bwMode="auto">
          <a:xfrm>
            <a:off x="2229010" y="4326708"/>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1" name="Group 11"/>
          <p:cNvGrpSpPr>
            <a:grpSpLocks/>
          </p:cNvGrpSpPr>
          <p:nvPr/>
        </p:nvGrpSpPr>
        <p:grpSpPr bwMode="auto">
          <a:xfrm>
            <a:off x="3048000" y="3962400"/>
            <a:ext cx="537882" cy="518160"/>
            <a:chOff x="2496" y="1536"/>
            <a:chExt cx="288" cy="288"/>
          </a:xfrm>
          <a:solidFill>
            <a:srgbClr val="E0FFC1"/>
          </a:solidFill>
        </p:grpSpPr>
        <p:grpSp>
          <p:nvGrpSpPr>
            <p:cNvPr id="327680" name="Group 12"/>
            <p:cNvGrpSpPr>
              <a:grpSpLocks/>
            </p:cNvGrpSpPr>
            <p:nvPr/>
          </p:nvGrpSpPr>
          <p:grpSpPr bwMode="auto">
            <a:xfrm>
              <a:off x="2496" y="1536"/>
              <a:ext cx="288" cy="288"/>
              <a:chOff x="2304" y="1152"/>
              <a:chExt cx="288" cy="288"/>
            </a:xfrm>
            <a:grpFill/>
          </p:grpSpPr>
          <p:sp>
            <p:nvSpPr>
              <p:cNvPr id="551"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52"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53"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54"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55"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81" name="Group 18"/>
            <p:cNvGrpSpPr>
              <a:grpSpLocks/>
            </p:cNvGrpSpPr>
            <p:nvPr/>
          </p:nvGrpSpPr>
          <p:grpSpPr bwMode="auto">
            <a:xfrm>
              <a:off x="2592" y="1632"/>
              <a:ext cx="96" cy="96"/>
              <a:chOff x="2496" y="2400"/>
              <a:chExt cx="96" cy="96"/>
            </a:xfrm>
            <a:grpFill/>
          </p:grpSpPr>
          <p:sp>
            <p:nvSpPr>
              <p:cNvPr id="549"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50"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56" name="Oval 44"/>
          <p:cNvSpPr>
            <a:spLocks noChangeArrowheads="1"/>
          </p:cNvSpPr>
          <p:nvPr/>
        </p:nvSpPr>
        <p:spPr bwMode="auto">
          <a:xfrm>
            <a:off x="30563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3" name="Group 41"/>
          <p:cNvGrpSpPr>
            <a:grpSpLocks/>
          </p:cNvGrpSpPr>
          <p:nvPr/>
        </p:nvGrpSpPr>
        <p:grpSpPr bwMode="auto">
          <a:xfrm>
            <a:off x="3407656" y="3974736"/>
            <a:ext cx="179294" cy="172720"/>
            <a:chOff x="2496" y="2400"/>
            <a:chExt cx="96" cy="96"/>
          </a:xfrm>
        </p:grpSpPr>
        <p:sp>
          <p:nvSpPr>
            <p:cNvPr id="5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0" name="Oval 44"/>
          <p:cNvSpPr>
            <a:spLocks noChangeArrowheads="1"/>
          </p:cNvSpPr>
          <p:nvPr/>
        </p:nvSpPr>
        <p:spPr bwMode="auto">
          <a:xfrm>
            <a:off x="30443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4" name="Group 41"/>
          <p:cNvGrpSpPr>
            <a:grpSpLocks/>
          </p:cNvGrpSpPr>
          <p:nvPr/>
        </p:nvGrpSpPr>
        <p:grpSpPr bwMode="auto">
          <a:xfrm>
            <a:off x="3240314" y="3974736"/>
            <a:ext cx="179294" cy="172720"/>
            <a:chOff x="2496" y="2400"/>
            <a:chExt cx="96" cy="96"/>
          </a:xfrm>
        </p:grpSpPr>
        <p:sp>
          <p:nvSpPr>
            <p:cNvPr id="5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4" name="Oval 44"/>
          <p:cNvSpPr>
            <a:spLocks noChangeArrowheads="1"/>
          </p:cNvSpPr>
          <p:nvPr/>
        </p:nvSpPr>
        <p:spPr bwMode="auto">
          <a:xfrm>
            <a:off x="34119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5" name="Group 41"/>
          <p:cNvGrpSpPr>
            <a:grpSpLocks/>
          </p:cNvGrpSpPr>
          <p:nvPr/>
        </p:nvGrpSpPr>
        <p:grpSpPr bwMode="auto">
          <a:xfrm>
            <a:off x="3055256" y="4130764"/>
            <a:ext cx="179294" cy="172720"/>
            <a:chOff x="2496" y="2400"/>
            <a:chExt cx="96" cy="96"/>
          </a:xfrm>
        </p:grpSpPr>
        <p:sp>
          <p:nvSpPr>
            <p:cNvPr id="5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8" name="Oval 44"/>
          <p:cNvSpPr>
            <a:spLocks noChangeArrowheads="1"/>
          </p:cNvSpPr>
          <p:nvPr/>
        </p:nvSpPr>
        <p:spPr bwMode="auto">
          <a:xfrm>
            <a:off x="3408296" y="4315822"/>
            <a:ext cx="179294" cy="172720"/>
          </a:xfrm>
          <a:prstGeom prst="ellipse">
            <a:avLst/>
          </a:prstGeom>
          <a:noFill/>
          <a:ln w="28575">
            <a:solidFill>
              <a:schemeClr val="tx1"/>
            </a:solidFill>
            <a:round/>
            <a:headEnd/>
            <a:tailEnd/>
          </a:ln>
          <a:effectLst/>
        </p:spPr>
        <p:txBody>
          <a:bodyPr wrap="none" anchor="ctr"/>
          <a:lstStyle/>
          <a:p>
            <a:endParaRPr lang="en-US"/>
          </a:p>
        </p:txBody>
      </p:sp>
      <p:sp>
        <p:nvSpPr>
          <p:cNvPr id="569" name="TextBox 568"/>
          <p:cNvSpPr txBox="1"/>
          <p:nvPr/>
        </p:nvSpPr>
        <p:spPr>
          <a:xfrm>
            <a:off x="3733800" y="3352800"/>
            <a:ext cx="533400" cy="369332"/>
          </a:xfrm>
          <a:prstGeom prst="rect">
            <a:avLst/>
          </a:prstGeom>
          <a:noFill/>
        </p:spPr>
        <p:txBody>
          <a:bodyPr wrap="square" rtlCol="0">
            <a:spAutoFit/>
          </a:bodyPr>
          <a:lstStyle/>
          <a:p>
            <a:r>
              <a:rPr lang="en-US" dirty="0" smtClean="0"/>
              <a:t>+1</a:t>
            </a:r>
            <a:endParaRPr lang="en-US" dirty="0"/>
          </a:p>
        </p:txBody>
      </p:sp>
      <p:cxnSp>
        <p:nvCxnSpPr>
          <p:cNvPr id="570" name="Straight Arrow Connector 569"/>
          <p:cNvCxnSpPr/>
          <p:nvPr/>
        </p:nvCxnSpPr>
        <p:spPr>
          <a:xfrm rot="5400000">
            <a:off x="30452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1" name="Straight Arrow Connector 570"/>
          <p:cNvCxnSpPr/>
          <p:nvPr/>
        </p:nvCxnSpPr>
        <p:spPr>
          <a:xfrm rot="5400000">
            <a:off x="20546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7686" name="Group 11"/>
          <p:cNvGrpSpPr>
            <a:grpSpLocks/>
          </p:cNvGrpSpPr>
          <p:nvPr/>
        </p:nvGrpSpPr>
        <p:grpSpPr bwMode="auto">
          <a:xfrm>
            <a:off x="2029439" y="4971143"/>
            <a:ext cx="537882" cy="518160"/>
            <a:chOff x="2496" y="1536"/>
            <a:chExt cx="288" cy="288"/>
          </a:xfrm>
          <a:solidFill>
            <a:srgbClr val="F0E09A"/>
          </a:solidFill>
        </p:grpSpPr>
        <p:grpSp>
          <p:nvGrpSpPr>
            <p:cNvPr id="327687" name="Group 12"/>
            <p:cNvGrpSpPr>
              <a:grpSpLocks/>
            </p:cNvGrpSpPr>
            <p:nvPr/>
          </p:nvGrpSpPr>
          <p:grpSpPr bwMode="auto">
            <a:xfrm>
              <a:off x="2496" y="1536"/>
              <a:ext cx="288" cy="288"/>
              <a:chOff x="2304" y="1152"/>
              <a:chExt cx="288" cy="288"/>
            </a:xfrm>
            <a:grpFill/>
          </p:grpSpPr>
          <p:sp>
            <p:nvSpPr>
              <p:cNvPr id="57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7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7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8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8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88" name="Group 18"/>
            <p:cNvGrpSpPr>
              <a:grpSpLocks/>
            </p:cNvGrpSpPr>
            <p:nvPr/>
          </p:nvGrpSpPr>
          <p:grpSpPr bwMode="auto">
            <a:xfrm>
              <a:off x="2592" y="1632"/>
              <a:ext cx="96" cy="96"/>
              <a:chOff x="2496" y="2400"/>
              <a:chExt cx="96" cy="96"/>
            </a:xfrm>
            <a:grpFill/>
          </p:grpSpPr>
          <p:sp>
            <p:nvSpPr>
              <p:cNvPr id="57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7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82" name="Oval 44"/>
          <p:cNvSpPr>
            <a:spLocks noChangeArrowheads="1"/>
          </p:cNvSpPr>
          <p:nvPr/>
        </p:nvSpPr>
        <p:spPr bwMode="auto">
          <a:xfrm>
            <a:off x="2037763"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9" name="Group 41"/>
          <p:cNvGrpSpPr>
            <a:grpSpLocks/>
          </p:cNvGrpSpPr>
          <p:nvPr/>
        </p:nvGrpSpPr>
        <p:grpSpPr bwMode="auto">
          <a:xfrm>
            <a:off x="2389095" y="4983479"/>
            <a:ext cx="179294" cy="172720"/>
            <a:chOff x="2496" y="2400"/>
            <a:chExt cx="96" cy="96"/>
          </a:xfrm>
        </p:grpSpPr>
        <p:sp>
          <p:nvSpPr>
            <p:cNvPr id="58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86" name="Oval 44"/>
          <p:cNvSpPr>
            <a:spLocks noChangeArrowheads="1"/>
          </p:cNvSpPr>
          <p:nvPr/>
        </p:nvSpPr>
        <p:spPr bwMode="auto">
          <a:xfrm>
            <a:off x="2025811"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0" name="Group 41"/>
          <p:cNvGrpSpPr>
            <a:grpSpLocks/>
          </p:cNvGrpSpPr>
          <p:nvPr/>
        </p:nvGrpSpPr>
        <p:grpSpPr bwMode="auto">
          <a:xfrm>
            <a:off x="2221753" y="4983479"/>
            <a:ext cx="179294" cy="172720"/>
            <a:chOff x="2496" y="2400"/>
            <a:chExt cx="96" cy="96"/>
          </a:xfrm>
        </p:grpSpPr>
        <p:sp>
          <p:nvSpPr>
            <p:cNvPr id="58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90" name="Oval 44"/>
          <p:cNvSpPr>
            <a:spLocks noChangeArrowheads="1"/>
          </p:cNvSpPr>
          <p:nvPr/>
        </p:nvSpPr>
        <p:spPr bwMode="auto">
          <a:xfrm>
            <a:off x="2393363"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1" name="Group 41"/>
          <p:cNvGrpSpPr>
            <a:grpSpLocks/>
          </p:cNvGrpSpPr>
          <p:nvPr/>
        </p:nvGrpSpPr>
        <p:grpSpPr bwMode="auto">
          <a:xfrm>
            <a:off x="2036695" y="5139507"/>
            <a:ext cx="179294" cy="172720"/>
            <a:chOff x="2496" y="2400"/>
            <a:chExt cx="96" cy="96"/>
          </a:xfrm>
        </p:grpSpPr>
        <p:sp>
          <p:nvSpPr>
            <p:cNvPr id="5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327692" name="Group 11"/>
          <p:cNvGrpSpPr>
            <a:grpSpLocks/>
          </p:cNvGrpSpPr>
          <p:nvPr/>
        </p:nvGrpSpPr>
        <p:grpSpPr bwMode="auto">
          <a:xfrm>
            <a:off x="3048000" y="4971143"/>
            <a:ext cx="537882" cy="518160"/>
            <a:chOff x="2496" y="1536"/>
            <a:chExt cx="288" cy="288"/>
          </a:xfrm>
          <a:solidFill>
            <a:srgbClr val="F0E09A"/>
          </a:solidFill>
        </p:grpSpPr>
        <p:grpSp>
          <p:nvGrpSpPr>
            <p:cNvPr id="327693" name="Group 12"/>
            <p:cNvGrpSpPr>
              <a:grpSpLocks/>
            </p:cNvGrpSpPr>
            <p:nvPr/>
          </p:nvGrpSpPr>
          <p:grpSpPr bwMode="auto">
            <a:xfrm>
              <a:off x="2496" y="1536"/>
              <a:ext cx="288" cy="288"/>
              <a:chOff x="2304" y="1152"/>
              <a:chExt cx="288" cy="288"/>
            </a:xfrm>
            <a:grpFill/>
          </p:grpSpPr>
          <p:sp>
            <p:nvSpPr>
              <p:cNvPr id="599"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60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0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0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0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94" name="Group 18"/>
            <p:cNvGrpSpPr>
              <a:grpSpLocks/>
            </p:cNvGrpSpPr>
            <p:nvPr/>
          </p:nvGrpSpPr>
          <p:grpSpPr bwMode="auto">
            <a:xfrm>
              <a:off x="2592" y="1632"/>
              <a:ext cx="96" cy="96"/>
              <a:chOff x="2496" y="2400"/>
              <a:chExt cx="96" cy="96"/>
            </a:xfrm>
            <a:grpFill/>
          </p:grpSpPr>
          <p:sp>
            <p:nvSpPr>
              <p:cNvPr id="59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9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04" name="Oval 44"/>
          <p:cNvSpPr>
            <a:spLocks noChangeArrowheads="1"/>
          </p:cNvSpPr>
          <p:nvPr/>
        </p:nvSpPr>
        <p:spPr bwMode="auto">
          <a:xfrm>
            <a:off x="3056324"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5" name="Group 41"/>
          <p:cNvGrpSpPr>
            <a:grpSpLocks/>
          </p:cNvGrpSpPr>
          <p:nvPr/>
        </p:nvGrpSpPr>
        <p:grpSpPr bwMode="auto">
          <a:xfrm>
            <a:off x="3407656" y="4983479"/>
            <a:ext cx="179294" cy="172720"/>
            <a:chOff x="2496" y="2400"/>
            <a:chExt cx="96" cy="96"/>
          </a:xfrm>
        </p:grpSpPr>
        <p:sp>
          <p:nvSpPr>
            <p:cNvPr id="60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0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08" name="Oval 44"/>
          <p:cNvSpPr>
            <a:spLocks noChangeArrowheads="1"/>
          </p:cNvSpPr>
          <p:nvPr/>
        </p:nvSpPr>
        <p:spPr bwMode="auto">
          <a:xfrm>
            <a:off x="3044372"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6" name="Group 41"/>
          <p:cNvGrpSpPr>
            <a:grpSpLocks/>
          </p:cNvGrpSpPr>
          <p:nvPr/>
        </p:nvGrpSpPr>
        <p:grpSpPr bwMode="auto">
          <a:xfrm>
            <a:off x="3240314" y="4983479"/>
            <a:ext cx="179294" cy="172720"/>
            <a:chOff x="2496" y="2400"/>
            <a:chExt cx="96" cy="96"/>
          </a:xfrm>
        </p:grpSpPr>
        <p:sp>
          <p:nvSpPr>
            <p:cNvPr id="6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2" name="Oval 44"/>
          <p:cNvSpPr>
            <a:spLocks noChangeArrowheads="1"/>
          </p:cNvSpPr>
          <p:nvPr/>
        </p:nvSpPr>
        <p:spPr bwMode="auto">
          <a:xfrm>
            <a:off x="3411924"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7" name="Group 41"/>
          <p:cNvGrpSpPr>
            <a:grpSpLocks/>
          </p:cNvGrpSpPr>
          <p:nvPr/>
        </p:nvGrpSpPr>
        <p:grpSpPr bwMode="auto">
          <a:xfrm>
            <a:off x="3055256" y="5139507"/>
            <a:ext cx="179294" cy="172720"/>
            <a:chOff x="2496" y="2400"/>
            <a:chExt cx="96" cy="96"/>
          </a:xfrm>
        </p:grpSpPr>
        <p:sp>
          <p:nvSpPr>
            <p:cNvPr id="6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6" name="Oval 44"/>
          <p:cNvSpPr>
            <a:spLocks noChangeArrowheads="1"/>
          </p:cNvSpPr>
          <p:nvPr/>
        </p:nvSpPr>
        <p:spPr bwMode="auto">
          <a:xfrm>
            <a:off x="3408295" y="533182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8" name="Group 41"/>
          <p:cNvGrpSpPr>
            <a:grpSpLocks/>
          </p:cNvGrpSpPr>
          <p:nvPr/>
        </p:nvGrpSpPr>
        <p:grpSpPr bwMode="auto">
          <a:xfrm>
            <a:off x="3240314" y="5334000"/>
            <a:ext cx="179294" cy="172720"/>
            <a:chOff x="2496" y="2400"/>
            <a:chExt cx="96" cy="96"/>
          </a:xfrm>
        </p:grpSpPr>
        <p:sp>
          <p:nvSpPr>
            <p:cNvPr id="62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3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31" name="TextBox 630"/>
          <p:cNvSpPr txBox="1"/>
          <p:nvPr/>
        </p:nvSpPr>
        <p:spPr>
          <a:xfrm>
            <a:off x="3124200" y="5486400"/>
            <a:ext cx="533400" cy="369332"/>
          </a:xfrm>
          <a:prstGeom prst="rect">
            <a:avLst/>
          </a:prstGeom>
          <a:noFill/>
        </p:spPr>
        <p:txBody>
          <a:bodyPr wrap="square" rtlCol="0">
            <a:spAutoFit/>
          </a:bodyPr>
          <a:lstStyle/>
          <a:p>
            <a:r>
              <a:rPr lang="en-US" dirty="0" smtClean="0"/>
              <a:t>+1</a:t>
            </a:r>
            <a:endParaRPr lang="en-US" dirty="0"/>
          </a:p>
        </p:txBody>
      </p:sp>
      <p:sp>
        <p:nvSpPr>
          <p:cNvPr id="643" name="Oval 44"/>
          <p:cNvSpPr>
            <a:spLocks noChangeArrowheads="1"/>
          </p:cNvSpPr>
          <p:nvPr/>
        </p:nvSpPr>
        <p:spPr bwMode="auto">
          <a:xfrm>
            <a:off x="2211934" y="5320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9" name="Group 41"/>
          <p:cNvGrpSpPr>
            <a:grpSpLocks/>
          </p:cNvGrpSpPr>
          <p:nvPr/>
        </p:nvGrpSpPr>
        <p:grpSpPr bwMode="auto">
          <a:xfrm>
            <a:off x="2385466" y="5339079"/>
            <a:ext cx="179294" cy="172720"/>
            <a:chOff x="2496" y="2400"/>
            <a:chExt cx="96" cy="96"/>
          </a:xfrm>
        </p:grpSpPr>
        <p:sp>
          <p:nvSpPr>
            <p:cNvPr id="64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4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47" name="TextBox 646"/>
          <p:cNvSpPr txBox="1"/>
          <p:nvPr/>
        </p:nvSpPr>
        <p:spPr>
          <a:xfrm>
            <a:off x="2133600" y="5486400"/>
            <a:ext cx="533400" cy="369332"/>
          </a:xfrm>
          <a:prstGeom prst="rect">
            <a:avLst/>
          </a:prstGeom>
          <a:noFill/>
        </p:spPr>
        <p:txBody>
          <a:bodyPr wrap="square" rtlCol="0">
            <a:spAutoFit/>
          </a:bodyPr>
          <a:lstStyle/>
          <a:p>
            <a:r>
              <a:rPr lang="en-US" dirty="0" smtClean="0"/>
              <a:t>0</a:t>
            </a:r>
            <a:endParaRPr lang="en-US" dirty="0"/>
          </a:p>
        </p:txBody>
      </p:sp>
      <p:cxnSp>
        <p:nvCxnSpPr>
          <p:cNvPr id="648" name="Straight Arrow Connector 647"/>
          <p:cNvCxnSpPr/>
          <p:nvPr/>
        </p:nvCxnSpPr>
        <p:spPr>
          <a:xfrm rot="5400000">
            <a:off x="45007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9" name="Straight Arrow Connector 648"/>
          <p:cNvCxnSpPr/>
          <p:nvPr/>
        </p:nvCxnSpPr>
        <p:spPr>
          <a:xfrm rot="16200000" flipH="1">
            <a:off x="49606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7700" name="Group 11"/>
          <p:cNvGrpSpPr>
            <a:grpSpLocks/>
          </p:cNvGrpSpPr>
          <p:nvPr/>
        </p:nvGrpSpPr>
        <p:grpSpPr bwMode="auto">
          <a:xfrm>
            <a:off x="4343400" y="3962400"/>
            <a:ext cx="537882" cy="518160"/>
            <a:chOff x="2496" y="1536"/>
            <a:chExt cx="288" cy="288"/>
          </a:xfrm>
          <a:solidFill>
            <a:srgbClr val="F0E09A"/>
          </a:solidFill>
        </p:grpSpPr>
        <p:grpSp>
          <p:nvGrpSpPr>
            <p:cNvPr id="327701" name="Group 12"/>
            <p:cNvGrpSpPr>
              <a:grpSpLocks/>
            </p:cNvGrpSpPr>
            <p:nvPr/>
          </p:nvGrpSpPr>
          <p:grpSpPr bwMode="auto">
            <a:xfrm>
              <a:off x="2496" y="1536"/>
              <a:ext cx="288" cy="288"/>
              <a:chOff x="2304" y="1152"/>
              <a:chExt cx="288" cy="288"/>
            </a:xfrm>
            <a:grpFill/>
          </p:grpSpPr>
          <p:sp>
            <p:nvSpPr>
              <p:cNvPr id="655"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5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5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5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5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702" name="Group 18"/>
            <p:cNvGrpSpPr>
              <a:grpSpLocks/>
            </p:cNvGrpSpPr>
            <p:nvPr/>
          </p:nvGrpSpPr>
          <p:grpSpPr bwMode="auto">
            <a:xfrm>
              <a:off x="2592" y="1632"/>
              <a:ext cx="96" cy="96"/>
              <a:chOff x="2496" y="2400"/>
              <a:chExt cx="96" cy="96"/>
            </a:xfrm>
            <a:grpFill/>
          </p:grpSpPr>
          <p:sp>
            <p:nvSpPr>
              <p:cNvPr id="65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5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60" name="Oval 44"/>
          <p:cNvSpPr>
            <a:spLocks noChangeArrowheads="1"/>
          </p:cNvSpPr>
          <p:nvPr/>
        </p:nvSpPr>
        <p:spPr bwMode="auto">
          <a:xfrm>
            <a:off x="4351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3" name="Group 41"/>
          <p:cNvGrpSpPr>
            <a:grpSpLocks/>
          </p:cNvGrpSpPr>
          <p:nvPr/>
        </p:nvGrpSpPr>
        <p:grpSpPr bwMode="auto">
          <a:xfrm>
            <a:off x="4703056" y="3974736"/>
            <a:ext cx="179294" cy="172720"/>
            <a:chOff x="2496" y="2400"/>
            <a:chExt cx="96" cy="96"/>
          </a:xfrm>
        </p:grpSpPr>
        <p:sp>
          <p:nvSpPr>
            <p:cNvPr id="6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4" name="Oval 44"/>
          <p:cNvSpPr>
            <a:spLocks noChangeArrowheads="1"/>
          </p:cNvSpPr>
          <p:nvPr/>
        </p:nvSpPr>
        <p:spPr bwMode="auto">
          <a:xfrm>
            <a:off x="4339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4" name="Group 41"/>
          <p:cNvGrpSpPr>
            <a:grpSpLocks/>
          </p:cNvGrpSpPr>
          <p:nvPr/>
        </p:nvGrpSpPr>
        <p:grpSpPr bwMode="auto">
          <a:xfrm>
            <a:off x="4535714" y="3974736"/>
            <a:ext cx="179294" cy="172720"/>
            <a:chOff x="2496" y="2400"/>
            <a:chExt cx="96" cy="96"/>
          </a:xfrm>
        </p:grpSpPr>
        <p:sp>
          <p:nvSpPr>
            <p:cNvPr id="6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8" name="Oval 44"/>
          <p:cNvSpPr>
            <a:spLocks noChangeArrowheads="1"/>
          </p:cNvSpPr>
          <p:nvPr/>
        </p:nvSpPr>
        <p:spPr bwMode="auto">
          <a:xfrm>
            <a:off x="4707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5" name="Group 41"/>
          <p:cNvGrpSpPr>
            <a:grpSpLocks/>
          </p:cNvGrpSpPr>
          <p:nvPr/>
        </p:nvGrpSpPr>
        <p:grpSpPr bwMode="auto">
          <a:xfrm>
            <a:off x="4724399" y="4319450"/>
            <a:ext cx="179294" cy="172720"/>
            <a:chOff x="2496" y="2400"/>
            <a:chExt cx="96" cy="96"/>
          </a:xfrm>
        </p:grpSpPr>
        <p:sp>
          <p:nvSpPr>
            <p:cNvPr id="67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7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72" name="Oval 44"/>
          <p:cNvSpPr>
            <a:spLocks noChangeArrowheads="1"/>
          </p:cNvSpPr>
          <p:nvPr/>
        </p:nvSpPr>
        <p:spPr bwMode="auto">
          <a:xfrm>
            <a:off x="4343401" y="4151086"/>
            <a:ext cx="179294" cy="172720"/>
          </a:xfrm>
          <a:prstGeom prst="ellipse">
            <a:avLst/>
          </a:prstGeom>
          <a:noFill/>
          <a:ln w="28575">
            <a:solidFill>
              <a:schemeClr val="tx1"/>
            </a:solidFill>
            <a:round/>
            <a:headEnd/>
            <a:tailEnd/>
          </a:ln>
          <a:effectLst/>
        </p:spPr>
        <p:txBody>
          <a:bodyPr wrap="none" anchor="ctr"/>
          <a:lstStyle/>
          <a:p>
            <a:endParaRPr lang="en-US"/>
          </a:p>
        </p:txBody>
      </p:sp>
      <p:sp>
        <p:nvSpPr>
          <p:cNvPr id="673" name="TextBox 672"/>
          <p:cNvSpPr txBox="1"/>
          <p:nvPr/>
        </p:nvSpPr>
        <p:spPr>
          <a:xfrm>
            <a:off x="4419600" y="4572000"/>
            <a:ext cx="533400" cy="369332"/>
          </a:xfrm>
          <a:prstGeom prst="rect">
            <a:avLst/>
          </a:prstGeom>
          <a:noFill/>
        </p:spPr>
        <p:txBody>
          <a:bodyPr wrap="square" rtlCol="0">
            <a:spAutoFit/>
          </a:bodyPr>
          <a:lstStyle/>
          <a:p>
            <a:r>
              <a:rPr lang="en-US" dirty="0" smtClean="0"/>
              <a:t>-1</a:t>
            </a:r>
            <a:endParaRPr lang="en-US" dirty="0"/>
          </a:p>
        </p:txBody>
      </p:sp>
      <p:grpSp>
        <p:nvGrpSpPr>
          <p:cNvPr id="327706" name="Group 11"/>
          <p:cNvGrpSpPr>
            <a:grpSpLocks/>
          </p:cNvGrpSpPr>
          <p:nvPr/>
        </p:nvGrpSpPr>
        <p:grpSpPr bwMode="auto">
          <a:xfrm>
            <a:off x="5257800" y="3962400"/>
            <a:ext cx="537882" cy="518160"/>
            <a:chOff x="2496" y="1536"/>
            <a:chExt cx="288" cy="288"/>
          </a:xfrm>
          <a:solidFill>
            <a:srgbClr val="F0E09A"/>
          </a:solidFill>
        </p:grpSpPr>
        <p:grpSp>
          <p:nvGrpSpPr>
            <p:cNvPr id="327707" name="Group 12"/>
            <p:cNvGrpSpPr>
              <a:grpSpLocks/>
            </p:cNvGrpSpPr>
            <p:nvPr/>
          </p:nvGrpSpPr>
          <p:grpSpPr bwMode="auto">
            <a:xfrm>
              <a:off x="2496" y="1536"/>
              <a:ext cx="288" cy="288"/>
              <a:chOff x="2304" y="1152"/>
              <a:chExt cx="288" cy="288"/>
            </a:xfrm>
            <a:grpFill/>
          </p:grpSpPr>
          <p:sp>
            <p:nvSpPr>
              <p:cNvPr id="67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8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8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8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8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708" name="Group 18"/>
            <p:cNvGrpSpPr>
              <a:grpSpLocks/>
            </p:cNvGrpSpPr>
            <p:nvPr/>
          </p:nvGrpSpPr>
          <p:grpSpPr bwMode="auto">
            <a:xfrm>
              <a:off x="2592" y="1632"/>
              <a:ext cx="96" cy="96"/>
              <a:chOff x="2496" y="2400"/>
              <a:chExt cx="96" cy="96"/>
            </a:xfrm>
            <a:grpFill/>
          </p:grpSpPr>
          <p:sp>
            <p:nvSpPr>
              <p:cNvPr id="67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7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84" name="Oval 44"/>
          <p:cNvSpPr>
            <a:spLocks noChangeArrowheads="1"/>
          </p:cNvSpPr>
          <p:nvPr/>
        </p:nvSpPr>
        <p:spPr bwMode="auto">
          <a:xfrm>
            <a:off x="52661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9" name="Group 41"/>
          <p:cNvGrpSpPr>
            <a:grpSpLocks/>
          </p:cNvGrpSpPr>
          <p:nvPr/>
        </p:nvGrpSpPr>
        <p:grpSpPr bwMode="auto">
          <a:xfrm>
            <a:off x="5617456" y="3974736"/>
            <a:ext cx="179294" cy="172720"/>
            <a:chOff x="2496" y="2400"/>
            <a:chExt cx="96" cy="96"/>
          </a:xfrm>
        </p:grpSpPr>
        <p:sp>
          <p:nvSpPr>
            <p:cNvPr id="68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8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88" name="Oval 44"/>
          <p:cNvSpPr>
            <a:spLocks noChangeArrowheads="1"/>
          </p:cNvSpPr>
          <p:nvPr/>
        </p:nvSpPr>
        <p:spPr bwMode="auto">
          <a:xfrm>
            <a:off x="52541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10" name="Group 41"/>
          <p:cNvGrpSpPr>
            <a:grpSpLocks/>
          </p:cNvGrpSpPr>
          <p:nvPr/>
        </p:nvGrpSpPr>
        <p:grpSpPr bwMode="auto">
          <a:xfrm>
            <a:off x="5450114" y="3974736"/>
            <a:ext cx="179294" cy="172720"/>
            <a:chOff x="2496" y="2400"/>
            <a:chExt cx="96" cy="96"/>
          </a:xfrm>
        </p:grpSpPr>
        <p:sp>
          <p:nvSpPr>
            <p:cNvPr id="69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2" name="Oval 44"/>
          <p:cNvSpPr>
            <a:spLocks noChangeArrowheads="1"/>
          </p:cNvSpPr>
          <p:nvPr/>
        </p:nvSpPr>
        <p:spPr bwMode="auto">
          <a:xfrm>
            <a:off x="56217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11" name="Group 41"/>
          <p:cNvGrpSpPr>
            <a:grpSpLocks/>
          </p:cNvGrpSpPr>
          <p:nvPr/>
        </p:nvGrpSpPr>
        <p:grpSpPr bwMode="auto">
          <a:xfrm>
            <a:off x="5638799" y="4319450"/>
            <a:ext cx="179294" cy="172720"/>
            <a:chOff x="2496" y="2400"/>
            <a:chExt cx="96" cy="96"/>
          </a:xfrm>
        </p:grpSpPr>
        <p:sp>
          <p:nvSpPr>
            <p:cNvPr id="69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6" name="Oval 44"/>
          <p:cNvSpPr>
            <a:spLocks noChangeArrowheads="1"/>
          </p:cNvSpPr>
          <p:nvPr/>
        </p:nvSpPr>
        <p:spPr bwMode="auto">
          <a:xfrm>
            <a:off x="5421087" y="432525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697" name="Straight Arrow Connector 696"/>
          <p:cNvCxnSpPr/>
          <p:nvPr/>
        </p:nvCxnSpPr>
        <p:spPr>
          <a:xfrm rot="5400000">
            <a:off x="5300126" y="474743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2" name="Group 11"/>
          <p:cNvGrpSpPr>
            <a:grpSpLocks/>
          </p:cNvGrpSpPr>
          <p:nvPr/>
        </p:nvGrpSpPr>
        <p:grpSpPr bwMode="auto">
          <a:xfrm>
            <a:off x="5274876" y="4991463"/>
            <a:ext cx="537882" cy="518160"/>
            <a:chOff x="2496" y="1536"/>
            <a:chExt cx="288" cy="288"/>
          </a:xfrm>
          <a:solidFill>
            <a:srgbClr val="F0E09A"/>
          </a:solidFill>
        </p:grpSpPr>
        <p:grpSp>
          <p:nvGrpSpPr>
            <p:cNvPr id="193" name="Group 12"/>
            <p:cNvGrpSpPr>
              <a:grpSpLocks/>
            </p:cNvGrpSpPr>
            <p:nvPr/>
          </p:nvGrpSpPr>
          <p:grpSpPr bwMode="auto">
            <a:xfrm>
              <a:off x="2496" y="1536"/>
              <a:ext cx="288" cy="288"/>
              <a:chOff x="2304" y="1152"/>
              <a:chExt cx="288" cy="288"/>
            </a:xfrm>
            <a:grpFill/>
          </p:grpSpPr>
          <p:sp>
            <p:nvSpPr>
              <p:cNvPr id="703"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704"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705"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706"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707"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94" name="Group 18"/>
            <p:cNvGrpSpPr>
              <a:grpSpLocks/>
            </p:cNvGrpSpPr>
            <p:nvPr/>
          </p:nvGrpSpPr>
          <p:grpSpPr bwMode="auto">
            <a:xfrm>
              <a:off x="2592" y="1632"/>
              <a:ext cx="96" cy="96"/>
              <a:chOff x="2496" y="2400"/>
              <a:chExt cx="96" cy="96"/>
            </a:xfrm>
            <a:grpFill/>
          </p:grpSpPr>
          <p:sp>
            <p:nvSpPr>
              <p:cNvPr id="701"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702"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708" name="Oval 44"/>
          <p:cNvSpPr>
            <a:spLocks noChangeArrowheads="1"/>
          </p:cNvSpPr>
          <p:nvPr/>
        </p:nvSpPr>
        <p:spPr bwMode="auto">
          <a:xfrm>
            <a:off x="5283200" y="49856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5" name="Group 41"/>
          <p:cNvGrpSpPr>
            <a:grpSpLocks/>
          </p:cNvGrpSpPr>
          <p:nvPr/>
        </p:nvGrpSpPr>
        <p:grpSpPr bwMode="auto">
          <a:xfrm>
            <a:off x="5634532" y="5003799"/>
            <a:ext cx="179294" cy="172720"/>
            <a:chOff x="2496" y="2400"/>
            <a:chExt cx="96" cy="96"/>
          </a:xfrm>
        </p:grpSpPr>
        <p:sp>
          <p:nvSpPr>
            <p:cNvPr id="7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2" name="Oval 44"/>
          <p:cNvSpPr>
            <a:spLocks noChangeArrowheads="1"/>
          </p:cNvSpPr>
          <p:nvPr/>
        </p:nvSpPr>
        <p:spPr bwMode="auto">
          <a:xfrm>
            <a:off x="5271248" y="534706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6" name="Group 41"/>
          <p:cNvGrpSpPr>
            <a:grpSpLocks/>
          </p:cNvGrpSpPr>
          <p:nvPr/>
        </p:nvGrpSpPr>
        <p:grpSpPr bwMode="auto">
          <a:xfrm>
            <a:off x="5467190" y="5003799"/>
            <a:ext cx="179294" cy="172720"/>
            <a:chOff x="2496" y="2400"/>
            <a:chExt cx="96" cy="96"/>
          </a:xfrm>
        </p:grpSpPr>
        <p:sp>
          <p:nvSpPr>
            <p:cNvPr id="7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6" name="Oval 44"/>
          <p:cNvSpPr>
            <a:spLocks noChangeArrowheads="1"/>
          </p:cNvSpPr>
          <p:nvPr/>
        </p:nvSpPr>
        <p:spPr bwMode="auto">
          <a:xfrm>
            <a:off x="5638800" y="51816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7" name="Group 41"/>
          <p:cNvGrpSpPr>
            <a:grpSpLocks/>
          </p:cNvGrpSpPr>
          <p:nvPr/>
        </p:nvGrpSpPr>
        <p:grpSpPr bwMode="auto">
          <a:xfrm>
            <a:off x="5282132" y="5159827"/>
            <a:ext cx="179294" cy="172720"/>
            <a:chOff x="2496" y="2400"/>
            <a:chExt cx="96" cy="96"/>
          </a:xfrm>
        </p:grpSpPr>
        <p:sp>
          <p:nvSpPr>
            <p:cNvPr id="71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0" name="Oval 44"/>
          <p:cNvSpPr>
            <a:spLocks noChangeArrowheads="1"/>
          </p:cNvSpPr>
          <p:nvPr/>
        </p:nvSpPr>
        <p:spPr bwMode="auto">
          <a:xfrm>
            <a:off x="5457371" y="53412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8" name="Group 41"/>
          <p:cNvGrpSpPr>
            <a:grpSpLocks/>
          </p:cNvGrpSpPr>
          <p:nvPr/>
        </p:nvGrpSpPr>
        <p:grpSpPr bwMode="auto">
          <a:xfrm>
            <a:off x="5630903" y="5359399"/>
            <a:ext cx="179294" cy="172720"/>
            <a:chOff x="2496" y="2400"/>
            <a:chExt cx="96" cy="96"/>
          </a:xfrm>
        </p:grpSpPr>
        <p:sp>
          <p:nvSpPr>
            <p:cNvPr id="72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2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4" name="TextBox 723"/>
          <p:cNvSpPr txBox="1"/>
          <p:nvPr/>
        </p:nvSpPr>
        <p:spPr>
          <a:xfrm>
            <a:off x="6324600" y="3962400"/>
            <a:ext cx="1828800" cy="369332"/>
          </a:xfrm>
          <a:prstGeom prst="rect">
            <a:avLst/>
          </a:prstGeom>
          <a:noFill/>
        </p:spPr>
        <p:txBody>
          <a:bodyPr wrap="square" rtlCol="0">
            <a:spAutoFit/>
          </a:bodyPr>
          <a:lstStyle/>
          <a:p>
            <a:r>
              <a:rPr lang="en-US" dirty="0" smtClean="0">
                <a:solidFill>
                  <a:srgbClr val="FF0000"/>
                </a:solidFill>
                <a:latin typeface="Comic Sans MS" pitchFamily="66" charset="0"/>
              </a:rPr>
              <a:t>MAX’s turn</a:t>
            </a:r>
            <a:endParaRPr lang="en-US" dirty="0">
              <a:solidFill>
                <a:srgbClr val="FF0000"/>
              </a:solidFill>
              <a:latin typeface="Comic Sans MS" pitchFamily="66" charset="0"/>
            </a:endParaRPr>
          </a:p>
        </p:txBody>
      </p:sp>
      <p:sp>
        <p:nvSpPr>
          <p:cNvPr id="725" name="TextBox 724"/>
          <p:cNvSpPr txBox="1"/>
          <p:nvPr/>
        </p:nvSpPr>
        <p:spPr>
          <a:xfrm>
            <a:off x="5334000" y="5486400"/>
            <a:ext cx="533400" cy="369332"/>
          </a:xfrm>
          <a:prstGeom prst="rect">
            <a:avLst/>
          </a:prstGeom>
          <a:noFill/>
        </p:spPr>
        <p:txBody>
          <a:bodyPr wrap="square" rtlCol="0">
            <a:spAutoFit/>
          </a:bodyPr>
          <a:lstStyle/>
          <a:p>
            <a:r>
              <a:rPr lang="en-US" dirty="0" smtClean="0"/>
              <a:t>0</a:t>
            </a:r>
            <a:endParaRPr lang="en-US" dirty="0"/>
          </a:p>
        </p:txBody>
      </p:sp>
      <p:sp>
        <p:nvSpPr>
          <p:cNvPr id="276" name="TextBox 275"/>
          <p:cNvSpPr txBox="1"/>
          <p:nvPr/>
        </p:nvSpPr>
        <p:spPr>
          <a:xfrm>
            <a:off x="2667000" y="4038600"/>
            <a:ext cx="5334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277" name="TextBox 276"/>
          <p:cNvSpPr txBox="1"/>
          <p:nvPr/>
        </p:nvSpPr>
        <p:spPr>
          <a:xfrm>
            <a:off x="1752600" y="4038600"/>
            <a:ext cx="5334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78" name="TextBox 277"/>
          <p:cNvSpPr txBox="1"/>
          <p:nvPr/>
        </p:nvSpPr>
        <p:spPr>
          <a:xfrm>
            <a:off x="5029200" y="4038600"/>
            <a:ext cx="5334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err="1" smtClean="0"/>
              <a:t>Minimax</a:t>
            </a:r>
            <a:r>
              <a:rPr lang="en-US" dirty="0" smtClean="0"/>
              <a:t> Backup</a:t>
            </a:r>
            <a:endParaRPr lang="en-US" dirty="0"/>
          </a:p>
        </p:txBody>
      </p:sp>
      <p:sp>
        <p:nvSpPr>
          <p:cNvPr id="222" name="TextBox 221"/>
          <p:cNvSpPr txBox="1"/>
          <p:nvPr/>
        </p:nvSpPr>
        <p:spPr>
          <a:xfrm>
            <a:off x="6248400" y="2907268"/>
            <a:ext cx="1828800" cy="369332"/>
          </a:xfrm>
          <a:prstGeom prst="rect">
            <a:avLst/>
          </a:prstGeom>
          <a:noFill/>
        </p:spPr>
        <p:txBody>
          <a:bodyPr wrap="square" rtlCol="0">
            <a:spAutoFit/>
          </a:bodyPr>
          <a:lstStyle/>
          <a:p>
            <a:r>
              <a:rPr lang="en-US" dirty="0" smtClean="0">
                <a:solidFill>
                  <a:srgbClr val="FF0000"/>
                </a:solidFill>
                <a:latin typeface="Comic Sans MS" pitchFamily="66" charset="0"/>
              </a:rPr>
              <a:t>MIN’s turn</a:t>
            </a:r>
            <a:endParaRPr lang="en-US" dirty="0">
              <a:solidFill>
                <a:srgbClr val="FF0000"/>
              </a:solidFill>
              <a:latin typeface="Comic Sans MS" pitchFamily="66" charset="0"/>
            </a:endParaRPr>
          </a:p>
        </p:txBody>
      </p:sp>
      <p:sp>
        <p:nvSpPr>
          <p:cNvPr id="238" name="TextBox 237"/>
          <p:cNvSpPr txBox="1"/>
          <p:nvPr/>
        </p:nvSpPr>
        <p:spPr>
          <a:xfrm>
            <a:off x="4953000" y="18288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grpSp>
        <p:nvGrpSpPr>
          <p:cNvPr id="2" name="Group 11"/>
          <p:cNvGrpSpPr>
            <a:grpSpLocks/>
          </p:cNvGrpSpPr>
          <p:nvPr/>
        </p:nvGrpSpPr>
        <p:grpSpPr bwMode="auto">
          <a:xfrm>
            <a:off x="3733800" y="1828800"/>
            <a:ext cx="537882" cy="518160"/>
            <a:chOff x="2496" y="1536"/>
            <a:chExt cx="288" cy="288"/>
          </a:xfrm>
        </p:grpSpPr>
        <p:grpSp>
          <p:nvGrpSpPr>
            <p:cNvPr id="3" name="Group 12"/>
            <p:cNvGrpSpPr>
              <a:grpSpLocks/>
            </p:cNvGrpSpPr>
            <p:nvPr/>
          </p:nvGrpSpPr>
          <p:grpSpPr bwMode="auto">
            <a:xfrm>
              <a:off x="2496" y="1536"/>
              <a:ext cx="288" cy="288"/>
              <a:chOff x="2304" y="1152"/>
              <a:chExt cx="288" cy="288"/>
            </a:xfrm>
          </p:grpSpPr>
          <p:sp>
            <p:nvSpPr>
              <p:cNvPr id="38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90" name="Line 1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91" name="Line 1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92" name="Line 1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93" name="Line 1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4" name="Group 18"/>
            <p:cNvGrpSpPr>
              <a:grpSpLocks/>
            </p:cNvGrpSpPr>
            <p:nvPr/>
          </p:nvGrpSpPr>
          <p:grpSpPr bwMode="auto">
            <a:xfrm>
              <a:off x="2592" y="1632"/>
              <a:ext cx="96" cy="96"/>
              <a:chOff x="2496" y="2400"/>
              <a:chExt cx="96" cy="96"/>
            </a:xfrm>
          </p:grpSpPr>
          <p:sp>
            <p:nvSpPr>
              <p:cNvPr id="387" name="Line 1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88" name="Line 2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94" name="Oval 44"/>
          <p:cNvSpPr>
            <a:spLocks noChangeArrowheads="1"/>
          </p:cNvSpPr>
          <p:nvPr/>
        </p:nvSpPr>
        <p:spPr bwMode="auto">
          <a:xfrm>
            <a:off x="3742124" y="18229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 name="Group 41"/>
          <p:cNvGrpSpPr>
            <a:grpSpLocks/>
          </p:cNvGrpSpPr>
          <p:nvPr/>
        </p:nvGrpSpPr>
        <p:grpSpPr bwMode="auto">
          <a:xfrm>
            <a:off x="4093456" y="1841136"/>
            <a:ext cx="179294" cy="172720"/>
            <a:chOff x="2496" y="2400"/>
            <a:chExt cx="96" cy="96"/>
          </a:xfrm>
        </p:grpSpPr>
        <p:sp>
          <p:nvSpPr>
            <p:cNvPr id="3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98" name="Oval 44"/>
          <p:cNvSpPr>
            <a:spLocks noChangeArrowheads="1"/>
          </p:cNvSpPr>
          <p:nvPr/>
        </p:nvSpPr>
        <p:spPr bwMode="auto">
          <a:xfrm>
            <a:off x="3730172" y="21844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 name="Group 41"/>
          <p:cNvGrpSpPr>
            <a:grpSpLocks/>
          </p:cNvGrpSpPr>
          <p:nvPr/>
        </p:nvGrpSpPr>
        <p:grpSpPr bwMode="auto">
          <a:xfrm>
            <a:off x="3926114" y="1841136"/>
            <a:ext cx="179294" cy="172720"/>
            <a:chOff x="2496" y="2400"/>
            <a:chExt cx="96" cy="96"/>
          </a:xfrm>
        </p:grpSpPr>
        <p:sp>
          <p:nvSpPr>
            <p:cNvPr id="40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0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02" name="Oval 44"/>
          <p:cNvSpPr>
            <a:spLocks noChangeArrowheads="1"/>
          </p:cNvSpPr>
          <p:nvPr/>
        </p:nvSpPr>
        <p:spPr bwMode="auto">
          <a:xfrm>
            <a:off x="4097724" y="2018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7" name="Group 11"/>
          <p:cNvGrpSpPr>
            <a:grpSpLocks/>
          </p:cNvGrpSpPr>
          <p:nvPr/>
        </p:nvGrpSpPr>
        <p:grpSpPr bwMode="auto">
          <a:xfrm>
            <a:off x="2580982" y="2819400"/>
            <a:ext cx="537882" cy="518160"/>
            <a:chOff x="2496" y="1536"/>
            <a:chExt cx="288" cy="288"/>
          </a:xfrm>
          <a:solidFill>
            <a:srgbClr val="F0E09A"/>
          </a:solidFill>
        </p:grpSpPr>
        <p:grpSp>
          <p:nvGrpSpPr>
            <p:cNvPr id="8" name="Group 12"/>
            <p:cNvGrpSpPr>
              <a:grpSpLocks/>
            </p:cNvGrpSpPr>
            <p:nvPr/>
          </p:nvGrpSpPr>
          <p:grpSpPr bwMode="auto">
            <a:xfrm>
              <a:off x="2496" y="1536"/>
              <a:ext cx="288" cy="288"/>
              <a:chOff x="2304" y="1152"/>
              <a:chExt cx="288" cy="288"/>
            </a:xfrm>
            <a:grpFill/>
          </p:grpSpPr>
          <p:sp>
            <p:nvSpPr>
              <p:cNvPr id="44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4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4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5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5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9" name="Group 18"/>
            <p:cNvGrpSpPr>
              <a:grpSpLocks/>
            </p:cNvGrpSpPr>
            <p:nvPr/>
          </p:nvGrpSpPr>
          <p:grpSpPr bwMode="auto">
            <a:xfrm>
              <a:off x="2592" y="1632"/>
              <a:ext cx="96" cy="96"/>
              <a:chOff x="2496" y="2400"/>
              <a:chExt cx="96" cy="96"/>
            </a:xfrm>
            <a:grpFill/>
          </p:grpSpPr>
          <p:sp>
            <p:nvSpPr>
              <p:cNvPr id="44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4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52" name="Oval 44"/>
          <p:cNvSpPr>
            <a:spLocks noChangeArrowheads="1"/>
          </p:cNvSpPr>
          <p:nvPr/>
        </p:nvSpPr>
        <p:spPr bwMode="auto">
          <a:xfrm>
            <a:off x="2589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0" name="Group 41"/>
          <p:cNvGrpSpPr>
            <a:grpSpLocks/>
          </p:cNvGrpSpPr>
          <p:nvPr/>
        </p:nvGrpSpPr>
        <p:grpSpPr bwMode="auto">
          <a:xfrm>
            <a:off x="2940638" y="2831736"/>
            <a:ext cx="179294" cy="172720"/>
            <a:chOff x="2496" y="2400"/>
            <a:chExt cx="96" cy="96"/>
          </a:xfrm>
        </p:grpSpPr>
        <p:sp>
          <p:nvSpPr>
            <p:cNvPr id="45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56" name="Oval 44"/>
          <p:cNvSpPr>
            <a:spLocks noChangeArrowheads="1"/>
          </p:cNvSpPr>
          <p:nvPr/>
        </p:nvSpPr>
        <p:spPr bwMode="auto">
          <a:xfrm>
            <a:off x="2577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1" name="Group 41"/>
          <p:cNvGrpSpPr>
            <a:grpSpLocks/>
          </p:cNvGrpSpPr>
          <p:nvPr/>
        </p:nvGrpSpPr>
        <p:grpSpPr bwMode="auto">
          <a:xfrm>
            <a:off x="2773296" y="2831736"/>
            <a:ext cx="179294" cy="172720"/>
            <a:chOff x="2496" y="2400"/>
            <a:chExt cx="96" cy="96"/>
          </a:xfrm>
        </p:grpSpPr>
        <p:sp>
          <p:nvSpPr>
            <p:cNvPr id="4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60" name="Oval 44"/>
          <p:cNvSpPr>
            <a:spLocks noChangeArrowheads="1"/>
          </p:cNvSpPr>
          <p:nvPr/>
        </p:nvSpPr>
        <p:spPr bwMode="auto">
          <a:xfrm>
            <a:off x="2944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2" name="Group 11"/>
          <p:cNvGrpSpPr>
            <a:grpSpLocks/>
          </p:cNvGrpSpPr>
          <p:nvPr/>
        </p:nvGrpSpPr>
        <p:grpSpPr bwMode="auto">
          <a:xfrm>
            <a:off x="3723982" y="2819400"/>
            <a:ext cx="537882" cy="518160"/>
            <a:chOff x="2496" y="1536"/>
            <a:chExt cx="288" cy="288"/>
          </a:xfrm>
          <a:solidFill>
            <a:srgbClr val="F0E09A"/>
          </a:solidFill>
        </p:grpSpPr>
        <p:grpSp>
          <p:nvGrpSpPr>
            <p:cNvPr id="13" name="Group 12"/>
            <p:cNvGrpSpPr>
              <a:grpSpLocks/>
            </p:cNvGrpSpPr>
            <p:nvPr/>
          </p:nvGrpSpPr>
          <p:grpSpPr bwMode="auto">
            <a:xfrm>
              <a:off x="2496" y="1536"/>
              <a:ext cx="288" cy="288"/>
              <a:chOff x="2304" y="1152"/>
              <a:chExt cx="288" cy="288"/>
            </a:xfrm>
            <a:grpFill/>
          </p:grpSpPr>
          <p:sp>
            <p:nvSpPr>
              <p:cNvPr id="466"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67"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68"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69"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70"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4" name="Group 18"/>
            <p:cNvGrpSpPr>
              <a:grpSpLocks/>
            </p:cNvGrpSpPr>
            <p:nvPr/>
          </p:nvGrpSpPr>
          <p:grpSpPr bwMode="auto">
            <a:xfrm>
              <a:off x="2592" y="1632"/>
              <a:ext cx="96" cy="96"/>
              <a:chOff x="2496" y="2400"/>
              <a:chExt cx="96" cy="96"/>
            </a:xfrm>
            <a:grpFill/>
          </p:grpSpPr>
          <p:sp>
            <p:nvSpPr>
              <p:cNvPr id="464"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65"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71" name="Oval 44"/>
          <p:cNvSpPr>
            <a:spLocks noChangeArrowheads="1"/>
          </p:cNvSpPr>
          <p:nvPr/>
        </p:nvSpPr>
        <p:spPr bwMode="auto">
          <a:xfrm>
            <a:off x="3732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5" name="Group 41"/>
          <p:cNvGrpSpPr>
            <a:grpSpLocks/>
          </p:cNvGrpSpPr>
          <p:nvPr/>
        </p:nvGrpSpPr>
        <p:grpSpPr bwMode="auto">
          <a:xfrm>
            <a:off x="4083638" y="2831736"/>
            <a:ext cx="179294" cy="172720"/>
            <a:chOff x="2496" y="2400"/>
            <a:chExt cx="96" cy="96"/>
          </a:xfrm>
        </p:grpSpPr>
        <p:sp>
          <p:nvSpPr>
            <p:cNvPr id="47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5" name="Oval 44"/>
          <p:cNvSpPr>
            <a:spLocks noChangeArrowheads="1"/>
          </p:cNvSpPr>
          <p:nvPr/>
        </p:nvSpPr>
        <p:spPr bwMode="auto">
          <a:xfrm>
            <a:off x="3720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6" name="Group 41"/>
          <p:cNvGrpSpPr>
            <a:grpSpLocks/>
          </p:cNvGrpSpPr>
          <p:nvPr/>
        </p:nvGrpSpPr>
        <p:grpSpPr bwMode="auto">
          <a:xfrm>
            <a:off x="3916296" y="2831736"/>
            <a:ext cx="179294" cy="172720"/>
            <a:chOff x="2496" y="2400"/>
            <a:chExt cx="96" cy="96"/>
          </a:xfrm>
        </p:grpSpPr>
        <p:sp>
          <p:nvSpPr>
            <p:cNvPr id="477"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8"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9" name="Oval 44"/>
          <p:cNvSpPr>
            <a:spLocks noChangeArrowheads="1"/>
          </p:cNvSpPr>
          <p:nvPr/>
        </p:nvSpPr>
        <p:spPr bwMode="auto">
          <a:xfrm>
            <a:off x="4087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7" name="Group 11"/>
          <p:cNvGrpSpPr>
            <a:grpSpLocks/>
          </p:cNvGrpSpPr>
          <p:nvPr/>
        </p:nvGrpSpPr>
        <p:grpSpPr bwMode="auto">
          <a:xfrm>
            <a:off x="4790782" y="2819400"/>
            <a:ext cx="537882" cy="518160"/>
            <a:chOff x="2496" y="1536"/>
            <a:chExt cx="288" cy="288"/>
          </a:xfrm>
          <a:solidFill>
            <a:srgbClr val="F0E09A"/>
          </a:solidFill>
        </p:grpSpPr>
        <p:grpSp>
          <p:nvGrpSpPr>
            <p:cNvPr id="18" name="Group 12"/>
            <p:cNvGrpSpPr>
              <a:grpSpLocks/>
            </p:cNvGrpSpPr>
            <p:nvPr/>
          </p:nvGrpSpPr>
          <p:grpSpPr bwMode="auto">
            <a:xfrm>
              <a:off x="2496" y="1536"/>
              <a:ext cx="288" cy="288"/>
              <a:chOff x="2304" y="1152"/>
              <a:chExt cx="288" cy="288"/>
            </a:xfrm>
            <a:grpFill/>
          </p:grpSpPr>
          <p:sp>
            <p:nvSpPr>
              <p:cNvPr id="485"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8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8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8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8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9" name="Group 18"/>
            <p:cNvGrpSpPr>
              <a:grpSpLocks/>
            </p:cNvGrpSpPr>
            <p:nvPr/>
          </p:nvGrpSpPr>
          <p:grpSpPr bwMode="auto">
            <a:xfrm>
              <a:off x="2592" y="1632"/>
              <a:ext cx="96" cy="96"/>
              <a:chOff x="2496" y="2400"/>
              <a:chExt cx="96" cy="96"/>
            </a:xfrm>
            <a:grpFill/>
          </p:grpSpPr>
          <p:sp>
            <p:nvSpPr>
              <p:cNvPr id="48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8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90" name="Oval 44"/>
          <p:cNvSpPr>
            <a:spLocks noChangeArrowheads="1"/>
          </p:cNvSpPr>
          <p:nvPr/>
        </p:nvSpPr>
        <p:spPr bwMode="auto">
          <a:xfrm>
            <a:off x="47991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0" name="Group 41"/>
          <p:cNvGrpSpPr>
            <a:grpSpLocks/>
          </p:cNvGrpSpPr>
          <p:nvPr/>
        </p:nvGrpSpPr>
        <p:grpSpPr bwMode="auto">
          <a:xfrm>
            <a:off x="5150438" y="2831736"/>
            <a:ext cx="179294" cy="172720"/>
            <a:chOff x="2496" y="2400"/>
            <a:chExt cx="96" cy="96"/>
          </a:xfrm>
        </p:grpSpPr>
        <p:sp>
          <p:nvSpPr>
            <p:cNvPr id="4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4" name="Oval 44"/>
          <p:cNvSpPr>
            <a:spLocks noChangeArrowheads="1"/>
          </p:cNvSpPr>
          <p:nvPr/>
        </p:nvSpPr>
        <p:spPr bwMode="auto">
          <a:xfrm>
            <a:off x="47871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1" name="Group 41"/>
          <p:cNvGrpSpPr>
            <a:grpSpLocks/>
          </p:cNvGrpSpPr>
          <p:nvPr/>
        </p:nvGrpSpPr>
        <p:grpSpPr bwMode="auto">
          <a:xfrm>
            <a:off x="4983096" y="2831736"/>
            <a:ext cx="179294" cy="172720"/>
            <a:chOff x="2496" y="2400"/>
            <a:chExt cx="96" cy="96"/>
          </a:xfrm>
        </p:grpSpPr>
        <p:sp>
          <p:nvSpPr>
            <p:cNvPr id="4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8" name="Oval 44"/>
          <p:cNvSpPr>
            <a:spLocks noChangeArrowheads="1"/>
          </p:cNvSpPr>
          <p:nvPr/>
        </p:nvSpPr>
        <p:spPr bwMode="auto">
          <a:xfrm>
            <a:off x="5154706" y="300953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500" name="Straight Arrow Connector 499"/>
          <p:cNvCxnSpPr>
            <a:stCxn id="389" idx="2"/>
            <a:endCxn id="447" idx="0"/>
          </p:cNvCxnSpPr>
          <p:nvPr/>
        </p:nvCxnSpPr>
        <p:spPr>
          <a:xfrm rot="5400000">
            <a:off x="3190112" y="2006771"/>
            <a:ext cx="472440" cy="1152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4" name="Straight Arrow Connector 503"/>
          <p:cNvCxnSpPr>
            <a:stCxn id="389" idx="2"/>
            <a:endCxn id="466" idx="0"/>
          </p:cNvCxnSpPr>
          <p:nvPr/>
        </p:nvCxnSpPr>
        <p:spPr>
          <a:xfrm rot="5400000">
            <a:off x="3761612" y="257827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6" name="Straight Arrow Connector 505"/>
          <p:cNvCxnSpPr>
            <a:stCxn id="393" idx="1"/>
            <a:endCxn id="485" idx="0"/>
          </p:cNvCxnSpPr>
          <p:nvPr/>
        </p:nvCxnSpPr>
        <p:spPr>
          <a:xfrm rot="16200000" flipH="1">
            <a:off x="4339835" y="2099513"/>
            <a:ext cx="472440" cy="967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Group 41"/>
          <p:cNvGrpSpPr>
            <a:grpSpLocks/>
          </p:cNvGrpSpPr>
          <p:nvPr/>
        </p:nvGrpSpPr>
        <p:grpSpPr bwMode="auto">
          <a:xfrm>
            <a:off x="3912667" y="3158307"/>
            <a:ext cx="179294" cy="172720"/>
            <a:chOff x="2496" y="2400"/>
            <a:chExt cx="96" cy="96"/>
          </a:xfrm>
        </p:grpSpPr>
        <p:sp>
          <p:nvSpPr>
            <p:cNvPr id="50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0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23" name="Group 41"/>
          <p:cNvGrpSpPr>
            <a:grpSpLocks/>
          </p:cNvGrpSpPr>
          <p:nvPr/>
        </p:nvGrpSpPr>
        <p:grpSpPr bwMode="auto">
          <a:xfrm>
            <a:off x="2588238" y="2987764"/>
            <a:ext cx="179294" cy="172720"/>
            <a:chOff x="2496" y="2400"/>
            <a:chExt cx="96" cy="96"/>
          </a:xfrm>
        </p:grpSpPr>
        <p:sp>
          <p:nvSpPr>
            <p:cNvPr id="511"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2"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24" name="Group 41"/>
          <p:cNvGrpSpPr>
            <a:grpSpLocks/>
          </p:cNvGrpSpPr>
          <p:nvPr/>
        </p:nvGrpSpPr>
        <p:grpSpPr bwMode="auto">
          <a:xfrm>
            <a:off x="5171781" y="3176450"/>
            <a:ext cx="179294" cy="172720"/>
            <a:chOff x="2496" y="2400"/>
            <a:chExt cx="96" cy="96"/>
          </a:xfrm>
        </p:grpSpPr>
        <p:sp>
          <p:nvSpPr>
            <p:cNvPr id="5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cxnSp>
        <p:nvCxnSpPr>
          <p:cNvPr id="516" name="Straight Arrow Connector 515"/>
          <p:cNvCxnSpPr/>
          <p:nvPr/>
        </p:nvCxnSpPr>
        <p:spPr>
          <a:xfrm rot="5400000">
            <a:off x="22909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8" name="Straight Arrow Connector 517"/>
          <p:cNvCxnSpPr>
            <a:stCxn id="447" idx="2"/>
          </p:cNvCxnSpPr>
          <p:nvPr/>
        </p:nvCxnSpPr>
        <p:spPr>
          <a:xfrm rot="16200000" flipH="1">
            <a:off x="27508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5" name="Group 11"/>
          <p:cNvGrpSpPr>
            <a:grpSpLocks/>
          </p:cNvGrpSpPr>
          <p:nvPr/>
        </p:nvGrpSpPr>
        <p:grpSpPr bwMode="auto">
          <a:xfrm>
            <a:off x="2057400" y="3962400"/>
            <a:ext cx="537882" cy="518160"/>
            <a:chOff x="2496" y="1536"/>
            <a:chExt cx="288" cy="288"/>
          </a:xfrm>
          <a:solidFill>
            <a:srgbClr val="E0FFC1"/>
          </a:solidFill>
        </p:grpSpPr>
        <p:grpSp>
          <p:nvGrpSpPr>
            <p:cNvPr id="26" name="Group 12"/>
            <p:cNvGrpSpPr>
              <a:grpSpLocks/>
            </p:cNvGrpSpPr>
            <p:nvPr/>
          </p:nvGrpSpPr>
          <p:grpSpPr bwMode="auto">
            <a:xfrm>
              <a:off x="2496" y="1536"/>
              <a:ext cx="288" cy="288"/>
              <a:chOff x="2304" y="1152"/>
              <a:chExt cx="288" cy="288"/>
            </a:xfrm>
            <a:grpFill/>
          </p:grpSpPr>
          <p:sp>
            <p:nvSpPr>
              <p:cNvPr id="528"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29"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30"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31"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32"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27" name="Group 18"/>
            <p:cNvGrpSpPr>
              <a:grpSpLocks/>
            </p:cNvGrpSpPr>
            <p:nvPr/>
          </p:nvGrpSpPr>
          <p:grpSpPr bwMode="auto">
            <a:xfrm>
              <a:off x="2592" y="1632"/>
              <a:ext cx="96" cy="96"/>
              <a:chOff x="2496" y="2400"/>
              <a:chExt cx="96" cy="96"/>
            </a:xfrm>
            <a:grpFill/>
          </p:grpSpPr>
          <p:sp>
            <p:nvSpPr>
              <p:cNvPr id="526"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27"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33" name="Oval 44"/>
          <p:cNvSpPr>
            <a:spLocks noChangeArrowheads="1"/>
          </p:cNvSpPr>
          <p:nvPr/>
        </p:nvSpPr>
        <p:spPr bwMode="auto">
          <a:xfrm>
            <a:off x="2065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8" name="Group 41"/>
          <p:cNvGrpSpPr>
            <a:grpSpLocks/>
          </p:cNvGrpSpPr>
          <p:nvPr/>
        </p:nvGrpSpPr>
        <p:grpSpPr bwMode="auto">
          <a:xfrm>
            <a:off x="2417056" y="3974736"/>
            <a:ext cx="179294" cy="172720"/>
            <a:chOff x="2496" y="2400"/>
            <a:chExt cx="96" cy="96"/>
          </a:xfrm>
        </p:grpSpPr>
        <p:sp>
          <p:nvSpPr>
            <p:cNvPr id="53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3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37" name="Oval 44"/>
          <p:cNvSpPr>
            <a:spLocks noChangeArrowheads="1"/>
          </p:cNvSpPr>
          <p:nvPr/>
        </p:nvSpPr>
        <p:spPr bwMode="auto">
          <a:xfrm>
            <a:off x="2053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9" name="Group 41"/>
          <p:cNvGrpSpPr>
            <a:grpSpLocks/>
          </p:cNvGrpSpPr>
          <p:nvPr/>
        </p:nvGrpSpPr>
        <p:grpSpPr bwMode="auto">
          <a:xfrm>
            <a:off x="2249714" y="3974736"/>
            <a:ext cx="179294" cy="172720"/>
            <a:chOff x="2496" y="2400"/>
            <a:chExt cx="96" cy="96"/>
          </a:xfrm>
        </p:grpSpPr>
        <p:sp>
          <p:nvSpPr>
            <p:cNvPr id="53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1" name="Oval 44"/>
          <p:cNvSpPr>
            <a:spLocks noChangeArrowheads="1"/>
          </p:cNvSpPr>
          <p:nvPr/>
        </p:nvSpPr>
        <p:spPr bwMode="auto">
          <a:xfrm>
            <a:off x="2421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0" name="Group 41"/>
          <p:cNvGrpSpPr>
            <a:grpSpLocks/>
          </p:cNvGrpSpPr>
          <p:nvPr/>
        </p:nvGrpSpPr>
        <p:grpSpPr bwMode="auto">
          <a:xfrm>
            <a:off x="2064656" y="4130764"/>
            <a:ext cx="179294" cy="172720"/>
            <a:chOff x="2496" y="2400"/>
            <a:chExt cx="96" cy="96"/>
          </a:xfrm>
        </p:grpSpPr>
        <p:sp>
          <p:nvSpPr>
            <p:cNvPr id="54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5" name="Oval 44"/>
          <p:cNvSpPr>
            <a:spLocks noChangeArrowheads="1"/>
          </p:cNvSpPr>
          <p:nvPr/>
        </p:nvSpPr>
        <p:spPr bwMode="auto">
          <a:xfrm>
            <a:off x="2229010" y="4326708"/>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1" name="Group 11"/>
          <p:cNvGrpSpPr>
            <a:grpSpLocks/>
          </p:cNvGrpSpPr>
          <p:nvPr/>
        </p:nvGrpSpPr>
        <p:grpSpPr bwMode="auto">
          <a:xfrm>
            <a:off x="3048000" y="3962400"/>
            <a:ext cx="537882" cy="518160"/>
            <a:chOff x="2496" y="1536"/>
            <a:chExt cx="288" cy="288"/>
          </a:xfrm>
          <a:solidFill>
            <a:srgbClr val="E0FFC1"/>
          </a:solidFill>
        </p:grpSpPr>
        <p:grpSp>
          <p:nvGrpSpPr>
            <p:cNvPr id="327680" name="Group 12"/>
            <p:cNvGrpSpPr>
              <a:grpSpLocks/>
            </p:cNvGrpSpPr>
            <p:nvPr/>
          </p:nvGrpSpPr>
          <p:grpSpPr bwMode="auto">
            <a:xfrm>
              <a:off x="2496" y="1536"/>
              <a:ext cx="288" cy="288"/>
              <a:chOff x="2304" y="1152"/>
              <a:chExt cx="288" cy="288"/>
            </a:xfrm>
            <a:grpFill/>
          </p:grpSpPr>
          <p:sp>
            <p:nvSpPr>
              <p:cNvPr id="551"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52"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53"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54"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55"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81" name="Group 18"/>
            <p:cNvGrpSpPr>
              <a:grpSpLocks/>
            </p:cNvGrpSpPr>
            <p:nvPr/>
          </p:nvGrpSpPr>
          <p:grpSpPr bwMode="auto">
            <a:xfrm>
              <a:off x="2592" y="1632"/>
              <a:ext cx="96" cy="96"/>
              <a:chOff x="2496" y="2400"/>
              <a:chExt cx="96" cy="96"/>
            </a:xfrm>
            <a:grpFill/>
          </p:grpSpPr>
          <p:sp>
            <p:nvSpPr>
              <p:cNvPr id="549"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50"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56" name="Oval 44"/>
          <p:cNvSpPr>
            <a:spLocks noChangeArrowheads="1"/>
          </p:cNvSpPr>
          <p:nvPr/>
        </p:nvSpPr>
        <p:spPr bwMode="auto">
          <a:xfrm>
            <a:off x="30563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3" name="Group 41"/>
          <p:cNvGrpSpPr>
            <a:grpSpLocks/>
          </p:cNvGrpSpPr>
          <p:nvPr/>
        </p:nvGrpSpPr>
        <p:grpSpPr bwMode="auto">
          <a:xfrm>
            <a:off x="3407656" y="3974736"/>
            <a:ext cx="179294" cy="172720"/>
            <a:chOff x="2496" y="2400"/>
            <a:chExt cx="96" cy="96"/>
          </a:xfrm>
        </p:grpSpPr>
        <p:sp>
          <p:nvSpPr>
            <p:cNvPr id="5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0" name="Oval 44"/>
          <p:cNvSpPr>
            <a:spLocks noChangeArrowheads="1"/>
          </p:cNvSpPr>
          <p:nvPr/>
        </p:nvSpPr>
        <p:spPr bwMode="auto">
          <a:xfrm>
            <a:off x="30443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4" name="Group 41"/>
          <p:cNvGrpSpPr>
            <a:grpSpLocks/>
          </p:cNvGrpSpPr>
          <p:nvPr/>
        </p:nvGrpSpPr>
        <p:grpSpPr bwMode="auto">
          <a:xfrm>
            <a:off x="3240314" y="3974736"/>
            <a:ext cx="179294" cy="172720"/>
            <a:chOff x="2496" y="2400"/>
            <a:chExt cx="96" cy="96"/>
          </a:xfrm>
        </p:grpSpPr>
        <p:sp>
          <p:nvSpPr>
            <p:cNvPr id="5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4" name="Oval 44"/>
          <p:cNvSpPr>
            <a:spLocks noChangeArrowheads="1"/>
          </p:cNvSpPr>
          <p:nvPr/>
        </p:nvSpPr>
        <p:spPr bwMode="auto">
          <a:xfrm>
            <a:off x="34119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5" name="Group 41"/>
          <p:cNvGrpSpPr>
            <a:grpSpLocks/>
          </p:cNvGrpSpPr>
          <p:nvPr/>
        </p:nvGrpSpPr>
        <p:grpSpPr bwMode="auto">
          <a:xfrm>
            <a:off x="3055256" y="4130764"/>
            <a:ext cx="179294" cy="172720"/>
            <a:chOff x="2496" y="2400"/>
            <a:chExt cx="96" cy="96"/>
          </a:xfrm>
        </p:grpSpPr>
        <p:sp>
          <p:nvSpPr>
            <p:cNvPr id="5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8" name="Oval 44"/>
          <p:cNvSpPr>
            <a:spLocks noChangeArrowheads="1"/>
          </p:cNvSpPr>
          <p:nvPr/>
        </p:nvSpPr>
        <p:spPr bwMode="auto">
          <a:xfrm>
            <a:off x="3408296" y="4315822"/>
            <a:ext cx="179294" cy="172720"/>
          </a:xfrm>
          <a:prstGeom prst="ellipse">
            <a:avLst/>
          </a:prstGeom>
          <a:noFill/>
          <a:ln w="28575">
            <a:solidFill>
              <a:schemeClr val="tx1"/>
            </a:solidFill>
            <a:round/>
            <a:headEnd/>
            <a:tailEnd/>
          </a:ln>
          <a:effectLst/>
        </p:spPr>
        <p:txBody>
          <a:bodyPr wrap="none" anchor="ctr"/>
          <a:lstStyle/>
          <a:p>
            <a:endParaRPr lang="en-US"/>
          </a:p>
        </p:txBody>
      </p:sp>
      <p:sp>
        <p:nvSpPr>
          <p:cNvPr id="569" name="TextBox 568"/>
          <p:cNvSpPr txBox="1"/>
          <p:nvPr/>
        </p:nvSpPr>
        <p:spPr>
          <a:xfrm>
            <a:off x="3733800" y="3352800"/>
            <a:ext cx="533400" cy="369332"/>
          </a:xfrm>
          <a:prstGeom prst="rect">
            <a:avLst/>
          </a:prstGeom>
          <a:noFill/>
        </p:spPr>
        <p:txBody>
          <a:bodyPr wrap="square" rtlCol="0">
            <a:spAutoFit/>
          </a:bodyPr>
          <a:lstStyle/>
          <a:p>
            <a:r>
              <a:rPr lang="en-US" dirty="0" smtClean="0"/>
              <a:t>+1</a:t>
            </a:r>
            <a:endParaRPr lang="en-US" dirty="0"/>
          </a:p>
        </p:txBody>
      </p:sp>
      <p:cxnSp>
        <p:nvCxnSpPr>
          <p:cNvPr id="570" name="Straight Arrow Connector 569"/>
          <p:cNvCxnSpPr/>
          <p:nvPr/>
        </p:nvCxnSpPr>
        <p:spPr>
          <a:xfrm rot="5400000">
            <a:off x="30452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1" name="Straight Arrow Connector 570"/>
          <p:cNvCxnSpPr/>
          <p:nvPr/>
        </p:nvCxnSpPr>
        <p:spPr>
          <a:xfrm rot="5400000">
            <a:off x="20546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7686" name="Group 11"/>
          <p:cNvGrpSpPr>
            <a:grpSpLocks/>
          </p:cNvGrpSpPr>
          <p:nvPr/>
        </p:nvGrpSpPr>
        <p:grpSpPr bwMode="auto">
          <a:xfrm>
            <a:off x="2029439" y="4971143"/>
            <a:ext cx="537882" cy="518160"/>
            <a:chOff x="2496" y="1536"/>
            <a:chExt cx="288" cy="288"/>
          </a:xfrm>
          <a:solidFill>
            <a:srgbClr val="F0E09A"/>
          </a:solidFill>
        </p:grpSpPr>
        <p:grpSp>
          <p:nvGrpSpPr>
            <p:cNvPr id="327687" name="Group 12"/>
            <p:cNvGrpSpPr>
              <a:grpSpLocks/>
            </p:cNvGrpSpPr>
            <p:nvPr/>
          </p:nvGrpSpPr>
          <p:grpSpPr bwMode="auto">
            <a:xfrm>
              <a:off x="2496" y="1536"/>
              <a:ext cx="288" cy="288"/>
              <a:chOff x="2304" y="1152"/>
              <a:chExt cx="288" cy="288"/>
            </a:xfrm>
            <a:grpFill/>
          </p:grpSpPr>
          <p:sp>
            <p:nvSpPr>
              <p:cNvPr id="57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7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7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8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8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88" name="Group 18"/>
            <p:cNvGrpSpPr>
              <a:grpSpLocks/>
            </p:cNvGrpSpPr>
            <p:nvPr/>
          </p:nvGrpSpPr>
          <p:grpSpPr bwMode="auto">
            <a:xfrm>
              <a:off x="2592" y="1632"/>
              <a:ext cx="96" cy="96"/>
              <a:chOff x="2496" y="2400"/>
              <a:chExt cx="96" cy="96"/>
            </a:xfrm>
            <a:grpFill/>
          </p:grpSpPr>
          <p:sp>
            <p:nvSpPr>
              <p:cNvPr id="57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7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82" name="Oval 44"/>
          <p:cNvSpPr>
            <a:spLocks noChangeArrowheads="1"/>
          </p:cNvSpPr>
          <p:nvPr/>
        </p:nvSpPr>
        <p:spPr bwMode="auto">
          <a:xfrm>
            <a:off x="2037763"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9" name="Group 41"/>
          <p:cNvGrpSpPr>
            <a:grpSpLocks/>
          </p:cNvGrpSpPr>
          <p:nvPr/>
        </p:nvGrpSpPr>
        <p:grpSpPr bwMode="auto">
          <a:xfrm>
            <a:off x="2389095" y="4983479"/>
            <a:ext cx="179294" cy="172720"/>
            <a:chOff x="2496" y="2400"/>
            <a:chExt cx="96" cy="96"/>
          </a:xfrm>
        </p:grpSpPr>
        <p:sp>
          <p:nvSpPr>
            <p:cNvPr id="58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86" name="Oval 44"/>
          <p:cNvSpPr>
            <a:spLocks noChangeArrowheads="1"/>
          </p:cNvSpPr>
          <p:nvPr/>
        </p:nvSpPr>
        <p:spPr bwMode="auto">
          <a:xfrm>
            <a:off x="2025811"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0" name="Group 41"/>
          <p:cNvGrpSpPr>
            <a:grpSpLocks/>
          </p:cNvGrpSpPr>
          <p:nvPr/>
        </p:nvGrpSpPr>
        <p:grpSpPr bwMode="auto">
          <a:xfrm>
            <a:off x="2221753" y="4983479"/>
            <a:ext cx="179294" cy="172720"/>
            <a:chOff x="2496" y="2400"/>
            <a:chExt cx="96" cy="96"/>
          </a:xfrm>
        </p:grpSpPr>
        <p:sp>
          <p:nvSpPr>
            <p:cNvPr id="58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90" name="Oval 44"/>
          <p:cNvSpPr>
            <a:spLocks noChangeArrowheads="1"/>
          </p:cNvSpPr>
          <p:nvPr/>
        </p:nvSpPr>
        <p:spPr bwMode="auto">
          <a:xfrm>
            <a:off x="2393363"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1" name="Group 41"/>
          <p:cNvGrpSpPr>
            <a:grpSpLocks/>
          </p:cNvGrpSpPr>
          <p:nvPr/>
        </p:nvGrpSpPr>
        <p:grpSpPr bwMode="auto">
          <a:xfrm>
            <a:off x="2036695" y="5139507"/>
            <a:ext cx="179294" cy="172720"/>
            <a:chOff x="2496" y="2400"/>
            <a:chExt cx="96" cy="96"/>
          </a:xfrm>
        </p:grpSpPr>
        <p:sp>
          <p:nvSpPr>
            <p:cNvPr id="5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327692" name="Group 11"/>
          <p:cNvGrpSpPr>
            <a:grpSpLocks/>
          </p:cNvGrpSpPr>
          <p:nvPr/>
        </p:nvGrpSpPr>
        <p:grpSpPr bwMode="auto">
          <a:xfrm>
            <a:off x="3048000" y="4971143"/>
            <a:ext cx="537882" cy="518160"/>
            <a:chOff x="2496" y="1536"/>
            <a:chExt cx="288" cy="288"/>
          </a:xfrm>
          <a:solidFill>
            <a:srgbClr val="F0E09A"/>
          </a:solidFill>
        </p:grpSpPr>
        <p:grpSp>
          <p:nvGrpSpPr>
            <p:cNvPr id="327693" name="Group 12"/>
            <p:cNvGrpSpPr>
              <a:grpSpLocks/>
            </p:cNvGrpSpPr>
            <p:nvPr/>
          </p:nvGrpSpPr>
          <p:grpSpPr bwMode="auto">
            <a:xfrm>
              <a:off x="2496" y="1536"/>
              <a:ext cx="288" cy="288"/>
              <a:chOff x="2304" y="1152"/>
              <a:chExt cx="288" cy="288"/>
            </a:xfrm>
            <a:grpFill/>
          </p:grpSpPr>
          <p:sp>
            <p:nvSpPr>
              <p:cNvPr id="599"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60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0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0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0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94" name="Group 18"/>
            <p:cNvGrpSpPr>
              <a:grpSpLocks/>
            </p:cNvGrpSpPr>
            <p:nvPr/>
          </p:nvGrpSpPr>
          <p:grpSpPr bwMode="auto">
            <a:xfrm>
              <a:off x="2592" y="1632"/>
              <a:ext cx="96" cy="96"/>
              <a:chOff x="2496" y="2400"/>
              <a:chExt cx="96" cy="96"/>
            </a:xfrm>
            <a:grpFill/>
          </p:grpSpPr>
          <p:sp>
            <p:nvSpPr>
              <p:cNvPr id="59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9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04" name="Oval 44"/>
          <p:cNvSpPr>
            <a:spLocks noChangeArrowheads="1"/>
          </p:cNvSpPr>
          <p:nvPr/>
        </p:nvSpPr>
        <p:spPr bwMode="auto">
          <a:xfrm>
            <a:off x="3056324"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5" name="Group 41"/>
          <p:cNvGrpSpPr>
            <a:grpSpLocks/>
          </p:cNvGrpSpPr>
          <p:nvPr/>
        </p:nvGrpSpPr>
        <p:grpSpPr bwMode="auto">
          <a:xfrm>
            <a:off x="3407656" y="4983479"/>
            <a:ext cx="179294" cy="172720"/>
            <a:chOff x="2496" y="2400"/>
            <a:chExt cx="96" cy="96"/>
          </a:xfrm>
        </p:grpSpPr>
        <p:sp>
          <p:nvSpPr>
            <p:cNvPr id="60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0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08" name="Oval 44"/>
          <p:cNvSpPr>
            <a:spLocks noChangeArrowheads="1"/>
          </p:cNvSpPr>
          <p:nvPr/>
        </p:nvSpPr>
        <p:spPr bwMode="auto">
          <a:xfrm>
            <a:off x="3044372"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6" name="Group 41"/>
          <p:cNvGrpSpPr>
            <a:grpSpLocks/>
          </p:cNvGrpSpPr>
          <p:nvPr/>
        </p:nvGrpSpPr>
        <p:grpSpPr bwMode="auto">
          <a:xfrm>
            <a:off x="3240314" y="4983479"/>
            <a:ext cx="179294" cy="172720"/>
            <a:chOff x="2496" y="2400"/>
            <a:chExt cx="96" cy="96"/>
          </a:xfrm>
        </p:grpSpPr>
        <p:sp>
          <p:nvSpPr>
            <p:cNvPr id="6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2" name="Oval 44"/>
          <p:cNvSpPr>
            <a:spLocks noChangeArrowheads="1"/>
          </p:cNvSpPr>
          <p:nvPr/>
        </p:nvSpPr>
        <p:spPr bwMode="auto">
          <a:xfrm>
            <a:off x="3411924"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7" name="Group 41"/>
          <p:cNvGrpSpPr>
            <a:grpSpLocks/>
          </p:cNvGrpSpPr>
          <p:nvPr/>
        </p:nvGrpSpPr>
        <p:grpSpPr bwMode="auto">
          <a:xfrm>
            <a:off x="3055256" y="5139507"/>
            <a:ext cx="179294" cy="172720"/>
            <a:chOff x="2496" y="2400"/>
            <a:chExt cx="96" cy="96"/>
          </a:xfrm>
        </p:grpSpPr>
        <p:sp>
          <p:nvSpPr>
            <p:cNvPr id="6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6" name="Oval 44"/>
          <p:cNvSpPr>
            <a:spLocks noChangeArrowheads="1"/>
          </p:cNvSpPr>
          <p:nvPr/>
        </p:nvSpPr>
        <p:spPr bwMode="auto">
          <a:xfrm>
            <a:off x="3408295" y="533182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8" name="Group 41"/>
          <p:cNvGrpSpPr>
            <a:grpSpLocks/>
          </p:cNvGrpSpPr>
          <p:nvPr/>
        </p:nvGrpSpPr>
        <p:grpSpPr bwMode="auto">
          <a:xfrm>
            <a:off x="3240314" y="5334000"/>
            <a:ext cx="179294" cy="172720"/>
            <a:chOff x="2496" y="2400"/>
            <a:chExt cx="96" cy="96"/>
          </a:xfrm>
        </p:grpSpPr>
        <p:sp>
          <p:nvSpPr>
            <p:cNvPr id="62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3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31" name="TextBox 630"/>
          <p:cNvSpPr txBox="1"/>
          <p:nvPr/>
        </p:nvSpPr>
        <p:spPr>
          <a:xfrm>
            <a:off x="3124200" y="5486400"/>
            <a:ext cx="533400" cy="369332"/>
          </a:xfrm>
          <a:prstGeom prst="rect">
            <a:avLst/>
          </a:prstGeom>
          <a:noFill/>
        </p:spPr>
        <p:txBody>
          <a:bodyPr wrap="square" rtlCol="0">
            <a:spAutoFit/>
          </a:bodyPr>
          <a:lstStyle/>
          <a:p>
            <a:r>
              <a:rPr lang="en-US" dirty="0" smtClean="0"/>
              <a:t>+1</a:t>
            </a:r>
            <a:endParaRPr lang="en-US" dirty="0"/>
          </a:p>
        </p:txBody>
      </p:sp>
      <p:sp>
        <p:nvSpPr>
          <p:cNvPr id="643" name="Oval 44"/>
          <p:cNvSpPr>
            <a:spLocks noChangeArrowheads="1"/>
          </p:cNvSpPr>
          <p:nvPr/>
        </p:nvSpPr>
        <p:spPr bwMode="auto">
          <a:xfrm>
            <a:off x="2211934" y="5320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9" name="Group 41"/>
          <p:cNvGrpSpPr>
            <a:grpSpLocks/>
          </p:cNvGrpSpPr>
          <p:nvPr/>
        </p:nvGrpSpPr>
        <p:grpSpPr bwMode="auto">
          <a:xfrm>
            <a:off x="2385466" y="5339079"/>
            <a:ext cx="179294" cy="172720"/>
            <a:chOff x="2496" y="2400"/>
            <a:chExt cx="96" cy="96"/>
          </a:xfrm>
        </p:grpSpPr>
        <p:sp>
          <p:nvSpPr>
            <p:cNvPr id="64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4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47" name="TextBox 646"/>
          <p:cNvSpPr txBox="1"/>
          <p:nvPr/>
        </p:nvSpPr>
        <p:spPr>
          <a:xfrm>
            <a:off x="2133600" y="5486400"/>
            <a:ext cx="533400" cy="369332"/>
          </a:xfrm>
          <a:prstGeom prst="rect">
            <a:avLst/>
          </a:prstGeom>
          <a:noFill/>
        </p:spPr>
        <p:txBody>
          <a:bodyPr wrap="square" rtlCol="0">
            <a:spAutoFit/>
          </a:bodyPr>
          <a:lstStyle/>
          <a:p>
            <a:r>
              <a:rPr lang="en-US" dirty="0" smtClean="0"/>
              <a:t>0</a:t>
            </a:r>
            <a:endParaRPr lang="en-US" dirty="0"/>
          </a:p>
        </p:txBody>
      </p:sp>
      <p:cxnSp>
        <p:nvCxnSpPr>
          <p:cNvPr id="648" name="Straight Arrow Connector 647"/>
          <p:cNvCxnSpPr/>
          <p:nvPr/>
        </p:nvCxnSpPr>
        <p:spPr>
          <a:xfrm rot="5400000">
            <a:off x="45007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9" name="Straight Arrow Connector 648"/>
          <p:cNvCxnSpPr/>
          <p:nvPr/>
        </p:nvCxnSpPr>
        <p:spPr>
          <a:xfrm rot="16200000" flipH="1">
            <a:off x="49606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7700" name="Group 11"/>
          <p:cNvGrpSpPr>
            <a:grpSpLocks/>
          </p:cNvGrpSpPr>
          <p:nvPr/>
        </p:nvGrpSpPr>
        <p:grpSpPr bwMode="auto">
          <a:xfrm>
            <a:off x="4343400" y="3962400"/>
            <a:ext cx="537882" cy="518160"/>
            <a:chOff x="2496" y="1536"/>
            <a:chExt cx="288" cy="288"/>
          </a:xfrm>
          <a:solidFill>
            <a:srgbClr val="F0E09A"/>
          </a:solidFill>
        </p:grpSpPr>
        <p:grpSp>
          <p:nvGrpSpPr>
            <p:cNvPr id="327701" name="Group 12"/>
            <p:cNvGrpSpPr>
              <a:grpSpLocks/>
            </p:cNvGrpSpPr>
            <p:nvPr/>
          </p:nvGrpSpPr>
          <p:grpSpPr bwMode="auto">
            <a:xfrm>
              <a:off x="2496" y="1536"/>
              <a:ext cx="288" cy="288"/>
              <a:chOff x="2304" y="1152"/>
              <a:chExt cx="288" cy="288"/>
            </a:xfrm>
            <a:grpFill/>
          </p:grpSpPr>
          <p:sp>
            <p:nvSpPr>
              <p:cNvPr id="655"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5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5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5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5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702" name="Group 18"/>
            <p:cNvGrpSpPr>
              <a:grpSpLocks/>
            </p:cNvGrpSpPr>
            <p:nvPr/>
          </p:nvGrpSpPr>
          <p:grpSpPr bwMode="auto">
            <a:xfrm>
              <a:off x="2592" y="1632"/>
              <a:ext cx="96" cy="96"/>
              <a:chOff x="2496" y="2400"/>
              <a:chExt cx="96" cy="96"/>
            </a:xfrm>
            <a:grpFill/>
          </p:grpSpPr>
          <p:sp>
            <p:nvSpPr>
              <p:cNvPr id="65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5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60" name="Oval 44"/>
          <p:cNvSpPr>
            <a:spLocks noChangeArrowheads="1"/>
          </p:cNvSpPr>
          <p:nvPr/>
        </p:nvSpPr>
        <p:spPr bwMode="auto">
          <a:xfrm>
            <a:off x="4351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3" name="Group 41"/>
          <p:cNvGrpSpPr>
            <a:grpSpLocks/>
          </p:cNvGrpSpPr>
          <p:nvPr/>
        </p:nvGrpSpPr>
        <p:grpSpPr bwMode="auto">
          <a:xfrm>
            <a:off x="4703056" y="3974736"/>
            <a:ext cx="179294" cy="172720"/>
            <a:chOff x="2496" y="2400"/>
            <a:chExt cx="96" cy="96"/>
          </a:xfrm>
        </p:grpSpPr>
        <p:sp>
          <p:nvSpPr>
            <p:cNvPr id="6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4" name="Oval 44"/>
          <p:cNvSpPr>
            <a:spLocks noChangeArrowheads="1"/>
          </p:cNvSpPr>
          <p:nvPr/>
        </p:nvSpPr>
        <p:spPr bwMode="auto">
          <a:xfrm>
            <a:off x="4339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4" name="Group 41"/>
          <p:cNvGrpSpPr>
            <a:grpSpLocks/>
          </p:cNvGrpSpPr>
          <p:nvPr/>
        </p:nvGrpSpPr>
        <p:grpSpPr bwMode="auto">
          <a:xfrm>
            <a:off x="4535714" y="3974736"/>
            <a:ext cx="179294" cy="172720"/>
            <a:chOff x="2496" y="2400"/>
            <a:chExt cx="96" cy="96"/>
          </a:xfrm>
        </p:grpSpPr>
        <p:sp>
          <p:nvSpPr>
            <p:cNvPr id="6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8" name="Oval 44"/>
          <p:cNvSpPr>
            <a:spLocks noChangeArrowheads="1"/>
          </p:cNvSpPr>
          <p:nvPr/>
        </p:nvSpPr>
        <p:spPr bwMode="auto">
          <a:xfrm>
            <a:off x="4707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5" name="Group 41"/>
          <p:cNvGrpSpPr>
            <a:grpSpLocks/>
          </p:cNvGrpSpPr>
          <p:nvPr/>
        </p:nvGrpSpPr>
        <p:grpSpPr bwMode="auto">
          <a:xfrm>
            <a:off x="4724399" y="4319450"/>
            <a:ext cx="179294" cy="172720"/>
            <a:chOff x="2496" y="2400"/>
            <a:chExt cx="96" cy="96"/>
          </a:xfrm>
        </p:grpSpPr>
        <p:sp>
          <p:nvSpPr>
            <p:cNvPr id="67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7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72" name="Oval 44"/>
          <p:cNvSpPr>
            <a:spLocks noChangeArrowheads="1"/>
          </p:cNvSpPr>
          <p:nvPr/>
        </p:nvSpPr>
        <p:spPr bwMode="auto">
          <a:xfrm>
            <a:off x="4343401" y="4151086"/>
            <a:ext cx="179294" cy="172720"/>
          </a:xfrm>
          <a:prstGeom prst="ellipse">
            <a:avLst/>
          </a:prstGeom>
          <a:noFill/>
          <a:ln w="28575">
            <a:solidFill>
              <a:schemeClr val="tx1"/>
            </a:solidFill>
            <a:round/>
            <a:headEnd/>
            <a:tailEnd/>
          </a:ln>
          <a:effectLst/>
        </p:spPr>
        <p:txBody>
          <a:bodyPr wrap="none" anchor="ctr"/>
          <a:lstStyle/>
          <a:p>
            <a:endParaRPr lang="en-US"/>
          </a:p>
        </p:txBody>
      </p:sp>
      <p:sp>
        <p:nvSpPr>
          <p:cNvPr id="673" name="TextBox 672"/>
          <p:cNvSpPr txBox="1"/>
          <p:nvPr/>
        </p:nvSpPr>
        <p:spPr>
          <a:xfrm>
            <a:off x="4419600" y="4572000"/>
            <a:ext cx="533400" cy="369332"/>
          </a:xfrm>
          <a:prstGeom prst="rect">
            <a:avLst/>
          </a:prstGeom>
          <a:noFill/>
        </p:spPr>
        <p:txBody>
          <a:bodyPr wrap="square" rtlCol="0">
            <a:spAutoFit/>
          </a:bodyPr>
          <a:lstStyle/>
          <a:p>
            <a:r>
              <a:rPr lang="en-US" dirty="0" smtClean="0"/>
              <a:t>-1</a:t>
            </a:r>
            <a:endParaRPr lang="en-US" dirty="0"/>
          </a:p>
        </p:txBody>
      </p:sp>
      <p:grpSp>
        <p:nvGrpSpPr>
          <p:cNvPr id="327706" name="Group 11"/>
          <p:cNvGrpSpPr>
            <a:grpSpLocks/>
          </p:cNvGrpSpPr>
          <p:nvPr/>
        </p:nvGrpSpPr>
        <p:grpSpPr bwMode="auto">
          <a:xfrm>
            <a:off x="5257800" y="3962400"/>
            <a:ext cx="537882" cy="518160"/>
            <a:chOff x="2496" y="1536"/>
            <a:chExt cx="288" cy="288"/>
          </a:xfrm>
          <a:solidFill>
            <a:srgbClr val="F0E09A"/>
          </a:solidFill>
        </p:grpSpPr>
        <p:grpSp>
          <p:nvGrpSpPr>
            <p:cNvPr id="327707" name="Group 12"/>
            <p:cNvGrpSpPr>
              <a:grpSpLocks/>
            </p:cNvGrpSpPr>
            <p:nvPr/>
          </p:nvGrpSpPr>
          <p:grpSpPr bwMode="auto">
            <a:xfrm>
              <a:off x="2496" y="1536"/>
              <a:ext cx="288" cy="288"/>
              <a:chOff x="2304" y="1152"/>
              <a:chExt cx="288" cy="288"/>
            </a:xfrm>
            <a:grpFill/>
          </p:grpSpPr>
          <p:sp>
            <p:nvSpPr>
              <p:cNvPr id="67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8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8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8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8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708" name="Group 18"/>
            <p:cNvGrpSpPr>
              <a:grpSpLocks/>
            </p:cNvGrpSpPr>
            <p:nvPr/>
          </p:nvGrpSpPr>
          <p:grpSpPr bwMode="auto">
            <a:xfrm>
              <a:off x="2592" y="1632"/>
              <a:ext cx="96" cy="96"/>
              <a:chOff x="2496" y="2400"/>
              <a:chExt cx="96" cy="96"/>
            </a:xfrm>
            <a:grpFill/>
          </p:grpSpPr>
          <p:sp>
            <p:nvSpPr>
              <p:cNvPr id="67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7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84" name="Oval 44"/>
          <p:cNvSpPr>
            <a:spLocks noChangeArrowheads="1"/>
          </p:cNvSpPr>
          <p:nvPr/>
        </p:nvSpPr>
        <p:spPr bwMode="auto">
          <a:xfrm>
            <a:off x="52661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9" name="Group 41"/>
          <p:cNvGrpSpPr>
            <a:grpSpLocks/>
          </p:cNvGrpSpPr>
          <p:nvPr/>
        </p:nvGrpSpPr>
        <p:grpSpPr bwMode="auto">
          <a:xfrm>
            <a:off x="5617456" y="3974736"/>
            <a:ext cx="179294" cy="172720"/>
            <a:chOff x="2496" y="2400"/>
            <a:chExt cx="96" cy="96"/>
          </a:xfrm>
        </p:grpSpPr>
        <p:sp>
          <p:nvSpPr>
            <p:cNvPr id="68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8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88" name="Oval 44"/>
          <p:cNvSpPr>
            <a:spLocks noChangeArrowheads="1"/>
          </p:cNvSpPr>
          <p:nvPr/>
        </p:nvSpPr>
        <p:spPr bwMode="auto">
          <a:xfrm>
            <a:off x="52541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10" name="Group 41"/>
          <p:cNvGrpSpPr>
            <a:grpSpLocks/>
          </p:cNvGrpSpPr>
          <p:nvPr/>
        </p:nvGrpSpPr>
        <p:grpSpPr bwMode="auto">
          <a:xfrm>
            <a:off x="5450114" y="3974736"/>
            <a:ext cx="179294" cy="172720"/>
            <a:chOff x="2496" y="2400"/>
            <a:chExt cx="96" cy="96"/>
          </a:xfrm>
        </p:grpSpPr>
        <p:sp>
          <p:nvSpPr>
            <p:cNvPr id="69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2" name="Oval 44"/>
          <p:cNvSpPr>
            <a:spLocks noChangeArrowheads="1"/>
          </p:cNvSpPr>
          <p:nvPr/>
        </p:nvSpPr>
        <p:spPr bwMode="auto">
          <a:xfrm>
            <a:off x="56217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11" name="Group 41"/>
          <p:cNvGrpSpPr>
            <a:grpSpLocks/>
          </p:cNvGrpSpPr>
          <p:nvPr/>
        </p:nvGrpSpPr>
        <p:grpSpPr bwMode="auto">
          <a:xfrm>
            <a:off x="5638799" y="4319450"/>
            <a:ext cx="179294" cy="172720"/>
            <a:chOff x="2496" y="2400"/>
            <a:chExt cx="96" cy="96"/>
          </a:xfrm>
        </p:grpSpPr>
        <p:sp>
          <p:nvSpPr>
            <p:cNvPr id="69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6" name="Oval 44"/>
          <p:cNvSpPr>
            <a:spLocks noChangeArrowheads="1"/>
          </p:cNvSpPr>
          <p:nvPr/>
        </p:nvSpPr>
        <p:spPr bwMode="auto">
          <a:xfrm>
            <a:off x="5421087" y="432525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697" name="Straight Arrow Connector 696"/>
          <p:cNvCxnSpPr/>
          <p:nvPr/>
        </p:nvCxnSpPr>
        <p:spPr>
          <a:xfrm rot="5400000">
            <a:off x="5300126" y="474743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2" name="Group 11"/>
          <p:cNvGrpSpPr>
            <a:grpSpLocks/>
          </p:cNvGrpSpPr>
          <p:nvPr/>
        </p:nvGrpSpPr>
        <p:grpSpPr bwMode="auto">
          <a:xfrm>
            <a:off x="5274876" y="4991463"/>
            <a:ext cx="537882" cy="518160"/>
            <a:chOff x="2496" y="1536"/>
            <a:chExt cx="288" cy="288"/>
          </a:xfrm>
          <a:solidFill>
            <a:srgbClr val="F0E09A"/>
          </a:solidFill>
        </p:grpSpPr>
        <p:grpSp>
          <p:nvGrpSpPr>
            <p:cNvPr id="193" name="Group 12"/>
            <p:cNvGrpSpPr>
              <a:grpSpLocks/>
            </p:cNvGrpSpPr>
            <p:nvPr/>
          </p:nvGrpSpPr>
          <p:grpSpPr bwMode="auto">
            <a:xfrm>
              <a:off x="2496" y="1536"/>
              <a:ext cx="288" cy="288"/>
              <a:chOff x="2304" y="1152"/>
              <a:chExt cx="288" cy="288"/>
            </a:xfrm>
            <a:grpFill/>
          </p:grpSpPr>
          <p:sp>
            <p:nvSpPr>
              <p:cNvPr id="703"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704"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705"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706"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707"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94" name="Group 18"/>
            <p:cNvGrpSpPr>
              <a:grpSpLocks/>
            </p:cNvGrpSpPr>
            <p:nvPr/>
          </p:nvGrpSpPr>
          <p:grpSpPr bwMode="auto">
            <a:xfrm>
              <a:off x="2592" y="1632"/>
              <a:ext cx="96" cy="96"/>
              <a:chOff x="2496" y="2400"/>
              <a:chExt cx="96" cy="96"/>
            </a:xfrm>
            <a:grpFill/>
          </p:grpSpPr>
          <p:sp>
            <p:nvSpPr>
              <p:cNvPr id="701"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702"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708" name="Oval 44"/>
          <p:cNvSpPr>
            <a:spLocks noChangeArrowheads="1"/>
          </p:cNvSpPr>
          <p:nvPr/>
        </p:nvSpPr>
        <p:spPr bwMode="auto">
          <a:xfrm>
            <a:off x="5283200" y="49856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5" name="Group 41"/>
          <p:cNvGrpSpPr>
            <a:grpSpLocks/>
          </p:cNvGrpSpPr>
          <p:nvPr/>
        </p:nvGrpSpPr>
        <p:grpSpPr bwMode="auto">
          <a:xfrm>
            <a:off x="5634532" y="5003799"/>
            <a:ext cx="179294" cy="172720"/>
            <a:chOff x="2496" y="2400"/>
            <a:chExt cx="96" cy="96"/>
          </a:xfrm>
        </p:grpSpPr>
        <p:sp>
          <p:nvSpPr>
            <p:cNvPr id="7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2" name="Oval 44"/>
          <p:cNvSpPr>
            <a:spLocks noChangeArrowheads="1"/>
          </p:cNvSpPr>
          <p:nvPr/>
        </p:nvSpPr>
        <p:spPr bwMode="auto">
          <a:xfrm>
            <a:off x="5271248" y="534706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6" name="Group 41"/>
          <p:cNvGrpSpPr>
            <a:grpSpLocks/>
          </p:cNvGrpSpPr>
          <p:nvPr/>
        </p:nvGrpSpPr>
        <p:grpSpPr bwMode="auto">
          <a:xfrm>
            <a:off x="5467190" y="5003799"/>
            <a:ext cx="179294" cy="172720"/>
            <a:chOff x="2496" y="2400"/>
            <a:chExt cx="96" cy="96"/>
          </a:xfrm>
        </p:grpSpPr>
        <p:sp>
          <p:nvSpPr>
            <p:cNvPr id="7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6" name="Oval 44"/>
          <p:cNvSpPr>
            <a:spLocks noChangeArrowheads="1"/>
          </p:cNvSpPr>
          <p:nvPr/>
        </p:nvSpPr>
        <p:spPr bwMode="auto">
          <a:xfrm>
            <a:off x="5638800" y="51816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7" name="Group 41"/>
          <p:cNvGrpSpPr>
            <a:grpSpLocks/>
          </p:cNvGrpSpPr>
          <p:nvPr/>
        </p:nvGrpSpPr>
        <p:grpSpPr bwMode="auto">
          <a:xfrm>
            <a:off x="5282132" y="5159827"/>
            <a:ext cx="179294" cy="172720"/>
            <a:chOff x="2496" y="2400"/>
            <a:chExt cx="96" cy="96"/>
          </a:xfrm>
        </p:grpSpPr>
        <p:sp>
          <p:nvSpPr>
            <p:cNvPr id="71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0" name="Oval 44"/>
          <p:cNvSpPr>
            <a:spLocks noChangeArrowheads="1"/>
          </p:cNvSpPr>
          <p:nvPr/>
        </p:nvSpPr>
        <p:spPr bwMode="auto">
          <a:xfrm>
            <a:off x="5457371" y="53412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8" name="Group 41"/>
          <p:cNvGrpSpPr>
            <a:grpSpLocks/>
          </p:cNvGrpSpPr>
          <p:nvPr/>
        </p:nvGrpSpPr>
        <p:grpSpPr bwMode="auto">
          <a:xfrm>
            <a:off x="5630903" y="5359399"/>
            <a:ext cx="179294" cy="172720"/>
            <a:chOff x="2496" y="2400"/>
            <a:chExt cx="96" cy="96"/>
          </a:xfrm>
        </p:grpSpPr>
        <p:sp>
          <p:nvSpPr>
            <p:cNvPr id="72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2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4" name="TextBox 723"/>
          <p:cNvSpPr txBox="1"/>
          <p:nvPr/>
        </p:nvSpPr>
        <p:spPr>
          <a:xfrm>
            <a:off x="6324600" y="39624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sp>
        <p:nvSpPr>
          <p:cNvPr id="725" name="TextBox 724"/>
          <p:cNvSpPr txBox="1"/>
          <p:nvPr/>
        </p:nvSpPr>
        <p:spPr>
          <a:xfrm>
            <a:off x="5334000" y="5486400"/>
            <a:ext cx="533400" cy="369332"/>
          </a:xfrm>
          <a:prstGeom prst="rect">
            <a:avLst/>
          </a:prstGeom>
          <a:noFill/>
        </p:spPr>
        <p:txBody>
          <a:bodyPr wrap="square" rtlCol="0">
            <a:spAutoFit/>
          </a:bodyPr>
          <a:lstStyle/>
          <a:p>
            <a:r>
              <a:rPr lang="en-US" dirty="0" smtClean="0"/>
              <a:t>0</a:t>
            </a:r>
            <a:endParaRPr lang="en-US" dirty="0"/>
          </a:p>
        </p:txBody>
      </p:sp>
      <p:sp>
        <p:nvSpPr>
          <p:cNvPr id="276" name="TextBox 275"/>
          <p:cNvSpPr txBox="1"/>
          <p:nvPr/>
        </p:nvSpPr>
        <p:spPr>
          <a:xfrm>
            <a:off x="2667000" y="4038600"/>
            <a:ext cx="533400" cy="369332"/>
          </a:xfrm>
          <a:prstGeom prst="rect">
            <a:avLst/>
          </a:prstGeom>
          <a:noFill/>
        </p:spPr>
        <p:txBody>
          <a:bodyPr wrap="square" rtlCol="0">
            <a:spAutoFit/>
          </a:bodyPr>
          <a:lstStyle/>
          <a:p>
            <a:r>
              <a:rPr lang="en-US" dirty="0" smtClean="0"/>
              <a:t>+1</a:t>
            </a:r>
            <a:endParaRPr lang="en-US" dirty="0"/>
          </a:p>
        </p:txBody>
      </p:sp>
      <p:sp>
        <p:nvSpPr>
          <p:cNvPr id="277" name="TextBox 276"/>
          <p:cNvSpPr txBox="1"/>
          <p:nvPr/>
        </p:nvSpPr>
        <p:spPr>
          <a:xfrm>
            <a:off x="1752600" y="4038600"/>
            <a:ext cx="533400" cy="369332"/>
          </a:xfrm>
          <a:prstGeom prst="rect">
            <a:avLst/>
          </a:prstGeom>
          <a:noFill/>
        </p:spPr>
        <p:txBody>
          <a:bodyPr wrap="square" rtlCol="0">
            <a:spAutoFit/>
          </a:bodyPr>
          <a:lstStyle/>
          <a:p>
            <a:r>
              <a:rPr lang="en-US" dirty="0" smtClean="0"/>
              <a:t>0</a:t>
            </a:r>
            <a:endParaRPr lang="en-US" dirty="0"/>
          </a:p>
        </p:txBody>
      </p:sp>
      <p:sp>
        <p:nvSpPr>
          <p:cNvPr id="278" name="TextBox 277"/>
          <p:cNvSpPr txBox="1"/>
          <p:nvPr/>
        </p:nvSpPr>
        <p:spPr>
          <a:xfrm>
            <a:off x="5029200" y="4038600"/>
            <a:ext cx="533400" cy="369332"/>
          </a:xfrm>
          <a:prstGeom prst="rect">
            <a:avLst/>
          </a:prstGeom>
          <a:noFill/>
        </p:spPr>
        <p:txBody>
          <a:bodyPr wrap="square" rtlCol="0">
            <a:spAutoFit/>
          </a:bodyPr>
          <a:lstStyle/>
          <a:p>
            <a:r>
              <a:rPr lang="en-US" dirty="0" smtClean="0"/>
              <a:t>0</a:t>
            </a:r>
            <a:endParaRPr lang="en-US" dirty="0"/>
          </a:p>
        </p:txBody>
      </p:sp>
      <p:sp>
        <p:nvSpPr>
          <p:cNvPr id="279" name="TextBox 278"/>
          <p:cNvSpPr txBox="1"/>
          <p:nvPr/>
        </p:nvSpPr>
        <p:spPr>
          <a:xfrm>
            <a:off x="2286000" y="2895600"/>
            <a:ext cx="5334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80" name="TextBox 279"/>
          <p:cNvSpPr txBox="1"/>
          <p:nvPr/>
        </p:nvSpPr>
        <p:spPr>
          <a:xfrm>
            <a:off x="4419600" y="2895600"/>
            <a:ext cx="5334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248400"/>
            <a:ext cx="2133600" cy="457200"/>
          </a:xfrm>
          <a:prstGeom prst="rect">
            <a:avLst/>
          </a:prstGeom>
        </p:spPr>
        <p:txBody>
          <a:bodyPr/>
          <a:lstStyle/>
          <a:p>
            <a:fld id="{8338A3DF-3C5A-4541-B565-EE449AC59F73}" type="slidenum">
              <a:rPr lang="en-US"/>
              <a:pPr/>
              <a:t>2</a:t>
            </a:fld>
            <a:endParaRPr lang="en-US"/>
          </a:p>
        </p:txBody>
      </p:sp>
      <p:sp>
        <p:nvSpPr>
          <p:cNvPr id="504834" name="Rectangle 2"/>
          <p:cNvSpPr>
            <a:spLocks noGrp="1" noChangeArrowheads="1"/>
          </p:cNvSpPr>
          <p:nvPr>
            <p:ph type="title"/>
          </p:nvPr>
        </p:nvSpPr>
        <p:spPr/>
        <p:txBody>
          <a:bodyPr/>
          <a:lstStyle/>
          <a:p>
            <a:endParaRPr lang="en-US"/>
          </a:p>
        </p:txBody>
      </p:sp>
      <p:sp>
        <p:nvSpPr>
          <p:cNvPr id="504835" name="Rectangle 3"/>
          <p:cNvSpPr>
            <a:spLocks noGrp="1" noChangeArrowheads="1"/>
          </p:cNvSpPr>
          <p:nvPr>
            <p:ph type="body" idx="1"/>
          </p:nvPr>
        </p:nvSpPr>
        <p:spPr/>
        <p:txBody>
          <a:bodyPr/>
          <a:lstStyle/>
          <a:p>
            <a:endParaRPr lang="en-US"/>
          </a:p>
        </p:txBody>
      </p:sp>
      <p:pic>
        <p:nvPicPr>
          <p:cNvPr id="504837" name="Picture 5" descr="wsop121_t6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613" y="1362075"/>
            <a:ext cx="620077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845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err="1" smtClean="0"/>
              <a:t>Minimax</a:t>
            </a:r>
            <a:r>
              <a:rPr lang="en-US" dirty="0" smtClean="0"/>
              <a:t> Backup</a:t>
            </a:r>
            <a:endParaRPr lang="en-US" dirty="0"/>
          </a:p>
        </p:txBody>
      </p:sp>
      <p:sp>
        <p:nvSpPr>
          <p:cNvPr id="222" name="TextBox 221"/>
          <p:cNvSpPr txBox="1"/>
          <p:nvPr/>
        </p:nvSpPr>
        <p:spPr>
          <a:xfrm>
            <a:off x="6248400" y="2907268"/>
            <a:ext cx="1828800" cy="369332"/>
          </a:xfrm>
          <a:prstGeom prst="rect">
            <a:avLst/>
          </a:prstGeom>
          <a:noFill/>
        </p:spPr>
        <p:txBody>
          <a:bodyPr wrap="square" rtlCol="0">
            <a:spAutoFit/>
          </a:bodyPr>
          <a:lstStyle/>
          <a:p>
            <a:r>
              <a:rPr lang="en-US" dirty="0" smtClean="0">
                <a:latin typeface="Comic Sans MS" pitchFamily="66" charset="0"/>
              </a:rPr>
              <a:t>MIN’s turn</a:t>
            </a:r>
            <a:endParaRPr lang="en-US" dirty="0">
              <a:latin typeface="Comic Sans MS" pitchFamily="66" charset="0"/>
            </a:endParaRPr>
          </a:p>
        </p:txBody>
      </p:sp>
      <p:sp>
        <p:nvSpPr>
          <p:cNvPr id="238" name="TextBox 237"/>
          <p:cNvSpPr txBox="1"/>
          <p:nvPr/>
        </p:nvSpPr>
        <p:spPr>
          <a:xfrm>
            <a:off x="4953000" y="18288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grpSp>
        <p:nvGrpSpPr>
          <p:cNvPr id="2" name="Group 11"/>
          <p:cNvGrpSpPr>
            <a:grpSpLocks/>
          </p:cNvGrpSpPr>
          <p:nvPr/>
        </p:nvGrpSpPr>
        <p:grpSpPr bwMode="auto">
          <a:xfrm>
            <a:off x="3733800" y="1828800"/>
            <a:ext cx="537882" cy="518160"/>
            <a:chOff x="2496" y="1536"/>
            <a:chExt cx="288" cy="288"/>
          </a:xfrm>
        </p:grpSpPr>
        <p:grpSp>
          <p:nvGrpSpPr>
            <p:cNvPr id="3" name="Group 12"/>
            <p:cNvGrpSpPr>
              <a:grpSpLocks/>
            </p:cNvGrpSpPr>
            <p:nvPr/>
          </p:nvGrpSpPr>
          <p:grpSpPr bwMode="auto">
            <a:xfrm>
              <a:off x="2496" y="1536"/>
              <a:ext cx="288" cy="288"/>
              <a:chOff x="2304" y="1152"/>
              <a:chExt cx="288" cy="288"/>
            </a:xfrm>
          </p:grpSpPr>
          <p:sp>
            <p:nvSpPr>
              <p:cNvPr id="38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390" name="Line 14"/>
              <p:cNvSpPr>
                <a:spLocks noChangeShapeType="1"/>
              </p:cNvSpPr>
              <p:nvPr/>
            </p:nvSpPr>
            <p:spPr bwMode="auto">
              <a:xfrm>
                <a:off x="2304" y="1344"/>
                <a:ext cx="288" cy="0"/>
              </a:xfrm>
              <a:prstGeom prst="line">
                <a:avLst/>
              </a:prstGeom>
              <a:noFill/>
              <a:ln w="9525">
                <a:solidFill>
                  <a:schemeClr val="tx1"/>
                </a:solidFill>
                <a:round/>
                <a:headEnd/>
                <a:tailEnd/>
              </a:ln>
              <a:effectLst/>
            </p:spPr>
            <p:txBody>
              <a:bodyPr wrap="none"/>
              <a:lstStyle/>
              <a:p>
                <a:endParaRPr lang="en-US"/>
              </a:p>
            </p:txBody>
          </p:sp>
          <p:sp>
            <p:nvSpPr>
              <p:cNvPr id="391" name="Line 15"/>
              <p:cNvSpPr>
                <a:spLocks noChangeShapeType="1"/>
              </p:cNvSpPr>
              <p:nvPr/>
            </p:nvSpPr>
            <p:spPr bwMode="auto">
              <a:xfrm>
                <a:off x="2304" y="1248"/>
                <a:ext cx="288" cy="0"/>
              </a:xfrm>
              <a:prstGeom prst="line">
                <a:avLst/>
              </a:prstGeom>
              <a:noFill/>
              <a:ln w="9525">
                <a:solidFill>
                  <a:schemeClr val="tx1"/>
                </a:solidFill>
                <a:round/>
                <a:headEnd/>
                <a:tailEnd/>
              </a:ln>
              <a:effectLst/>
            </p:spPr>
            <p:txBody>
              <a:bodyPr wrap="none"/>
              <a:lstStyle/>
              <a:p>
                <a:endParaRPr lang="en-US"/>
              </a:p>
            </p:txBody>
          </p:sp>
          <p:sp>
            <p:nvSpPr>
              <p:cNvPr id="392" name="Line 16"/>
              <p:cNvSpPr>
                <a:spLocks noChangeShapeType="1"/>
              </p:cNvSpPr>
              <p:nvPr/>
            </p:nvSpPr>
            <p:spPr bwMode="auto">
              <a:xfrm>
                <a:off x="2400" y="1152"/>
                <a:ext cx="0" cy="288"/>
              </a:xfrm>
              <a:prstGeom prst="line">
                <a:avLst/>
              </a:prstGeom>
              <a:noFill/>
              <a:ln w="9525">
                <a:solidFill>
                  <a:schemeClr val="tx1"/>
                </a:solidFill>
                <a:round/>
                <a:headEnd/>
                <a:tailEnd/>
              </a:ln>
              <a:effectLst/>
            </p:spPr>
            <p:txBody>
              <a:bodyPr wrap="none"/>
              <a:lstStyle/>
              <a:p>
                <a:endParaRPr lang="en-US"/>
              </a:p>
            </p:txBody>
          </p:sp>
          <p:sp>
            <p:nvSpPr>
              <p:cNvPr id="393" name="Line 17"/>
              <p:cNvSpPr>
                <a:spLocks noChangeShapeType="1"/>
              </p:cNvSpPr>
              <p:nvPr/>
            </p:nvSpPr>
            <p:spPr bwMode="auto">
              <a:xfrm>
                <a:off x="2496" y="1152"/>
                <a:ext cx="0" cy="288"/>
              </a:xfrm>
              <a:prstGeom prst="line">
                <a:avLst/>
              </a:prstGeom>
              <a:noFill/>
              <a:ln w="9525">
                <a:solidFill>
                  <a:schemeClr val="tx1"/>
                </a:solidFill>
                <a:round/>
                <a:headEnd/>
                <a:tailEnd/>
              </a:ln>
              <a:effectLst/>
            </p:spPr>
            <p:txBody>
              <a:bodyPr wrap="none"/>
              <a:lstStyle/>
              <a:p>
                <a:endParaRPr lang="en-US"/>
              </a:p>
            </p:txBody>
          </p:sp>
        </p:grpSp>
        <p:grpSp>
          <p:nvGrpSpPr>
            <p:cNvPr id="4" name="Group 18"/>
            <p:cNvGrpSpPr>
              <a:grpSpLocks/>
            </p:cNvGrpSpPr>
            <p:nvPr/>
          </p:nvGrpSpPr>
          <p:grpSpPr bwMode="auto">
            <a:xfrm>
              <a:off x="2592" y="1632"/>
              <a:ext cx="96" cy="96"/>
              <a:chOff x="2496" y="2400"/>
              <a:chExt cx="96" cy="96"/>
            </a:xfrm>
          </p:grpSpPr>
          <p:sp>
            <p:nvSpPr>
              <p:cNvPr id="387" name="Line 19"/>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88" name="Line 20"/>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sp>
        <p:nvSpPr>
          <p:cNvPr id="394" name="Oval 44"/>
          <p:cNvSpPr>
            <a:spLocks noChangeArrowheads="1"/>
          </p:cNvSpPr>
          <p:nvPr/>
        </p:nvSpPr>
        <p:spPr bwMode="auto">
          <a:xfrm>
            <a:off x="3742124" y="18229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5" name="Group 41"/>
          <p:cNvGrpSpPr>
            <a:grpSpLocks/>
          </p:cNvGrpSpPr>
          <p:nvPr/>
        </p:nvGrpSpPr>
        <p:grpSpPr bwMode="auto">
          <a:xfrm>
            <a:off x="4093456" y="1841136"/>
            <a:ext cx="179294" cy="172720"/>
            <a:chOff x="2496" y="2400"/>
            <a:chExt cx="96" cy="96"/>
          </a:xfrm>
        </p:grpSpPr>
        <p:sp>
          <p:nvSpPr>
            <p:cNvPr id="3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3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398" name="Oval 44"/>
          <p:cNvSpPr>
            <a:spLocks noChangeArrowheads="1"/>
          </p:cNvSpPr>
          <p:nvPr/>
        </p:nvSpPr>
        <p:spPr bwMode="auto">
          <a:xfrm>
            <a:off x="3730172" y="21844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6" name="Group 41"/>
          <p:cNvGrpSpPr>
            <a:grpSpLocks/>
          </p:cNvGrpSpPr>
          <p:nvPr/>
        </p:nvGrpSpPr>
        <p:grpSpPr bwMode="auto">
          <a:xfrm>
            <a:off x="3926114" y="1841136"/>
            <a:ext cx="179294" cy="172720"/>
            <a:chOff x="2496" y="2400"/>
            <a:chExt cx="96" cy="96"/>
          </a:xfrm>
        </p:grpSpPr>
        <p:sp>
          <p:nvSpPr>
            <p:cNvPr id="40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0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02" name="Oval 44"/>
          <p:cNvSpPr>
            <a:spLocks noChangeArrowheads="1"/>
          </p:cNvSpPr>
          <p:nvPr/>
        </p:nvSpPr>
        <p:spPr bwMode="auto">
          <a:xfrm>
            <a:off x="4097724" y="2018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7" name="Group 11"/>
          <p:cNvGrpSpPr>
            <a:grpSpLocks/>
          </p:cNvGrpSpPr>
          <p:nvPr/>
        </p:nvGrpSpPr>
        <p:grpSpPr bwMode="auto">
          <a:xfrm>
            <a:off x="2580982" y="2819400"/>
            <a:ext cx="537882" cy="518160"/>
            <a:chOff x="2496" y="1536"/>
            <a:chExt cx="288" cy="288"/>
          </a:xfrm>
          <a:solidFill>
            <a:srgbClr val="F0E09A"/>
          </a:solidFill>
        </p:grpSpPr>
        <p:grpSp>
          <p:nvGrpSpPr>
            <p:cNvPr id="8" name="Group 12"/>
            <p:cNvGrpSpPr>
              <a:grpSpLocks/>
            </p:cNvGrpSpPr>
            <p:nvPr/>
          </p:nvGrpSpPr>
          <p:grpSpPr bwMode="auto">
            <a:xfrm>
              <a:off x="2496" y="1536"/>
              <a:ext cx="288" cy="288"/>
              <a:chOff x="2304" y="1152"/>
              <a:chExt cx="288" cy="288"/>
            </a:xfrm>
            <a:grpFill/>
          </p:grpSpPr>
          <p:sp>
            <p:nvSpPr>
              <p:cNvPr id="44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4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4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5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5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9" name="Group 18"/>
            <p:cNvGrpSpPr>
              <a:grpSpLocks/>
            </p:cNvGrpSpPr>
            <p:nvPr/>
          </p:nvGrpSpPr>
          <p:grpSpPr bwMode="auto">
            <a:xfrm>
              <a:off x="2592" y="1632"/>
              <a:ext cx="96" cy="96"/>
              <a:chOff x="2496" y="2400"/>
              <a:chExt cx="96" cy="96"/>
            </a:xfrm>
            <a:grpFill/>
          </p:grpSpPr>
          <p:sp>
            <p:nvSpPr>
              <p:cNvPr id="44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4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52" name="Oval 44"/>
          <p:cNvSpPr>
            <a:spLocks noChangeArrowheads="1"/>
          </p:cNvSpPr>
          <p:nvPr/>
        </p:nvSpPr>
        <p:spPr bwMode="auto">
          <a:xfrm>
            <a:off x="2589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0" name="Group 41"/>
          <p:cNvGrpSpPr>
            <a:grpSpLocks/>
          </p:cNvGrpSpPr>
          <p:nvPr/>
        </p:nvGrpSpPr>
        <p:grpSpPr bwMode="auto">
          <a:xfrm>
            <a:off x="2940638" y="2831736"/>
            <a:ext cx="179294" cy="172720"/>
            <a:chOff x="2496" y="2400"/>
            <a:chExt cx="96" cy="96"/>
          </a:xfrm>
        </p:grpSpPr>
        <p:sp>
          <p:nvSpPr>
            <p:cNvPr id="45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56" name="Oval 44"/>
          <p:cNvSpPr>
            <a:spLocks noChangeArrowheads="1"/>
          </p:cNvSpPr>
          <p:nvPr/>
        </p:nvSpPr>
        <p:spPr bwMode="auto">
          <a:xfrm>
            <a:off x="2577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1" name="Group 41"/>
          <p:cNvGrpSpPr>
            <a:grpSpLocks/>
          </p:cNvGrpSpPr>
          <p:nvPr/>
        </p:nvGrpSpPr>
        <p:grpSpPr bwMode="auto">
          <a:xfrm>
            <a:off x="2773296" y="2831736"/>
            <a:ext cx="179294" cy="172720"/>
            <a:chOff x="2496" y="2400"/>
            <a:chExt cx="96" cy="96"/>
          </a:xfrm>
        </p:grpSpPr>
        <p:sp>
          <p:nvSpPr>
            <p:cNvPr id="4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60" name="Oval 44"/>
          <p:cNvSpPr>
            <a:spLocks noChangeArrowheads="1"/>
          </p:cNvSpPr>
          <p:nvPr/>
        </p:nvSpPr>
        <p:spPr bwMode="auto">
          <a:xfrm>
            <a:off x="2944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2" name="Group 11"/>
          <p:cNvGrpSpPr>
            <a:grpSpLocks/>
          </p:cNvGrpSpPr>
          <p:nvPr/>
        </p:nvGrpSpPr>
        <p:grpSpPr bwMode="auto">
          <a:xfrm>
            <a:off x="3723982" y="2819400"/>
            <a:ext cx="537882" cy="518160"/>
            <a:chOff x="2496" y="1536"/>
            <a:chExt cx="288" cy="288"/>
          </a:xfrm>
          <a:solidFill>
            <a:srgbClr val="F0E09A"/>
          </a:solidFill>
        </p:grpSpPr>
        <p:grpSp>
          <p:nvGrpSpPr>
            <p:cNvPr id="13" name="Group 12"/>
            <p:cNvGrpSpPr>
              <a:grpSpLocks/>
            </p:cNvGrpSpPr>
            <p:nvPr/>
          </p:nvGrpSpPr>
          <p:grpSpPr bwMode="auto">
            <a:xfrm>
              <a:off x="2496" y="1536"/>
              <a:ext cx="288" cy="288"/>
              <a:chOff x="2304" y="1152"/>
              <a:chExt cx="288" cy="288"/>
            </a:xfrm>
            <a:grpFill/>
          </p:grpSpPr>
          <p:sp>
            <p:nvSpPr>
              <p:cNvPr id="466"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67"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68"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69"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70"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4" name="Group 18"/>
            <p:cNvGrpSpPr>
              <a:grpSpLocks/>
            </p:cNvGrpSpPr>
            <p:nvPr/>
          </p:nvGrpSpPr>
          <p:grpSpPr bwMode="auto">
            <a:xfrm>
              <a:off x="2592" y="1632"/>
              <a:ext cx="96" cy="96"/>
              <a:chOff x="2496" y="2400"/>
              <a:chExt cx="96" cy="96"/>
            </a:xfrm>
            <a:grpFill/>
          </p:grpSpPr>
          <p:sp>
            <p:nvSpPr>
              <p:cNvPr id="464"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65"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71" name="Oval 44"/>
          <p:cNvSpPr>
            <a:spLocks noChangeArrowheads="1"/>
          </p:cNvSpPr>
          <p:nvPr/>
        </p:nvSpPr>
        <p:spPr bwMode="auto">
          <a:xfrm>
            <a:off x="37323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5" name="Group 41"/>
          <p:cNvGrpSpPr>
            <a:grpSpLocks/>
          </p:cNvGrpSpPr>
          <p:nvPr/>
        </p:nvGrpSpPr>
        <p:grpSpPr bwMode="auto">
          <a:xfrm>
            <a:off x="4083638" y="2831736"/>
            <a:ext cx="179294" cy="172720"/>
            <a:chOff x="2496" y="2400"/>
            <a:chExt cx="96" cy="96"/>
          </a:xfrm>
        </p:grpSpPr>
        <p:sp>
          <p:nvSpPr>
            <p:cNvPr id="47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5" name="Oval 44"/>
          <p:cNvSpPr>
            <a:spLocks noChangeArrowheads="1"/>
          </p:cNvSpPr>
          <p:nvPr/>
        </p:nvSpPr>
        <p:spPr bwMode="auto">
          <a:xfrm>
            <a:off x="37203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6" name="Group 41"/>
          <p:cNvGrpSpPr>
            <a:grpSpLocks/>
          </p:cNvGrpSpPr>
          <p:nvPr/>
        </p:nvGrpSpPr>
        <p:grpSpPr bwMode="auto">
          <a:xfrm>
            <a:off x="3916296" y="2831736"/>
            <a:ext cx="179294" cy="172720"/>
            <a:chOff x="2496" y="2400"/>
            <a:chExt cx="96" cy="96"/>
          </a:xfrm>
        </p:grpSpPr>
        <p:sp>
          <p:nvSpPr>
            <p:cNvPr id="477"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78"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79" name="Oval 44"/>
          <p:cNvSpPr>
            <a:spLocks noChangeArrowheads="1"/>
          </p:cNvSpPr>
          <p:nvPr/>
        </p:nvSpPr>
        <p:spPr bwMode="auto">
          <a:xfrm>
            <a:off x="4087906" y="3009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7" name="Group 11"/>
          <p:cNvGrpSpPr>
            <a:grpSpLocks/>
          </p:cNvGrpSpPr>
          <p:nvPr/>
        </p:nvGrpSpPr>
        <p:grpSpPr bwMode="auto">
          <a:xfrm>
            <a:off x="4790782" y="2819400"/>
            <a:ext cx="537882" cy="518160"/>
            <a:chOff x="2496" y="1536"/>
            <a:chExt cx="288" cy="288"/>
          </a:xfrm>
          <a:solidFill>
            <a:srgbClr val="F0E09A"/>
          </a:solidFill>
        </p:grpSpPr>
        <p:grpSp>
          <p:nvGrpSpPr>
            <p:cNvPr id="18" name="Group 12"/>
            <p:cNvGrpSpPr>
              <a:grpSpLocks/>
            </p:cNvGrpSpPr>
            <p:nvPr/>
          </p:nvGrpSpPr>
          <p:grpSpPr bwMode="auto">
            <a:xfrm>
              <a:off x="2496" y="1536"/>
              <a:ext cx="288" cy="288"/>
              <a:chOff x="2304" y="1152"/>
              <a:chExt cx="288" cy="288"/>
            </a:xfrm>
            <a:grpFill/>
          </p:grpSpPr>
          <p:sp>
            <p:nvSpPr>
              <p:cNvPr id="485"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48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48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48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48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9" name="Group 18"/>
            <p:cNvGrpSpPr>
              <a:grpSpLocks/>
            </p:cNvGrpSpPr>
            <p:nvPr/>
          </p:nvGrpSpPr>
          <p:grpSpPr bwMode="auto">
            <a:xfrm>
              <a:off x="2592" y="1632"/>
              <a:ext cx="96" cy="96"/>
              <a:chOff x="2496" y="2400"/>
              <a:chExt cx="96" cy="96"/>
            </a:xfrm>
            <a:grpFill/>
          </p:grpSpPr>
          <p:sp>
            <p:nvSpPr>
              <p:cNvPr id="48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48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490" name="Oval 44"/>
          <p:cNvSpPr>
            <a:spLocks noChangeArrowheads="1"/>
          </p:cNvSpPr>
          <p:nvPr/>
        </p:nvSpPr>
        <p:spPr bwMode="auto">
          <a:xfrm>
            <a:off x="4799106" y="2813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0" name="Group 41"/>
          <p:cNvGrpSpPr>
            <a:grpSpLocks/>
          </p:cNvGrpSpPr>
          <p:nvPr/>
        </p:nvGrpSpPr>
        <p:grpSpPr bwMode="auto">
          <a:xfrm>
            <a:off x="5150438" y="2831736"/>
            <a:ext cx="179294" cy="172720"/>
            <a:chOff x="2496" y="2400"/>
            <a:chExt cx="96" cy="96"/>
          </a:xfrm>
        </p:grpSpPr>
        <p:sp>
          <p:nvSpPr>
            <p:cNvPr id="4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4" name="Oval 44"/>
          <p:cNvSpPr>
            <a:spLocks noChangeArrowheads="1"/>
          </p:cNvSpPr>
          <p:nvPr/>
        </p:nvSpPr>
        <p:spPr bwMode="auto">
          <a:xfrm>
            <a:off x="4787154" y="3175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1" name="Group 41"/>
          <p:cNvGrpSpPr>
            <a:grpSpLocks/>
          </p:cNvGrpSpPr>
          <p:nvPr/>
        </p:nvGrpSpPr>
        <p:grpSpPr bwMode="auto">
          <a:xfrm>
            <a:off x="4983096" y="2831736"/>
            <a:ext cx="179294" cy="172720"/>
            <a:chOff x="2496" y="2400"/>
            <a:chExt cx="96" cy="96"/>
          </a:xfrm>
        </p:grpSpPr>
        <p:sp>
          <p:nvSpPr>
            <p:cNvPr id="49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49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498" name="Oval 44"/>
          <p:cNvSpPr>
            <a:spLocks noChangeArrowheads="1"/>
          </p:cNvSpPr>
          <p:nvPr/>
        </p:nvSpPr>
        <p:spPr bwMode="auto">
          <a:xfrm>
            <a:off x="5154706" y="300953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500" name="Straight Arrow Connector 499"/>
          <p:cNvCxnSpPr>
            <a:stCxn id="389" idx="2"/>
            <a:endCxn id="447" idx="0"/>
          </p:cNvCxnSpPr>
          <p:nvPr/>
        </p:nvCxnSpPr>
        <p:spPr>
          <a:xfrm rot="5400000">
            <a:off x="3190112" y="2006771"/>
            <a:ext cx="472440" cy="1152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4" name="Straight Arrow Connector 503"/>
          <p:cNvCxnSpPr>
            <a:stCxn id="389" idx="2"/>
            <a:endCxn id="466" idx="0"/>
          </p:cNvCxnSpPr>
          <p:nvPr/>
        </p:nvCxnSpPr>
        <p:spPr>
          <a:xfrm rot="5400000">
            <a:off x="3761612" y="257827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6" name="Straight Arrow Connector 505"/>
          <p:cNvCxnSpPr>
            <a:stCxn id="393" idx="1"/>
            <a:endCxn id="485" idx="0"/>
          </p:cNvCxnSpPr>
          <p:nvPr/>
        </p:nvCxnSpPr>
        <p:spPr>
          <a:xfrm rot="16200000" flipH="1">
            <a:off x="4339835" y="2099513"/>
            <a:ext cx="472440" cy="967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Group 41"/>
          <p:cNvGrpSpPr>
            <a:grpSpLocks/>
          </p:cNvGrpSpPr>
          <p:nvPr/>
        </p:nvGrpSpPr>
        <p:grpSpPr bwMode="auto">
          <a:xfrm>
            <a:off x="3912667" y="3158307"/>
            <a:ext cx="179294" cy="172720"/>
            <a:chOff x="2496" y="2400"/>
            <a:chExt cx="96" cy="96"/>
          </a:xfrm>
        </p:grpSpPr>
        <p:sp>
          <p:nvSpPr>
            <p:cNvPr id="50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0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23" name="Group 41"/>
          <p:cNvGrpSpPr>
            <a:grpSpLocks/>
          </p:cNvGrpSpPr>
          <p:nvPr/>
        </p:nvGrpSpPr>
        <p:grpSpPr bwMode="auto">
          <a:xfrm>
            <a:off x="2588238" y="2987764"/>
            <a:ext cx="179294" cy="172720"/>
            <a:chOff x="2496" y="2400"/>
            <a:chExt cx="96" cy="96"/>
          </a:xfrm>
        </p:grpSpPr>
        <p:sp>
          <p:nvSpPr>
            <p:cNvPr id="511"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2"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24" name="Group 41"/>
          <p:cNvGrpSpPr>
            <a:grpSpLocks/>
          </p:cNvGrpSpPr>
          <p:nvPr/>
        </p:nvGrpSpPr>
        <p:grpSpPr bwMode="auto">
          <a:xfrm>
            <a:off x="5171781" y="3176450"/>
            <a:ext cx="179294" cy="172720"/>
            <a:chOff x="2496" y="2400"/>
            <a:chExt cx="96" cy="96"/>
          </a:xfrm>
        </p:grpSpPr>
        <p:sp>
          <p:nvSpPr>
            <p:cNvPr id="5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cxnSp>
        <p:nvCxnSpPr>
          <p:cNvPr id="516" name="Straight Arrow Connector 515"/>
          <p:cNvCxnSpPr/>
          <p:nvPr/>
        </p:nvCxnSpPr>
        <p:spPr>
          <a:xfrm rot="5400000">
            <a:off x="22909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8" name="Straight Arrow Connector 517"/>
          <p:cNvCxnSpPr>
            <a:stCxn id="447" idx="2"/>
          </p:cNvCxnSpPr>
          <p:nvPr/>
        </p:nvCxnSpPr>
        <p:spPr>
          <a:xfrm rot="16200000" flipH="1">
            <a:off x="27508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5" name="Group 11"/>
          <p:cNvGrpSpPr>
            <a:grpSpLocks/>
          </p:cNvGrpSpPr>
          <p:nvPr/>
        </p:nvGrpSpPr>
        <p:grpSpPr bwMode="auto">
          <a:xfrm>
            <a:off x="2057400" y="3962400"/>
            <a:ext cx="537882" cy="518160"/>
            <a:chOff x="2496" y="1536"/>
            <a:chExt cx="288" cy="288"/>
          </a:xfrm>
          <a:solidFill>
            <a:srgbClr val="E0FFC1"/>
          </a:solidFill>
        </p:grpSpPr>
        <p:grpSp>
          <p:nvGrpSpPr>
            <p:cNvPr id="26" name="Group 12"/>
            <p:cNvGrpSpPr>
              <a:grpSpLocks/>
            </p:cNvGrpSpPr>
            <p:nvPr/>
          </p:nvGrpSpPr>
          <p:grpSpPr bwMode="auto">
            <a:xfrm>
              <a:off x="2496" y="1536"/>
              <a:ext cx="288" cy="288"/>
              <a:chOff x="2304" y="1152"/>
              <a:chExt cx="288" cy="288"/>
            </a:xfrm>
            <a:grpFill/>
          </p:grpSpPr>
          <p:sp>
            <p:nvSpPr>
              <p:cNvPr id="528"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29"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30"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31"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32"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27" name="Group 18"/>
            <p:cNvGrpSpPr>
              <a:grpSpLocks/>
            </p:cNvGrpSpPr>
            <p:nvPr/>
          </p:nvGrpSpPr>
          <p:grpSpPr bwMode="auto">
            <a:xfrm>
              <a:off x="2592" y="1632"/>
              <a:ext cx="96" cy="96"/>
              <a:chOff x="2496" y="2400"/>
              <a:chExt cx="96" cy="96"/>
            </a:xfrm>
            <a:grpFill/>
          </p:grpSpPr>
          <p:sp>
            <p:nvSpPr>
              <p:cNvPr id="526"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27"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33" name="Oval 44"/>
          <p:cNvSpPr>
            <a:spLocks noChangeArrowheads="1"/>
          </p:cNvSpPr>
          <p:nvPr/>
        </p:nvSpPr>
        <p:spPr bwMode="auto">
          <a:xfrm>
            <a:off x="2065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8" name="Group 41"/>
          <p:cNvGrpSpPr>
            <a:grpSpLocks/>
          </p:cNvGrpSpPr>
          <p:nvPr/>
        </p:nvGrpSpPr>
        <p:grpSpPr bwMode="auto">
          <a:xfrm>
            <a:off x="2417056" y="3974736"/>
            <a:ext cx="179294" cy="172720"/>
            <a:chOff x="2496" y="2400"/>
            <a:chExt cx="96" cy="96"/>
          </a:xfrm>
        </p:grpSpPr>
        <p:sp>
          <p:nvSpPr>
            <p:cNvPr id="53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3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37" name="Oval 44"/>
          <p:cNvSpPr>
            <a:spLocks noChangeArrowheads="1"/>
          </p:cNvSpPr>
          <p:nvPr/>
        </p:nvSpPr>
        <p:spPr bwMode="auto">
          <a:xfrm>
            <a:off x="2053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29" name="Group 41"/>
          <p:cNvGrpSpPr>
            <a:grpSpLocks/>
          </p:cNvGrpSpPr>
          <p:nvPr/>
        </p:nvGrpSpPr>
        <p:grpSpPr bwMode="auto">
          <a:xfrm>
            <a:off x="2249714" y="3974736"/>
            <a:ext cx="179294" cy="172720"/>
            <a:chOff x="2496" y="2400"/>
            <a:chExt cx="96" cy="96"/>
          </a:xfrm>
        </p:grpSpPr>
        <p:sp>
          <p:nvSpPr>
            <p:cNvPr id="53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1" name="Oval 44"/>
          <p:cNvSpPr>
            <a:spLocks noChangeArrowheads="1"/>
          </p:cNvSpPr>
          <p:nvPr/>
        </p:nvSpPr>
        <p:spPr bwMode="auto">
          <a:xfrm>
            <a:off x="2421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0" name="Group 41"/>
          <p:cNvGrpSpPr>
            <a:grpSpLocks/>
          </p:cNvGrpSpPr>
          <p:nvPr/>
        </p:nvGrpSpPr>
        <p:grpSpPr bwMode="auto">
          <a:xfrm>
            <a:off x="2064656" y="4130764"/>
            <a:ext cx="179294" cy="172720"/>
            <a:chOff x="2496" y="2400"/>
            <a:chExt cx="96" cy="96"/>
          </a:xfrm>
        </p:grpSpPr>
        <p:sp>
          <p:nvSpPr>
            <p:cNvPr id="543"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44"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45" name="Oval 44"/>
          <p:cNvSpPr>
            <a:spLocks noChangeArrowheads="1"/>
          </p:cNvSpPr>
          <p:nvPr/>
        </p:nvSpPr>
        <p:spPr bwMode="auto">
          <a:xfrm>
            <a:off x="2229010" y="4326708"/>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1" name="Group 11"/>
          <p:cNvGrpSpPr>
            <a:grpSpLocks/>
          </p:cNvGrpSpPr>
          <p:nvPr/>
        </p:nvGrpSpPr>
        <p:grpSpPr bwMode="auto">
          <a:xfrm>
            <a:off x="3048000" y="3962400"/>
            <a:ext cx="537882" cy="518160"/>
            <a:chOff x="2496" y="1536"/>
            <a:chExt cx="288" cy="288"/>
          </a:xfrm>
          <a:solidFill>
            <a:srgbClr val="E0FFC1"/>
          </a:solidFill>
        </p:grpSpPr>
        <p:grpSp>
          <p:nvGrpSpPr>
            <p:cNvPr id="327680" name="Group 12"/>
            <p:cNvGrpSpPr>
              <a:grpSpLocks/>
            </p:cNvGrpSpPr>
            <p:nvPr/>
          </p:nvGrpSpPr>
          <p:grpSpPr bwMode="auto">
            <a:xfrm>
              <a:off x="2496" y="1536"/>
              <a:ext cx="288" cy="288"/>
              <a:chOff x="2304" y="1152"/>
              <a:chExt cx="288" cy="288"/>
            </a:xfrm>
            <a:grpFill/>
          </p:grpSpPr>
          <p:sp>
            <p:nvSpPr>
              <p:cNvPr id="551"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52"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53"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54"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55"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81" name="Group 18"/>
            <p:cNvGrpSpPr>
              <a:grpSpLocks/>
            </p:cNvGrpSpPr>
            <p:nvPr/>
          </p:nvGrpSpPr>
          <p:grpSpPr bwMode="auto">
            <a:xfrm>
              <a:off x="2592" y="1632"/>
              <a:ext cx="96" cy="96"/>
              <a:chOff x="2496" y="2400"/>
              <a:chExt cx="96" cy="96"/>
            </a:xfrm>
            <a:grpFill/>
          </p:grpSpPr>
          <p:sp>
            <p:nvSpPr>
              <p:cNvPr id="549"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50"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56" name="Oval 44"/>
          <p:cNvSpPr>
            <a:spLocks noChangeArrowheads="1"/>
          </p:cNvSpPr>
          <p:nvPr/>
        </p:nvSpPr>
        <p:spPr bwMode="auto">
          <a:xfrm>
            <a:off x="30563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3" name="Group 41"/>
          <p:cNvGrpSpPr>
            <a:grpSpLocks/>
          </p:cNvGrpSpPr>
          <p:nvPr/>
        </p:nvGrpSpPr>
        <p:grpSpPr bwMode="auto">
          <a:xfrm>
            <a:off x="3407656" y="3974736"/>
            <a:ext cx="179294" cy="172720"/>
            <a:chOff x="2496" y="2400"/>
            <a:chExt cx="96" cy="96"/>
          </a:xfrm>
        </p:grpSpPr>
        <p:sp>
          <p:nvSpPr>
            <p:cNvPr id="55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5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0" name="Oval 44"/>
          <p:cNvSpPr>
            <a:spLocks noChangeArrowheads="1"/>
          </p:cNvSpPr>
          <p:nvPr/>
        </p:nvSpPr>
        <p:spPr bwMode="auto">
          <a:xfrm>
            <a:off x="30443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4" name="Group 41"/>
          <p:cNvGrpSpPr>
            <a:grpSpLocks/>
          </p:cNvGrpSpPr>
          <p:nvPr/>
        </p:nvGrpSpPr>
        <p:grpSpPr bwMode="auto">
          <a:xfrm>
            <a:off x="3240314" y="3974736"/>
            <a:ext cx="179294" cy="172720"/>
            <a:chOff x="2496" y="2400"/>
            <a:chExt cx="96" cy="96"/>
          </a:xfrm>
        </p:grpSpPr>
        <p:sp>
          <p:nvSpPr>
            <p:cNvPr id="5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4" name="Oval 44"/>
          <p:cNvSpPr>
            <a:spLocks noChangeArrowheads="1"/>
          </p:cNvSpPr>
          <p:nvPr/>
        </p:nvSpPr>
        <p:spPr bwMode="auto">
          <a:xfrm>
            <a:off x="34119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5" name="Group 41"/>
          <p:cNvGrpSpPr>
            <a:grpSpLocks/>
          </p:cNvGrpSpPr>
          <p:nvPr/>
        </p:nvGrpSpPr>
        <p:grpSpPr bwMode="auto">
          <a:xfrm>
            <a:off x="3055256" y="4130764"/>
            <a:ext cx="179294" cy="172720"/>
            <a:chOff x="2496" y="2400"/>
            <a:chExt cx="96" cy="96"/>
          </a:xfrm>
        </p:grpSpPr>
        <p:sp>
          <p:nvSpPr>
            <p:cNvPr id="5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68" name="Oval 44"/>
          <p:cNvSpPr>
            <a:spLocks noChangeArrowheads="1"/>
          </p:cNvSpPr>
          <p:nvPr/>
        </p:nvSpPr>
        <p:spPr bwMode="auto">
          <a:xfrm>
            <a:off x="3408296" y="4315822"/>
            <a:ext cx="179294" cy="172720"/>
          </a:xfrm>
          <a:prstGeom prst="ellipse">
            <a:avLst/>
          </a:prstGeom>
          <a:noFill/>
          <a:ln w="28575">
            <a:solidFill>
              <a:schemeClr val="tx1"/>
            </a:solidFill>
            <a:round/>
            <a:headEnd/>
            <a:tailEnd/>
          </a:ln>
          <a:effectLst/>
        </p:spPr>
        <p:txBody>
          <a:bodyPr wrap="none" anchor="ctr"/>
          <a:lstStyle/>
          <a:p>
            <a:endParaRPr lang="en-US"/>
          </a:p>
        </p:txBody>
      </p:sp>
      <p:sp>
        <p:nvSpPr>
          <p:cNvPr id="569" name="TextBox 568"/>
          <p:cNvSpPr txBox="1"/>
          <p:nvPr/>
        </p:nvSpPr>
        <p:spPr>
          <a:xfrm>
            <a:off x="3733800" y="3352800"/>
            <a:ext cx="533400" cy="369332"/>
          </a:xfrm>
          <a:prstGeom prst="rect">
            <a:avLst/>
          </a:prstGeom>
          <a:noFill/>
        </p:spPr>
        <p:txBody>
          <a:bodyPr wrap="square" rtlCol="0">
            <a:spAutoFit/>
          </a:bodyPr>
          <a:lstStyle/>
          <a:p>
            <a:r>
              <a:rPr lang="en-US" dirty="0" smtClean="0"/>
              <a:t>+1</a:t>
            </a:r>
            <a:endParaRPr lang="en-US" dirty="0"/>
          </a:p>
        </p:txBody>
      </p:sp>
      <p:cxnSp>
        <p:nvCxnSpPr>
          <p:cNvPr id="570" name="Straight Arrow Connector 569"/>
          <p:cNvCxnSpPr/>
          <p:nvPr/>
        </p:nvCxnSpPr>
        <p:spPr>
          <a:xfrm rot="5400000">
            <a:off x="30452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1" name="Straight Arrow Connector 570"/>
          <p:cNvCxnSpPr/>
          <p:nvPr/>
        </p:nvCxnSpPr>
        <p:spPr>
          <a:xfrm rot="5400000">
            <a:off x="2054689" y="472711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7686" name="Group 11"/>
          <p:cNvGrpSpPr>
            <a:grpSpLocks/>
          </p:cNvGrpSpPr>
          <p:nvPr/>
        </p:nvGrpSpPr>
        <p:grpSpPr bwMode="auto">
          <a:xfrm>
            <a:off x="2029439" y="4971143"/>
            <a:ext cx="537882" cy="518160"/>
            <a:chOff x="2496" y="1536"/>
            <a:chExt cx="288" cy="288"/>
          </a:xfrm>
          <a:solidFill>
            <a:srgbClr val="F0E09A"/>
          </a:solidFill>
        </p:grpSpPr>
        <p:grpSp>
          <p:nvGrpSpPr>
            <p:cNvPr id="327687" name="Group 12"/>
            <p:cNvGrpSpPr>
              <a:grpSpLocks/>
            </p:cNvGrpSpPr>
            <p:nvPr/>
          </p:nvGrpSpPr>
          <p:grpSpPr bwMode="auto">
            <a:xfrm>
              <a:off x="2496" y="1536"/>
              <a:ext cx="288" cy="288"/>
              <a:chOff x="2304" y="1152"/>
              <a:chExt cx="288" cy="288"/>
            </a:xfrm>
            <a:grpFill/>
          </p:grpSpPr>
          <p:sp>
            <p:nvSpPr>
              <p:cNvPr id="577"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578"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579"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580"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581"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88" name="Group 18"/>
            <p:cNvGrpSpPr>
              <a:grpSpLocks/>
            </p:cNvGrpSpPr>
            <p:nvPr/>
          </p:nvGrpSpPr>
          <p:grpSpPr bwMode="auto">
            <a:xfrm>
              <a:off x="2592" y="1632"/>
              <a:ext cx="96" cy="96"/>
              <a:chOff x="2496" y="2400"/>
              <a:chExt cx="96" cy="96"/>
            </a:xfrm>
            <a:grpFill/>
          </p:grpSpPr>
          <p:sp>
            <p:nvSpPr>
              <p:cNvPr id="575"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76"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582" name="Oval 44"/>
          <p:cNvSpPr>
            <a:spLocks noChangeArrowheads="1"/>
          </p:cNvSpPr>
          <p:nvPr/>
        </p:nvSpPr>
        <p:spPr bwMode="auto">
          <a:xfrm>
            <a:off x="2037763"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89" name="Group 41"/>
          <p:cNvGrpSpPr>
            <a:grpSpLocks/>
          </p:cNvGrpSpPr>
          <p:nvPr/>
        </p:nvGrpSpPr>
        <p:grpSpPr bwMode="auto">
          <a:xfrm>
            <a:off x="2389095" y="4983479"/>
            <a:ext cx="179294" cy="172720"/>
            <a:chOff x="2496" y="2400"/>
            <a:chExt cx="96" cy="96"/>
          </a:xfrm>
        </p:grpSpPr>
        <p:sp>
          <p:nvSpPr>
            <p:cNvPr id="58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86" name="Oval 44"/>
          <p:cNvSpPr>
            <a:spLocks noChangeArrowheads="1"/>
          </p:cNvSpPr>
          <p:nvPr/>
        </p:nvSpPr>
        <p:spPr bwMode="auto">
          <a:xfrm>
            <a:off x="2025811"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0" name="Group 41"/>
          <p:cNvGrpSpPr>
            <a:grpSpLocks/>
          </p:cNvGrpSpPr>
          <p:nvPr/>
        </p:nvGrpSpPr>
        <p:grpSpPr bwMode="auto">
          <a:xfrm>
            <a:off x="2221753" y="4983479"/>
            <a:ext cx="179294" cy="172720"/>
            <a:chOff x="2496" y="2400"/>
            <a:chExt cx="96" cy="96"/>
          </a:xfrm>
        </p:grpSpPr>
        <p:sp>
          <p:nvSpPr>
            <p:cNvPr id="58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8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590" name="Oval 44"/>
          <p:cNvSpPr>
            <a:spLocks noChangeArrowheads="1"/>
          </p:cNvSpPr>
          <p:nvPr/>
        </p:nvSpPr>
        <p:spPr bwMode="auto">
          <a:xfrm>
            <a:off x="2393363"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1" name="Group 41"/>
          <p:cNvGrpSpPr>
            <a:grpSpLocks/>
          </p:cNvGrpSpPr>
          <p:nvPr/>
        </p:nvGrpSpPr>
        <p:grpSpPr bwMode="auto">
          <a:xfrm>
            <a:off x="2036695" y="5139507"/>
            <a:ext cx="179294" cy="172720"/>
            <a:chOff x="2496" y="2400"/>
            <a:chExt cx="96" cy="96"/>
          </a:xfrm>
        </p:grpSpPr>
        <p:sp>
          <p:nvSpPr>
            <p:cNvPr id="59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59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grpSp>
        <p:nvGrpSpPr>
          <p:cNvPr id="327692" name="Group 11"/>
          <p:cNvGrpSpPr>
            <a:grpSpLocks/>
          </p:cNvGrpSpPr>
          <p:nvPr/>
        </p:nvGrpSpPr>
        <p:grpSpPr bwMode="auto">
          <a:xfrm>
            <a:off x="3048000" y="4971143"/>
            <a:ext cx="537882" cy="518160"/>
            <a:chOff x="2496" y="1536"/>
            <a:chExt cx="288" cy="288"/>
          </a:xfrm>
          <a:solidFill>
            <a:srgbClr val="F0E09A"/>
          </a:solidFill>
        </p:grpSpPr>
        <p:grpSp>
          <p:nvGrpSpPr>
            <p:cNvPr id="327693" name="Group 12"/>
            <p:cNvGrpSpPr>
              <a:grpSpLocks/>
            </p:cNvGrpSpPr>
            <p:nvPr/>
          </p:nvGrpSpPr>
          <p:grpSpPr bwMode="auto">
            <a:xfrm>
              <a:off x="2496" y="1536"/>
              <a:ext cx="288" cy="288"/>
              <a:chOff x="2304" y="1152"/>
              <a:chExt cx="288" cy="288"/>
            </a:xfrm>
            <a:grpFill/>
          </p:grpSpPr>
          <p:sp>
            <p:nvSpPr>
              <p:cNvPr id="599"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60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0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0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0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694" name="Group 18"/>
            <p:cNvGrpSpPr>
              <a:grpSpLocks/>
            </p:cNvGrpSpPr>
            <p:nvPr/>
          </p:nvGrpSpPr>
          <p:grpSpPr bwMode="auto">
            <a:xfrm>
              <a:off x="2592" y="1632"/>
              <a:ext cx="96" cy="96"/>
              <a:chOff x="2496" y="2400"/>
              <a:chExt cx="96" cy="96"/>
            </a:xfrm>
            <a:grpFill/>
          </p:grpSpPr>
          <p:sp>
            <p:nvSpPr>
              <p:cNvPr id="59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59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04" name="Oval 44"/>
          <p:cNvSpPr>
            <a:spLocks noChangeArrowheads="1"/>
          </p:cNvSpPr>
          <p:nvPr/>
        </p:nvSpPr>
        <p:spPr bwMode="auto">
          <a:xfrm>
            <a:off x="3056324" y="49653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5" name="Group 41"/>
          <p:cNvGrpSpPr>
            <a:grpSpLocks/>
          </p:cNvGrpSpPr>
          <p:nvPr/>
        </p:nvGrpSpPr>
        <p:grpSpPr bwMode="auto">
          <a:xfrm>
            <a:off x="3407656" y="4983479"/>
            <a:ext cx="179294" cy="172720"/>
            <a:chOff x="2496" y="2400"/>
            <a:chExt cx="96" cy="96"/>
          </a:xfrm>
        </p:grpSpPr>
        <p:sp>
          <p:nvSpPr>
            <p:cNvPr id="60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0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08" name="Oval 44"/>
          <p:cNvSpPr>
            <a:spLocks noChangeArrowheads="1"/>
          </p:cNvSpPr>
          <p:nvPr/>
        </p:nvSpPr>
        <p:spPr bwMode="auto">
          <a:xfrm>
            <a:off x="3044372" y="532674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6" name="Group 41"/>
          <p:cNvGrpSpPr>
            <a:grpSpLocks/>
          </p:cNvGrpSpPr>
          <p:nvPr/>
        </p:nvGrpSpPr>
        <p:grpSpPr bwMode="auto">
          <a:xfrm>
            <a:off x="3240314" y="4983479"/>
            <a:ext cx="179294" cy="172720"/>
            <a:chOff x="2496" y="2400"/>
            <a:chExt cx="96" cy="96"/>
          </a:xfrm>
        </p:grpSpPr>
        <p:sp>
          <p:nvSpPr>
            <p:cNvPr id="6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2" name="Oval 44"/>
          <p:cNvSpPr>
            <a:spLocks noChangeArrowheads="1"/>
          </p:cNvSpPr>
          <p:nvPr/>
        </p:nvSpPr>
        <p:spPr bwMode="auto">
          <a:xfrm>
            <a:off x="3411924" y="516128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7" name="Group 41"/>
          <p:cNvGrpSpPr>
            <a:grpSpLocks/>
          </p:cNvGrpSpPr>
          <p:nvPr/>
        </p:nvGrpSpPr>
        <p:grpSpPr bwMode="auto">
          <a:xfrm>
            <a:off x="3055256" y="5139507"/>
            <a:ext cx="179294" cy="172720"/>
            <a:chOff x="2496" y="2400"/>
            <a:chExt cx="96" cy="96"/>
          </a:xfrm>
        </p:grpSpPr>
        <p:sp>
          <p:nvSpPr>
            <p:cNvPr id="6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16" name="Oval 44"/>
          <p:cNvSpPr>
            <a:spLocks noChangeArrowheads="1"/>
          </p:cNvSpPr>
          <p:nvPr/>
        </p:nvSpPr>
        <p:spPr bwMode="auto">
          <a:xfrm>
            <a:off x="3408295" y="533182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8" name="Group 41"/>
          <p:cNvGrpSpPr>
            <a:grpSpLocks/>
          </p:cNvGrpSpPr>
          <p:nvPr/>
        </p:nvGrpSpPr>
        <p:grpSpPr bwMode="auto">
          <a:xfrm>
            <a:off x="3240314" y="5334000"/>
            <a:ext cx="179294" cy="172720"/>
            <a:chOff x="2496" y="2400"/>
            <a:chExt cx="96" cy="96"/>
          </a:xfrm>
        </p:grpSpPr>
        <p:sp>
          <p:nvSpPr>
            <p:cNvPr id="629"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30"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31" name="TextBox 630"/>
          <p:cNvSpPr txBox="1"/>
          <p:nvPr/>
        </p:nvSpPr>
        <p:spPr>
          <a:xfrm>
            <a:off x="3124200" y="5486400"/>
            <a:ext cx="533400" cy="369332"/>
          </a:xfrm>
          <a:prstGeom prst="rect">
            <a:avLst/>
          </a:prstGeom>
          <a:noFill/>
        </p:spPr>
        <p:txBody>
          <a:bodyPr wrap="square" rtlCol="0">
            <a:spAutoFit/>
          </a:bodyPr>
          <a:lstStyle/>
          <a:p>
            <a:r>
              <a:rPr lang="en-US" dirty="0" smtClean="0"/>
              <a:t>+1</a:t>
            </a:r>
            <a:endParaRPr lang="en-US" dirty="0"/>
          </a:p>
        </p:txBody>
      </p:sp>
      <p:sp>
        <p:nvSpPr>
          <p:cNvPr id="643" name="Oval 44"/>
          <p:cNvSpPr>
            <a:spLocks noChangeArrowheads="1"/>
          </p:cNvSpPr>
          <p:nvPr/>
        </p:nvSpPr>
        <p:spPr bwMode="auto">
          <a:xfrm>
            <a:off x="2211934" y="53209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699" name="Group 41"/>
          <p:cNvGrpSpPr>
            <a:grpSpLocks/>
          </p:cNvGrpSpPr>
          <p:nvPr/>
        </p:nvGrpSpPr>
        <p:grpSpPr bwMode="auto">
          <a:xfrm>
            <a:off x="2385466" y="5339079"/>
            <a:ext cx="179294" cy="172720"/>
            <a:chOff x="2496" y="2400"/>
            <a:chExt cx="96" cy="96"/>
          </a:xfrm>
        </p:grpSpPr>
        <p:sp>
          <p:nvSpPr>
            <p:cNvPr id="645"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46"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47" name="TextBox 646"/>
          <p:cNvSpPr txBox="1"/>
          <p:nvPr/>
        </p:nvSpPr>
        <p:spPr>
          <a:xfrm>
            <a:off x="2133600" y="5486400"/>
            <a:ext cx="533400" cy="369332"/>
          </a:xfrm>
          <a:prstGeom prst="rect">
            <a:avLst/>
          </a:prstGeom>
          <a:noFill/>
        </p:spPr>
        <p:txBody>
          <a:bodyPr wrap="square" rtlCol="0">
            <a:spAutoFit/>
          </a:bodyPr>
          <a:lstStyle/>
          <a:p>
            <a:r>
              <a:rPr lang="en-US" dirty="0" smtClean="0"/>
              <a:t>0</a:t>
            </a:r>
            <a:endParaRPr lang="en-US" dirty="0"/>
          </a:p>
        </p:txBody>
      </p:sp>
      <p:cxnSp>
        <p:nvCxnSpPr>
          <p:cNvPr id="648" name="Straight Arrow Connector 647"/>
          <p:cNvCxnSpPr/>
          <p:nvPr/>
        </p:nvCxnSpPr>
        <p:spPr>
          <a:xfrm rot="5400000">
            <a:off x="4500709" y="3424091"/>
            <a:ext cx="609600" cy="46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9" name="Straight Arrow Connector 648"/>
          <p:cNvCxnSpPr/>
          <p:nvPr/>
        </p:nvCxnSpPr>
        <p:spPr>
          <a:xfrm rot="16200000" flipH="1">
            <a:off x="4960640" y="3436642"/>
            <a:ext cx="624842" cy="426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27700" name="Group 11"/>
          <p:cNvGrpSpPr>
            <a:grpSpLocks/>
          </p:cNvGrpSpPr>
          <p:nvPr/>
        </p:nvGrpSpPr>
        <p:grpSpPr bwMode="auto">
          <a:xfrm>
            <a:off x="4343400" y="3962400"/>
            <a:ext cx="537882" cy="518160"/>
            <a:chOff x="2496" y="1536"/>
            <a:chExt cx="288" cy="288"/>
          </a:xfrm>
          <a:solidFill>
            <a:srgbClr val="F0E09A"/>
          </a:solidFill>
        </p:grpSpPr>
        <p:grpSp>
          <p:nvGrpSpPr>
            <p:cNvPr id="327701" name="Group 12"/>
            <p:cNvGrpSpPr>
              <a:grpSpLocks/>
            </p:cNvGrpSpPr>
            <p:nvPr/>
          </p:nvGrpSpPr>
          <p:grpSpPr bwMode="auto">
            <a:xfrm>
              <a:off x="2496" y="1536"/>
              <a:ext cx="288" cy="288"/>
              <a:chOff x="2304" y="1152"/>
              <a:chExt cx="288" cy="288"/>
            </a:xfrm>
            <a:grpFill/>
          </p:grpSpPr>
          <p:sp>
            <p:nvSpPr>
              <p:cNvPr id="655"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56"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57"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58"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59"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702" name="Group 18"/>
            <p:cNvGrpSpPr>
              <a:grpSpLocks/>
            </p:cNvGrpSpPr>
            <p:nvPr/>
          </p:nvGrpSpPr>
          <p:grpSpPr bwMode="auto">
            <a:xfrm>
              <a:off x="2592" y="1632"/>
              <a:ext cx="96" cy="96"/>
              <a:chOff x="2496" y="2400"/>
              <a:chExt cx="96" cy="96"/>
            </a:xfrm>
            <a:grpFill/>
          </p:grpSpPr>
          <p:sp>
            <p:nvSpPr>
              <p:cNvPr id="653"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54"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60" name="Oval 44"/>
          <p:cNvSpPr>
            <a:spLocks noChangeArrowheads="1"/>
          </p:cNvSpPr>
          <p:nvPr/>
        </p:nvSpPr>
        <p:spPr bwMode="auto">
          <a:xfrm>
            <a:off x="43517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3" name="Group 41"/>
          <p:cNvGrpSpPr>
            <a:grpSpLocks/>
          </p:cNvGrpSpPr>
          <p:nvPr/>
        </p:nvGrpSpPr>
        <p:grpSpPr bwMode="auto">
          <a:xfrm>
            <a:off x="4703056" y="3974736"/>
            <a:ext cx="179294" cy="172720"/>
            <a:chOff x="2496" y="2400"/>
            <a:chExt cx="96" cy="96"/>
          </a:xfrm>
        </p:grpSpPr>
        <p:sp>
          <p:nvSpPr>
            <p:cNvPr id="66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4" name="Oval 44"/>
          <p:cNvSpPr>
            <a:spLocks noChangeArrowheads="1"/>
          </p:cNvSpPr>
          <p:nvPr/>
        </p:nvSpPr>
        <p:spPr bwMode="auto">
          <a:xfrm>
            <a:off x="43397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4" name="Group 41"/>
          <p:cNvGrpSpPr>
            <a:grpSpLocks/>
          </p:cNvGrpSpPr>
          <p:nvPr/>
        </p:nvGrpSpPr>
        <p:grpSpPr bwMode="auto">
          <a:xfrm>
            <a:off x="4535714" y="3974736"/>
            <a:ext cx="179294" cy="172720"/>
            <a:chOff x="2496" y="2400"/>
            <a:chExt cx="96" cy="96"/>
          </a:xfrm>
        </p:grpSpPr>
        <p:sp>
          <p:nvSpPr>
            <p:cNvPr id="66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6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68" name="Oval 44"/>
          <p:cNvSpPr>
            <a:spLocks noChangeArrowheads="1"/>
          </p:cNvSpPr>
          <p:nvPr/>
        </p:nvSpPr>
        <p:spPr bwMode="auto">
          <a:xfrm>
            <a:off x="47073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5" name="Group 41"/>
          <p:cNvGrpSpPr>
            <a:grpSpLocks/>
          </p:cNvGrpSpPr>
          <p:nvPr/>
        </p:nvGrpSpPr>
        <p:grpSpPr bwMode="auto">
          <a:xfrm>
            <a:off x="4724399" y="4319450"/>
            <a:ext cx="179294" cy="172720"/>
            <a:chOff x="2496" y="2400"/>
            <a:chExt cx="96" cy="96"/>
          </a:xfrm>
        </p:grpSpPr>
        <p:sp>
          <p:nvSpPr>
            <p:cNvPr id="67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7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72" name="Oval 44"/>
          <p:cNvSpPr>
            <a:spLocks noChangeArrowheads="1"/>
          </p:cNvSpPr>
          <p:nvPr/>
        </p:nvSpPr>
        <p:spPr bwMode="auto">
          <a:xfrm>
            <a:off x="4343401" y="4151086"/>
            <a:ext cx="179294" cy="172720"/>
          </a:xfrm>
          <a:prstGeom prst="ellipse">
            <a:avLst/>
          </a:prstGeom>
          <a:noFill/>
          <a:ln w="28575">
            <a:solidFill>
              <a:schemeClr val="tx1"/>
            </a:solidFill>
            <a:round/>
            <a:headEnd/>
            <a:tailEnd/>
          </a:ln>
          <a:effectLst/>
        </p:spPr>
        <p:txBody>
          <a:bodyPr wrap="none" anchor="ctr"/>
          <a:lstStyle/>
          <a:p>
            <a:endParaRPr lang="en-US"/>
          </a:p>
        </p:txBody>
      </p:sp>
      <p:sp>
        <p:nvSpPr>
          <p:cNvPr id="673" name="TextBox 672"/>
          <p:cNvSpPr txBox="1"/>
          <p:nvPr/>
        </p:nvSpPr>
        <p:spPr>
          <a:xfrm>
            <a:off x="4419600" y="4572000"/>
            <a:ext cx="533400" cy="369332"/>
          </a:xfrm>
          <a:prstGeom prst="rect">
            <a:avLst/>
          </a:prstGeom>
          <a:noFill/>
        </p:spPr>
        <p:txBody>
          <a:bodyPr wrap="square" rtlCol="0">
            <a:spAutoFit/>
          </a:bodyPr>
          <a:lstStyle/>
          <a:p>
            <a:r>
              <a:rPr lang="en-US" dirty="0" smtClean="0"/>
              <a:t>-1</a:t>
            </a:r>
            <a:endParaRPr lang="en-US" dirty="0"/>
          </a:p>
        </p:txBody>
      </p:sp>
      <p:grpSp>
        <p:nvGrpSpPr>
          <p:cNvPr id="327706" name="Group 11"/>
          <p:cNvGrpSpPr>
            <a:grpSpLocks/>
          </p:cNvGrpSpPr>
          <p:nvPr/>
        </p:nvGrpSpPr>
        <p:grpSpPr bwMode="auto">
          <a:xfrm>
            <a:off x="5257800" y="3962400"/>
            <a:ext cx="537882" cy="518160"/>
            <a:chOff x="2496" y="1536"/>
            <a:chExt cx="288" cy="288"/>
          </a:xfrm>
          <a:solidFill>
            <a:srgbClr val="F0E09A"/>
          </a:solidFill>
        </p:grpSpPr>
        <p:grpSp>
          <p:nvGrpSpPr>
            <p:cNvPr id="327707" name="Group 12"/>
            <p:cNvGrpSpPr>
              <a:grpSpLocks/>
            </p:cNvGrpSpPr>
            <p:nvPr/>
          </p:nvGrpSpPr>
          <p:grpSpPr bwMode="auto">
            <a:xfrm>
              <a:off x="2496" y="1536"/>
              <a:ext cx="288" cy="288"/>
              <a:chOff x="2304" y="1152"/>
              <a:chExt cx="288" cy="288"/>
            </a:xfrm>
            <a:grpFill/>
          </p:grpSpPr>
          <p:sp>
            <p:nvSpPr>
              <p:cNvPr id="679" name="Rectangle 13"/>
              <p:cNvSpPr>
                <a:spLocks noChangeArrowheads="1"/>
              </p:cNvSpPr>
              <p:nvPr/>
            </p:nvSpPr>
            <p:spPr bwMode="auto">
              <a:xfrm>
                <a:off x="2304" y="1152"/>
                <a:ext cx="288" cy="288"/>
              </a:xfrm>
              <a:prstGeom prst="rect">
                <a:avLst/>
              </a:prstGeom>
              <a:solidFill>
                <a:srgbClr val="E0FFC1"/>
              </a:solidFill>
              <a:ln w="9525">
                <a:solidFill>
                  <a:schemeClr val="tx1"/>
                </a:solidFill>
                <a:miter lim="800000"/>
                <a:headEnd/>
                <a:tailEnd/>
              </a:ln>
              <a:effectLst/>
            </p:spPr>
            <p:txBody>
              <a:bodyPr wrap="none" anchor="ctr"/>
              <a:lstStyle/>
              <a:p>
                <a:endParaRPr lang="en-US"/>
              </a:p>
            </p:txBody>
          </p:sp>
          <p:sp>
            <p:nvSpPr>
              <p:cNvPr id="680"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681"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682"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683"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327708" name="Group 18"/>
            <p:cNvGrpSpPr>
              <a:grpSpLocks/>
            </p:cNvGrpSpPr>
            <p:nvPr/>
          </p:nvGrpSpPr>
          <p:grpSpPr bwMode="auto">
            <a:xfrm>
              <a:off x="2592" y="1632"/>
              <a:ext cx="96" cy="96"/>
              <a:chOff x="2496" y="2400"/>
              <a:chExt cx="96" cy="96"/>
            </a:xfrm>
            <a:grpFill/>
          </p:grpSpPr>
          <p:sp>
            <p:nvSpPr>
              <p:cNvPr id="677"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678"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684" name="Oval 44"/>
          <p:cNvSpPr>
            <a:spLocks noChangeArrowheads="1"/>
          </p:cNvSpPr>
          <p:nvPr/>
        </p:nvSpPr>
        <p:spPr bwMode="auto">
          <a:xfrm>
            <a:off x="5266124" y="3956594"/>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09" name="Group 41"/>
          <p:cNvGrpSpPr>
            <a:grpSpLocks/>
          </p:cNvGrpSpPr>
          <p:nvPr/>
        </p:nvGrpSpPr>
        <p:grpSpPr bwMode="auto">
          <a:xfrm>
            <a:off x="5617456" y="3974736"/>
            <a:ext cx="179294" cy="172720"/>
            <a:chOff x="2496" y="2400"/>
            <a:chExt cx="96" cy="96"/>
          </a:xfrm>
        </p:grpSpPr>
        <p:sp>
          <p:nvSpPr>
            <p:cNvPr id="686"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87"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88" name="Oval 44"/>
          <p:cNvSpPr>
            <a:spLocks noChangeArrowheads="1"/>
          </p:cNvSpPr>
          <p:nvPr/>
        </p:nvSpPr>
        <p:spPr bwMode="auto">
          <a:xfrm>
            <a:off x="5254172" y="43180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10" name="Group 41"/>
          <p:cNvGrpSpPr>
            <a:grpSpLocks/>
          </p:cNvGrpSpPr>
          <p:nvPr/>
        </p:nvGrpSpPr>
        <p:grpSpPr bwMode="auto">
          <a:xfrm>
            <a:off x="5450114" y="3974736"/>
            <a:ext cx="179294" cy="172720"/>
            <a:chOff x="2496" y="2400"/>
            <a:chExt cx="96" cy="96"/>
          </a:xfrm>
        </p:grpSpPr>
        <p:sp>
          <p:nvSpPr>
            <p:cNvPr id="69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2" name="Oval 44"/>
          <p:cNvSpPr>
            <a:spLocks noChangeArrowheads="1"/>
          </p:cNvSpPr>
          <p:nvPr/>
        </p:nvSpPr>
        <p:spPr bwMode="auto">
          <a:xfrm>
            <a:off x="5621724" y="415253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327711" name="Group 41"/>
          <p:cNvGrpSpPr>
            <a:grpSpLocks/>
          </p:cNvGrpSpPr>
          <p:nvPr/>
        </p:nvGrpSpPr>
        <p:grpSpPr bwMode="auto">
          <a:xfrm>
            <a:off x="5638799" y="4319450"/>
            <a:ext cx="179294" cy="172720"/>
            <a:chOff x="2496" y="2400"/>
            <a:chExt cx="96" cy="96"/>
          </a:xfrm>
        </p:grpSpPr>
        <p:sp>
          <p:nvSpPr>
            <p:cNvPr id="69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69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696" name="Oval 44"/>
          <p:cNvSpPr>
            <a:spLocks noChangeArrowheads="1"/>
          </p:cNvSpPr>
          <p:nvPr/>
        </p:nvSpPr>
        <p:spPr bwMode="auto">
          <a:xfrm>
            <a:off x="5421087" y="4325257"/>
            <a:ext cx="179294" cy="172720"/>
          </a:xfrm>
          <a:prstGeom prst="ellipse">
            <a:avLst/>
          </a:prstGeom>
          <a:noFill/>
          <a:ln w="28575">
            <a:solidFill>
              <a:schemeClr val="tx1"/>
            </a:solidFill>
            <a:round/>
            <a:headEnd/>
            <a:tailEnd/>
          </a:ln>
          <a:effectLst/>
        </p:spPr>
        <p:txBody>
          <a:bodyPr wrap="none" anchor="ctr"/>
          <a:lstStyle/>
          <a:p>
            <a:endParaRPr lang="en-US"/>
          </a:p>
        </p:txBody>
      </p:sp>
      <p:cxnSp>
        <p:nvCxnSpPr>
          <p:cNvPr id="697" name="Straight Arrow Connector 696"/>
          <p:cNvCxnSpPr/>
          <p:nvPr/>
        </p:nvCxnSpPr>
        <p:spPr>
          <a:xfrm rot="5400000">
            <a:off x="5300126" y="4747431"/>
            <a:ext cx="472440" cy="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2" name="Group 11"/>
          <p:cNvGrpSpPr>
            <a:grpSpLocks/>
          </p:cNvGrpSpPr>
          <p:nvPr/>
        </p:nvGrpSpPr>
        <p:grpSpPr bwMode="auto">
          <a:xfrm>
            <a:off x="5274876" y="4991463"/>
            <a:ext cx="537882" cy="518160"/>
            <a:chOff x="2496" y="1536"/>
            <a:chExt cx="288" cy="288"/>
          </a:xfrm>
          <a:solidFill>
            <a:srgbClr val="F0E09A"/>
          </a:solidFill>
        </p:grpSpPr>
        <p:grpSp>
          <p:nvGrpSpPr>
            <p:cNvPr id="193" name="Group 12"/>
            <p:cNvGrpSpPr>
              <a:grpSpLocks/>
            </p:cNvGrpSpPr>
            <p:nvPr/>
          </p:nvGrpSpPr>
          <p:grpSpPr bwMode="auto">
            <a:xfrm>
              <a:off x="2496" y="1536"/>
              <a:ext cx="288" cy="288"/>
              <a:chOff x="2304" y="1152"/>
              <a:chExt cx="288" cy="288"/>
            </a:xfrm>
            <a:grpFill/>
          </p:grpSpPr>
          <p:sp>
            <p:nvSpPr>
              <p:cNvPr id="703" name="Rectangle 13"/>
              <p:cNvSpPr>
                <a:spLocks noChangeArrowheads="1"/>
              </p:cNvSpPr>
              <p:nvPr/>
            </p:nvSpPr>
            <p:spPr bwMode="auto">
              <a:xfrm>
                <a:off x="2304" y="1152"/>
                <a:ext cx="288" cy="288"/>
              </a:xfrm>
              <a:prstGeom prst="rect">
                <a:avLst/>
              </a:prstGeom>
              <a:grpFill/>
              <a:ln w="9525">
                <a:solidFill>
                  <a:schemeClr val="tx1"/>
                </a:solidFill>
                <a:miter lim="800000"/>
                <a:headEnd/>
                <a:tailEnd/>
              </a:ln>
              <a:effectLst/>
            </p:spPr>
            <p:txBody>
              <a:bodyPr wrap="none" anchor="ctr"/>
              <a:lstStyle/>
              <a:p>
                <a:endParaRPr lang="en-US"/>
              </a:p>
            </p:txBody>
          </p:sp>
          <p:sp>
            <p:nvSpPr>
              <p:cNvPr id="704" name="Line 14"/>
              <p:cNvSpPr>
                <a:spLocks noChangeShapeType="1"/>
              </p:cNvSpPr>
              <p:nvPr/>
            </p:nvSpPr>
            <p:spPr bwMode="auto">
              <a:xfrm>
                <a:off x="2304" y="1344"/>
                <a:ext cx="288" cy="0"/>
              </a:xfrm>
              <a:prstGeom prst="line">
                <a:avLst/>
              </a:prstGeom>
              <a:grpFill/>
              <a:ln w="9525">
                <a:solidFill>
                  <a:schemeClr val="tx1"/>
                </a:solidFill>
                <a:round/>
                <a:headEnd/>
                <a:tailEnd/>
              </a:ln>
              <a:effectLst/>
            </p:spPr>
            <p:txBody>
              <a:bodyPr wrap="none"/>
              <a:lstStyle/>
              <a:p>
                <a:endParaRPr lang="en-US"/>
              </a:p>
            </p:txBody>
          </p:sp>
          <p:sp>
            <p:nvSpPr>
              <p:cNvPr id="705" name="Line 15"/>
              <p:cNvSpPr>
                <a:spLocks noChangeShapeType="1"/>
              </p:cNvSpPr>
              <p:nvPr/>
            </p:nvSpPr>
            <p:spPr bwMode="auto">
              <a:xfrm>
                <a:off x="2304" y="1248"/>
                <a:ext cx="288" cy="0"/>
              </a:xfrm>
              <a:prstGeom prst="line">
                <a:avLst/>
              </a:prstGeom>
              <a:grpFill/>
              <a:ln w="9525">
                <a:solidFill>
                  <a:schemeClr val="tx1"/>
                </a:solidFill>
                <a:round/>
                <a:headEnd/>
                <a:tailEnd/>
              </a:ln>
              <a:effectLst/>
            </p:spPr>
            <p:txBody>
              <a:bodyPr wrap="none"/>
              <a:lstStyle/>
              <a:p>
                <a:endParaRPr lang="en-US"/>
              </a:p>
            </p:txBody>
          </p:sp>
          <p:sp>
            <p:nvSpPr>
              <p:cNvPr id="706" name="Line 16"/>
              <p:cNvSpPr>
                <a:spLocks noChangeShapeType="1"/>
              </p:cNvSpPr>
              <p:nvPr/>
            </p:nvSpPr>
            <p:spPr bwMode="auto">
              <a:xfrm>
                <a:off x="2400" y="1152"/>
                <a:ext cx="0" cy="288"/>
              </a:xfrm>
              <a:prstGeom prst="line">
                <a:avLst/>
              </a:prstGeom>
              <a:grpFill/>
              <a:ln w="9525">
                <a:solidFill>
                  <a:schemeClr val="tx1"/>
                </a:solidFill>
                <a:round/>
                <a:headEnd/>
                <a:tailEnd/>
              </a:ln>
              <a:effectLst/>
            </p:spPr>
            <p:txBody>
              <a:bodyPr wrap="none"/>
              <a:lstStyle/>
              <a:p>
                <a:endParaRPr lang="en-US"/>
              </a:p>
            </p:txBody>
          </p:sp>
          <p:sp>
            <p:nvSpPr>
              <p:cNvPr id="707" name="Line 17"/>
              <p:cNvSpPr>
                <a:spLocks noChangeShapeType="1"/>
              </p:cNvSpPr>
              <p:nvPr/>
            </p:nvSpPr>
            <p:spPr bwMode="auto">
              <a:xfrm>
                <a:off x="2496" y="1152"/>
                <a:ext cx="0" cy="288"/>
              </a:xfrm>
              <a:prstGeom prst="line">
                <a:avLst/>
              </a:prstGeom>
              <a:grpFill/>
              <a:ln w="9525">
                <a:solidFill>
                  <a:schemeClr val="tx1"/>
                </a:solidFill>
                <a:round/>
                <a:headEnd/>
                <a:tailEnd/>
              </a:ln>
              <a:effectLst/>
            </p:spPr>
            <p:txBody>
              <a:bodyPr wrap="none"/>
              <a:lstStyle/>
              <a:p>
                <a:endParaRPr lang="en-US"/>
              </a:p>
            </p:txBody>
          </p:sp>
        </p:grpSp>
        <p:grpSp>
          <p:nvGrpSpPr>
            <p:cNvPr id="194" name="Group 18"/>
            <p:cNvGrpSpPr>
              <a:grpSpLocks/>
            </p:cNvGrpSpPr>
            <p:nvPr/>
          </p:nvGrpSpPr>
          <p:grpSpPr bwMode="auto">
            <a:xfrm>
              <a:off x="2592" y="1632"/>
              <a:ext cx="96" cy="96"/>
              <a:chOff x="2496" y="2400"/>
              <a:chExt cx="96" cy="96"/>
            </a:xfrm>
            <a:grpFill/>
          </p:grpSpPr>
          <p:sp>
            <p:nvSpPr>
              <p:cNvPr id="701" name="Line 19"/>
              <p:cNvSpPr>
                <a:spLocks noChangeShapeType="1"/>
              </p:cNvSpPr>
              <p:nvPr/>
            </p:nvSpPr>
            <p:spPr bwMode="auto">
              <a:xfrm>
                <a:off x="2496" y="2400"/>
                <a:ext cx="96" cy="96"/>
              </a:xfrm>
              <a:prstGeom prst="line">
                <a:avLst/>
              </a:prstGeom>
              <a:grpFill/>
              <a:ln w="28575">
                <a:solidFill>
                  <a:schemeClr val="tx1"/>
                </a:solidFill>
                <a:round/>
                <a:headEnd/>
                <a:tailEnd/>
              </a:ln>
              <a:effectLst/>
            </p:spPr>
            <p:txBody>
              <a:bodyPr wrap="none"/>
              <a:lstStyle/>
              <a:p>
                <a:endParaRPr lang="en-US"/>
              </a:p>
            </p:txBody>
          </p:sp>
          <p:sp>
            <p:nvSpPr>
              <p:cNvPr id="702" name="Line 20"/>
              <p:cNvSpPr>
                <a:spLocks noChangeShapeType="1"/>
              </p:cNvSpPr>
              <p:nvPr/>
            </p:nvSpPr>
            <p:spPr bwMode="auto">
              <a:xfrm flipV="1">
                <a:off x="2496" y="2400"/>
                <a:ext cx="96" cy="96"/>
              </a:xfrm>
              <a:prstGeom prst="line">
                <a:avLst/>
              </a:prstGeom>
              <a:grpFill/>
              <a:ln w="28575">
                <a:solidFill>
                  <a:schemeClr val="tx1"/>
                </a:solidFill>
                <a:round/>
                <a:headEnd/>
                <a:tailEnd/>
              </a:ln>
              <a:effectLst/>
            </p:spPr>
            <p:txBody>
              <a:bodyPr wrap="none"/>
              <a:lstStyle/>
              <a:p>
                <a:endParaRPr lang="en-US"/>
              </a:p>
            </p:txBody>
          </p:sp>
        </p:grpSp>
      </p:grpSp>
      <p:sp>
        <p:nvSpPr>
          <p:cNvPr id="708" name="Oval 44"/>
          <p:cNvSpPr>
            <a:spLocks noChangeArrowheads="1"/>
          </p:cNvSpPr>
          <p:nvPr/>
        </p:nvSpPr>
        <p:spPr bwMode="auto">
          <a:xfrm>
            <a:off x="5283200" y="49856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5" name="Group 41"/>
          <p:cNvGrpSpPr>
            <a:grpSpLocks/>
          </p:cNvGrpSpPr>
          <p:nvPr/>
        </p:nvGrpSpPr>
        <p:grpSpPr bwMode="auto">
          <a:xfrm>
            <a:off x="5634532" y="5003799"/>
            <a:ext cx="179294" cy="172720"/>
            <a:chOff x="2496" y="2400"/>
            <a:chExt cx="96" cy="96"/>
          </a:xfrm>
        </p:grpSpPr>
        <p:sp>
          <p:nvSpPr>
            <p:cNvPr id="710"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1"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2" name="Oval 44"/>
          <p:cNvSpPr>
            <a:spLocks noChangeArrowheads="1"/>
          </p:cNvSpPr>
          <p:nvPr/>
        </p:nvSpPr>
        <p:spPr bwMode="auto">
          <a:xfrm>
            <a:off x="5271248" y="5347063"/>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6" name="Group 41"/>
          <p:cNvGrpSpPr>
            <a:grpSpLocks/>
          </p:cNvGrpSpPr>
          <p:nvPr/>
        </p:nvGrpSpPr>
        <p:grpSpPr bwMode="auto">
          <a:xfrm>
            <a:off x="5467190" y="5003799"/>
            <a:ext cx="179294" cy="172720"/>
            <a:chOff x="2496" y="2400"/>
            <a:chExt cx="96" cy="96"/>
          </a:xfrm>
        </p:grpSpPr>
        <p:sp>
          <p:nvSpPr>
            <p:cNvPr id="714"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5"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16" name="Oval 44"/>
          <p:cNvSpPr>
            <a:spLocks noChangeArrowheads="1"/>
          </p:cNvSpPr>
          <p:nvPr/>
        </p:nvSpPr>
        <p:spPr bwMode="auto">
          <a:xfrm>
            <a:off x="5638800" y="5181600"/>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7" name="Group 41"/>
          <p:cNvGrpSpPr>
            <a:grpSpLocks/>
          </p:cNvGrpSpPr>
          <p:nvPr/>
        </p:nvGrpSpPr>
        <p:grpSpPr bwMode="auto">
          <a:xfrm>
            <a:off x="5282132" y="5159827"/>
            <a:ext cx="179294" cy="172720"/>
            <a:chOff x="2496" y="2400"/>
            <a:chExt cx="96" cy="96"/>
          </a:xfrm>
        </p:grpSpPr>
        <p:sp>
          <p:nvSpPr>
            <p:cNvPr id="718"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19"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0" name="Oval 44"/>
          <p:cNvSpPr>
            <a:spLocks noChangeArrowheads="1"/>
          </p:cNvSpPr>
          <p:nvPr/>
        </p:nvSpPr>
        <p:spPr bwMode="auto">
          <a:xfrm>
            <a:off x="5457371" y="5341257"/>
            <a:ext cx="179294" cy="172720"/>
          </a:xfrm>
          <a:prstGeom prst="ellipse">
            <a:avLst/>
          </a:prstGeom>
          <a:noFill/>
          <a:ln w="28575">
            <a:solidFill>
              <a:schemeClr val="tx1"/>
            </a:solidFill>
            <a:round/>
            <a:headEnd/>
            <a:tailEnd/>
          </a:ln>
          <a:effectLst/>
        </p:spPr>
        <p:txBody>
          <a:bodyPr wrap="none" anchor="ctr"/>
          <a:lstStyle/>
          <a:p>
            <a:endParaRPr lang="en-US"/>
          </a:p>
        </p:txBody>
      </p:sp>
      <p:grpSp>
        <p:nvGrpSpPr>
          <p:cNvPr id="198" name="Group 41"/>
          <p:cNvGrpSpPr>
            <a:grpSpLocks/>
          </p:cNvGrpSpPr>
          <p:nvPr/>
        </p:nvGrpSpPr>
        <p:grpSpPr bwMode="auto">
          <a:xfrm>
            <a:off x="5630903" y="5359399"/>
            <a:ext cx="179294" cy="172720"/>
            <a:chOff x="2496" y="2400"/>
            <a:chExt cx="96" cy="96"/>
          </a:xfrm>
        </p:grpSpPr>
        <p:sp>
          <p:nvSpPr>
            <p:cNvPr id="722" name="Line 42"/>
            <p:cNvSpPr>
              <a:spLocks noChangeShapeType="1"/>
            </p:cNvSpPr>
            <p:nvPr/>
          </p:nvSpPr>
          <p:spPr bwMode="auto">
            <a:xfrm>
              <a:off x="2496" y="2400"/>
              <a:ext cx="96" cy="96"/>
            </a:xfrm>
            <a:prstGeom prst="line">
              <a:avLst/>
            </a:prstGeom>
            <a:noFill/>
            <a:ln w="28575">
              <a:solidFill>
                <a:schemeClr val="tx1"/>
              </a:solidFill>
              <a:round/>
              <a:headEnd/>
              <a:tailEnd/>
            </a:ln>
            <a:effectLst/>
          </p:spPr>
          <p:txBody>
            <a:bodyPr wrap="none"/>
            <a:lstStyle/>
            <a:p>
              <a:endParaRPr lang="en-US"/>
            </a:p>
          </p:txBody>
        </p:sp>
        <p:sp>
          <p:nvSpPr>
            <p:cNvPr id="723" name="Line 43"/>
            <p:cNvSpPr>
              <a:spLocks noChangeShapeType="1"/>
            </p:cNvSpPr>
            <p:nvPr/>
          </p:nvSpPr>
          <p:spPr bwMode="auto">
            <a:xfrm flipV="1">
              <a:off x="2496" y="2400"/>
              <a:ext cx="96" cy="96"/>
            </a:xfrm>
            <a:prstGeom prst="line">
              <a:avLst/>
            </a:prstGeom>
            <a:noFill/>
            <a:ln w="28575">
              <a:solidFill>
                <a:schemeClr val="tx1"/>
              </a:solidFill>
              <a:round/>
              <a:headEnd/>
              <a:tailEnd/>
            </a:ln>
            <a:effectLst/>
          </p:spPr>
          <p:txBody>
            <a:bodyPr wrap="none"/>
            <a:lstStyle/>
            <a:p>
              <a:endParaRPr lang="en-US"/>
            </a:p>
          </p:txBody>
        </p:sp>
      </p:grpSp>
      <p:sp>
        <p:nvSpPr>
          <p:cNvPr id="724" name="TextBox 723"/>
          <p:cNvSpPr txBox="1"/>
          <p:nvPr/>
        </p:nvSpPr>
        <p:spPr>
          <a:xfrm>
            <a:off x="6324600" y="3962400"/>
            <a:ext cx="1828800" cy="369332"/>
          </a:xfrm>
          <a:prstGeom prst="rect">
            <a:avLst/>
          </a:prstGeom>
          <a:noFill/>
        </p:spPr>
        <p:txBody>
          <a:bodyPr wrap="square" rtlCol="0">
            <a:spAutoFit/>
          </a:bodyPr>
          <a:lstStyle/>
          <a:p>
            <a:r>
              <a:rPr lang="en-US" dirty="0" smtClean="0">
                <a:latin typeface="Comic Sans MS" pitchFamily="66" charset="0"/>
              </a:rPr>
              <a:t>MAX’s turn</a:t>
            </a:r>
            <a:endParaRPr lang="en-US" dirty="0">
              <a:latin typeface="Comic Sans MS" pitchFamily="66" charset="0"/>
            </a:endParaRPr>
          </a:p>
        </p:txBody>
      </p:sp>
      <p:sp>
        <p:nvSpPr>
          <p:cNvPr id="725" name="TextBox 724"/>
          <p:cNvSpPr txBox="1"/>
          <p:nvPr/>
        </p:nvSpPr>
        <p:spPr>
          <a:xfrm>
            <a:off x="5334000" y="5486400"/>
            <a:ext cx="533400" cy="369332"/>
          </a:xfrm>
          <a:prstGeom prst="rect">
            <a:avLst/>
          </a:prstGeom>
          <a:noFill/>
        </p:spPr>
        <p:txBody>
          <a:bodyPr wrap="square" rtlCol="0">
            <a:spAutoFit/>
          </a:bodyPr>
          <a:lstStyle/>
          <a:p>
            <a:r>
              <a:rPr lang="en-US" dirty="0" smtClean="0"/>
              <a:t>0</a:t>
            </a:r>
            <a:endParaRPr lang="en-US" dirty="0"/>
          </a:p>
        </p:txBody>
      </p:sp>
      <p:sp>
        <p:nvSpPr>
          <p:cNvPr id="276" name="TextBox 275"/>
          <p:cNvSpPr txBox="1"/>
          <p:nvPr/>
        </p:nvSpPr>
        <p:spPr>
          <a:xfrm>
            <a:off x="2667000" y="4038600"/>
            <a:ext cx="533400" cy="369332"/>
          </a:xfrm>
          <a:prstGeom prst="rect">
            <a:avLst/>
          </a:prstGeom>
          <a:noFill/>
        </p:spPr>
        <p:txBody>
          <a:bodyPr wrap="square" rtlCol="0">
            <a:spAutoFit/>
          </a:bodyPr>
          <a:lstStyle/>
          <a:p>
            <a:r>
              <a:rPr lang="en-US" dirty="0" smtClean="0"/>
              <a:t>+1</a:t>
            </a:r>
            <a:endParaRPr lang="en-US" dirty="0"/>
          </a:p>
        </p:txBody>
      </p:sp>
      <p:sp>
        <p:nvSpPr>
          <p:cNvPr id="277" name="TextBox 276"/>
          <p:cNvSpPr txBox="1"/>
          <p:nvPr/>
        </p:nvSpPr>
        <p:spPr>
          <a:xfrm>
            <a:off x="1752600" y="4038600"/>
            <a:ext cx="533400" cy="369332"/>
          </a:xfrm>
          <a:prstGeom prst="rect">
            <a:avLst/>
          </a:prstGeom>
          <a:noFill/>
        </p:spPr>
        <p:txBody>
          <a:bodyPr wrap="square" rtlCol="0">
            <a:spAutoFit/>
          </a:bodyPr>
          <a:lstStyle/>
          <a:p>
            <a:r>
              <a:rPr lang="en-US" dirty="0" smtClean="0"/>
              <a:t>0</a:t>
            </a:r>
            <a:endParaRPr lang="en-US" dirty="0"/>
          </a:p>
        </p:txBody>
      </p:sp>
      <p:sp>
        <p:nvSpPr>
          <p:cNvPr id="278" name="TextBox 277"/>
          <p:cNvSpPr txBox="1"/>
          <p:nvPr/>
        </p:nvSpPr>
        <p:spPr>
          <a:xfrm>
            <a:off x="5029200" y="4038600"/>
            <a:ext cx="533400" cy="369332"/>
          </a:xfrm>
          <a:prstGeom prst="rect">
            <a:avLst/>
          </a:prstGeom>
          <a:noFill/>
        </p:spPr>
        <p:txBody>
          <a:bodyPr wrap="square" rtlCol="0">
            <a:spAutoFit/>
          </a:bodyPr>
          <a:lstStyle/>
          <a:p>
            <a:r>
              <a:rPr lang="en-US" dirty="0" smtClean="0"/>
              <a:t>0</a:t>
            </a:r>
            <a:endParaRPr lang="en-US" dirty="0"/>
          </a:p>
        </p:txBody>
      </p:sp>
      <p:sp>
        <p:nvSpPr>
          <p:cNvPr id="279" name="TextBox 278"/>
          <p:cNvSpPr txBox="1"/>
          <p:nvPr/>
        </p:nvSpPr>
        <p:spPr>
          <a:xfrm>
            <a:off x="2286000" y="2895600"/>
            <a:ext cx="533400" cy="369332"/>
          </a:xfrm>
          <a:prstGeom prst="rect">
            <a:avLst/>
          </a:prstGeom>
          <a:noFill/>
        </p:spPr>
        <p:txBody>
          <a:bodyPr wrap="square" rtlCol="0">
            <a:spAutoFit/>
          </a:bodyPr>
          <a:lstStyle/>
          <a:p>
            <a:r>
              <a:rPr lang="en-US" dirty="0" smtClean="0"/>
              <a:t>0</a:t>
            </a:r>
            <a:endParaRPr lang="en-US" dirty="0"/>
          </a:p>
        </p:txBody>
      </p:sp>
      <p:sp>
        <p:nvSpPr>
          <p:cNvPr id="280" name="TextBox 279"/>
          <p:cNvSpPr txBox="1"/>
          <p:nvPr/>
        </p:nvSpPr>
        <p:spPr>
          <a:xfrm>
            <a:off x="4419600" y="2895600"/>
            <a:ext cx="533400" cy="369332"/>
          </a:xfrm>
          <a:prstGeom prst="rect">
            <a:avLst/>
          </a:prstGeom>
          <a:noFill/>
        </p:spPr>
        <p:txBody>
          <a:bodyPr wrap="square" rtlCol="0">
            <a:spAutoFit/>
          </a:bodyPr>
          <a:lstStyle/>
          <a:p>
            <a:r>
              <a:rPr lang="en-US" dirty="0" smtClean="0"/>
              <a:t>-1</a:t>
            </a:r>
            <a:endParaRPr lang="en-US" dirty="0"/>
          </a:p>
        </p:txBody>
      </p:sp>
      <p:sp>
        <p:nvSpPr>
          <p:cNvPr id="281" name="TextBox 280"/>
          <p:cNvSpPr txBox="1"/>
          <p:nvPr/>
        </p:nvSpPr>
        <p:spPr>
          <a:xfrm>
            <a:off x="3276600" y="1905000"/>
            <a:ext cx="5334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smtClean="0"/>
              <a:t>Minimax Algorithm</a:t>
            </a:r>
            <a:endParaRPr lang="en-US"/>
          </a:p>
        </p:txBody>
      </p:sp>
      <p:sp>
        <p:nvSpPr>
          <p:cNvPr id="231427" name="Rectangle 3"/>
          <p:cNvSpPr>
            <a:spLocks noGrp="1" noChangeArrowheads="1"/>
          </p:cNvSpPr>
          <p:nvPr>
            <p:ph sz="quarter" idx="1"/>
          </p:nvPr>
        </p:nvSpPr>
        <p:spPr/>
        <p:txBody>
          <a:bodyPr/>
          <a:lstStyle/>
          <a:p>
            <a:r>
              <a:rPr lang="en-US" dirty="0" smtClean="0"/>
              <a:t>Expand the game tree from the current state (where it is MAX’s turn to play)</a:t>
            </a:r>
          </a:p>
          <a:p>
            <a:r>
              <a:rPr lang="en-US" dirty="0" smtClean="0"/>
              <a:t>Evaluate whether every leaf of the tree is a win (+1), lose (-1), or draw (0)</a:t>
            </a:r>
          </a:p>
          <a:p>
            <a:r>
              <a:rPr lang="en-US" dirty="0" smtClean="0"/>
              <a:t>Back-up the values from the leaves to the root of the tree as follows:</a:t>
            </a:r>
          </a:p>
          <a:p>
            <a:pPr lvl="1"/>
            <a:r>
              <a:rPr lang="en-US" dirty="0" smtClean="0">
                <a:solidFill>
                  <a:schemeClr val="accent3"/>
                </a:solidFill>
              </a:rPr>
              <a:t>A MAX node gets the </a:t>
            </a:r>
            <a:r>
              <a:rPr lang="en-US" u="sng" dirty="0" smtClean="0">
                <a:solidFill>
                  <a:schemeClr val="accent3"/>
                </a:solidFill>
              </a:rPr>
              <a:t>maximum</a:t>
            </a:r>
            <a:r>
              <a:rPr lang="en-US" dirty="0" smtClean="0">
                <a:solidFill>
                  <a:schemeClr val="accent3"/>
                </a:solidFill>
              </a:rPr>
              <a:t> of the evaluation of its successors</a:t>
            </a:r>
          </a:p>
          <a:p>
            <a:pPr lvl="1"/>
            <a:r>
              <a:rPr lang="en-US" dirty="0" smtClean="0">
                <a:solidFill>
                  <a:schemeClr val="accent3"/>
                </a:solidFill>
              </a:rPr>
              <a:t>A MIN node gets the </a:t>
            </a:r>
            <a:r>
              <a:rPr lang="en-US" u="sng" dirty="0" smtClean="0">
                <a:solidFill>
                  <a:schemeClr val="accent3"/>
                </a:solidFill>
              </a:rPr>
              <a:t>minimum</a:t>
            </a:r>
            <a:r>
              <a:rPr lang="en-US" dirty="0" smtClean="0">
                <a:solidFill>
                  <a:schemeClr val="accent3"/>
                </a:solidFill>
              </a:rPr>
              <a:t> of the evaluation of its successors</a:t>
            </a:r>
          </a:p>
          <a:p>
            <a:r>
              <a:rPr lang="en-US" dirty="0" smtClean="0"/>
              <a:t>Select the move toward a MIN node that has the largest backed-up value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Real-Time decisions</a:t>
            </a:r>
            <a:endParaRPr lang="en-US" dirty="0"/>
          </a:p>
        </p:txBody>
      </p:sp>
      <p:sp>
        <p:nvSpPr>
          <p:cNvPr id="4" name="Content Placeholder 3"/>
          <p:cNvSpPr>
            <a:spLocks noGrp="1"/>
          </p:cNvSpPr>
          <p:nvPr>
            <p:ph sz="quarter" idx="1"/>
          </p:nvPr>
        </p:nvSpPr>
        <p:spPr/>
        <p:txBody>
          <a:bodyPr>
            <a:normAutofit fontScale="92500" lnSpcReduction="10000"/>
          </a:bodyPr>
          <a:lstStyle/>
          <a:p>
            <a:r>
              <a:rPr lang="en-US" dirty="0" smtClean="0"/>
              <a:t>The state space is enormous: only a tiny fraction of this space can be explored within the time limit (3min for chess)</a:t>
            </a:r>
          </a:p>
          <a:p>
            <a:endParaRPr lang="en-US" dirty="0" smtClean="0"/>
          </a:p>
          <a:p>
            <a:pPr marL="457200" indent="-457200">
              <a:buFont typeface="+mj-lt"/>
              <a:buAutoNum type="arabicPeriod"/>
            </a:pPr>
            <a:r>
              <a:rPr lang="en-US" dirty="0" smtClean="0"/>
              <a:t>Using the current state as the initial state, build the game tree uniformly to </a:t>
            </a:r>
            <a:r>
              <a:rPr lang="en-US" b="1" dirty="0" smtClean="0"/>
              <a:t>the maximal depth h (called horizon) feasible within the time limit</a:t>
            </a:r>
          </a:p>
          <a:p>
            <a:pPr marL="457200" indent="-457200">
              <a:buFont typeface="+mj-lt"/>
              <a:buAutoNum type="arabicPeriod"/>
            </a:pPr>
            <a:r>
              <a:rPr lang="en-US" dirty="0" smtClean="0"/>
              <a:t>Evaluate the states of the leaf nodes</a:t>
            </a:r>
          </a:p>
          <a:p>
            <a:pPr marL="457200" indent="-457200">
              <a:buFont typeface="+mj-lt"/>
              <a:buAutoNum type="arabicPeriod"/>
            </a:pPr>
            <a:r>
              <a:rPr lang="en-US" dirty="0" smtClean="0"/>
              <a:t>Back up the results from the leaves to the root and pick the best action assuming the worst from MIN</a:t>
            </a:r>
          </a:p>
          <a:p>
            <a:pPr marL="457200" indent="-457200">
              <a:buFont typeface="+mj-lt"/>
              <a:buAutoNum type="arabicPeriod"/>
            </a:pPr>
            <a:endParaRPr lang="en-US" dirty="0" smtClean="0"/>
          </a:p>
          <a:p>
            <a:pPr marL="457200" indent="-457200">
              <a:buNone/>
            </a:pPr>
            <a:r>
              <a:rPr lang="en-US" dirty="0" smtClean="0"/>
              <a:t> </a:t>
            </a:r>
            <a:br>
              <a:rPr lang="en-US" dirty="0" smtClean="0"/>
            </a:b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Evaluation Function</a:t>
            </a:r>
            <a:endParaRPr lang="en-US"/>
          </a:p>
        </p:txBody>
      </p:sp>
      <p:sp>
        <p:nvSpPr>
          <p:cNvPr id="211971" name="Rectangle 3"/>
          <p:cNvSpPr>
            <a:spLocks noGrp="1" noChangeArrowheads="1"/>
          </p:cNvSpPr>
          <p:nvPr>
            <p:ph sz="quarter" idx="1"/>
          </p:nvPr>
        </p:nvSpPr>
        <p:spPr/>
        <p:txBody>
          <a:bodyPr/>
          <a:lstStyle/>
          <a:p>
            <a:r>
              <a:rPr lang="en-US" dirty="0" smtClean="0"/>
              <a:t>Function e: state s </a:t>
            </a:r>
            <a:r>
              <a:rPr lang="en-US" dirty="0" smtClean="0">
                <a:sym typeface="Symbol" pitchFamily="18" charset="2"/>
              </a:rPr>
              <a:t> number </a:t>
            </a:r>
            <a:r>
              <a:rPr lang="en-US" dirty="0" smtClean="0"/>
              <a:t>e(s)</a:t>
            </a:r>
          </a:p>
          <a:p>
            <a:r>
              <a:rPr lang="en-US" dirty="0" smtClean="0"/>
              <a:t>e(s) is a </a:t>
            </a:r>
            <a:r>
              <a:rPr lang="en-US" dirty="0" smtClean="0">
                <a:solidFill>
                  <a:schemeClr val="accent2"/>
                </a:solidFill>
              </a:rPr>
              <a:t>heuristic</a:t>
            </a:r>
            <a:r>
              <a:rPr lang="en-US" dirty="0" smtClean="0"/>
              <a:t> that estimates how favorable s is for MAX</a:t>
            </a:r>
          </a:p>
          <a:p>
            <a:r>
              <a:rPr lang="en-US" dirty="0" smtClean="0"/>
              <a:t>e(s) &gt; 0 means that s is favorable to MAX </a:t>
            </a:r>
            <a:br>
              <a:rPr lang="en-US" dirty="0" smtClean="0"/>
            </a:br>
            <a:r>
              <a:rPr lang="en-US" dirty="0" smtClean="0"/>
              <a:t>(the larger the better)</a:t>
            </a:r>
          </a:p>
          <a:p>
            <a:r>
              <a:rPr lang="en-US" dirty="0" smtClean="0"/>
              <a:t>e(s) &lt; 0 means that s is favorable to MIN </a:t>
            </a:r>
          </a:p>
          <a:p>
            <a:r>
              <a:rPr lang="en-US" dirty="0" smtClean="0"/>
              <a:t>e(s) = 0 means that s is neutral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smtClean="0"/>
              <a:t>Example: Tic-tac-Toe</a:t>
            </a:r>
            <a:endParaRPr lang="en-US"/>
          </a:p>
        </p:txBody>
      </p:sp>
      <p:sp>
        <p:nvSpPr>
          <p:cNvPr id="230409" name="Text Box 9"/>
          <p:cNvSpPr txBox="1">
            <a:spLocks noChangeArrowheads="1"/>
          </p:cNvSpPr>
          <p:nvPr/>
        </p:nvSpPr>
        <p:spPr bwMode="auto">
          <a:xfrm>
            <a:off x="1447800" y="1524000"/>
            <a:ext cx="6096000" cy="1800225"/>
          </a:xfrm>
          <a:prstGeom prst="rect">
            <a:avLst/>
          </a:prstGeom>
          <a:noFill/>
          <a:ln w="9525">
            <a:noFill/>
            <a:miter lim="800000"/>
            <a:headEnd/>
            <a:tailEnd/>
          </a:ln>
          <a:effectLst/>
        </p:spPr>
        <p:txBody>
          <a:bodyPr>
            <a:spAutoFit/>
          </a:bodyPr>
          <a:lstStyle/>
          <a:p>
            <a:pPr defTabSz="1146175"/>
            <a:r>
              <a:rPr lang="en-US" sz="2800">
                <a:latin typeface="Comic Sans MS" pitchFamily="66" charset="0"/>
              </a:rPr>
              <a:t>e(s) =	number of rows, columns, 	and diagonals open for MAX </a:t>
            </a:r>
          </a:p>
          <a:p>
            <a:pPr defTabSz="1146175"/>
            <a:r>
              <a:rPr lang="en-US" sz="2800">
                <a:latin typeface="Comic Sans MS" pitchFamily="66" charset="0"/>
              </a:rPr>
              <a:t>        	</a:t>
            </a:r>
            <a:r>
              <a:rPr lang="en-US" sz="2800">
                <a:latin typeface="Symbol" pitchFamily="18" charset="2"/>
              </a:rPr>
              <a:t>-</a:t>
            </a:r>
            <a:r>
              <a:rPr lang="en-US" sz="2800">
                <a:latin typeface="Comic Sans MS" pitchFamily="66" charset="0"/>
              </a:rPr>
              <a:t> number of rows, columns, 	   	and diagonals open for MIN </a:t>
            </a:r>
          </a:p>
        </p:txBody>
      </p:sp>
      <p:grpSp>
        <p:nvGrpSpPr>
          <p:cNvPr id="230451" name="Group 51"/>
          <p:cNvGrpSpPr>
            <a:grpSpLocks/>
          </p:cNvGrpSpPr>
          <p:nvPr/>
        </p:nvGrpSpPr>
        <p:grpSpPr bwMode="auto">
          <a:xfrm>
            <a:off x="1752600" y="4038600"/>
            <a:ext cx="5949950" cy="1550988"/>
            <a:chOff x="960" y="2304"/>
            <a:chExt cx="3748" cy="977"/>
          </a:xfrm>
        </p:grpSpPr>
        <p:grpSp>
          <p:nvGrpSpPr>
            <p:cNvPr id="230408" name="Group 8"/>
            <p:cNvGrpSpPr>
              <a:grpSpLocks/>
            </p:cNvGrpSpPr>
            <p:nvPr/>
          </p:nvGrpSpPr>
          <p:grpSpPr bwMode="auto">
            <a:xfrm>
              <a:off x="960" y="2304"/>
              <a:ext cx="576" cy="576"/>
              <a:chOff x="768" y="1344"/>
              <a:chExt cx="576" cy="576"/>
            </a:xfrm>
          </p:grpSpPr>
          <p:sp>
            <p:nvSpPr>
              <p:cNvPr id="230403" name="Rectangle 3"/>
              <p:cNvSpPr>
                <a:spLocks noChangeArrowheads="1"/>
              </p:cNvSpPr>
              <p:nvPr/>
            </p:nvSpPr>
            <p:spPr bwMode="auto">
              <a:xfrm>
                <a:off x="768" y="1344"/>
                <a:ext cx="576" cy="576"/>
              </a:xfrm>
              <a:prstGeom prst="rect">
                <a:avLst/>
              </a:prstGeom>
              <a:noFill/>
              <a:ln w="9525">
                <a:solidFill>
                  <a:schemeClr val="tx1"/>
                </a:solidFill>
                <a:miter lim="800000"/>
                <a:headEnd/>
                <a:tailEnd/>
              </a:ln>
              <a:effectLst/>
            </p:spPr>
            <p:txBody>
              <a:bodyPr wrap="none" anchor="ctr"/>
              <a:lstStyle/>
              <a:p>
                <a:endParaRPr lang="en-US"/>
              </a:p>
            </p:txBody>
          </p:sp>
          <p:sp>
            <p:nvSpPr>
              <p:cNvPr id="230404" name="Line 4"/>
              <p:cNvSpPr>
                <a:spLocks noChangeShapeType="1"/>
              </p:cNvSpPr>
              <p:nvPr/>
            </p:nvSpPr>
            <p:spPr bwMode="auto">
              <a:xfrm>
                <a:off x="960" y="1344"/>
                <a:ext cx="0" cy="576"/>
              </a:xfrm>
              <a:prstGeom prst="line">
                <a:avLst/>
              </a:prstGeom>
              <a:noFill/>
              <a:ln w="9525">
                <a:solidFill>
                  <a:schemeClr val="tx1"/>
                </a:solidFill>
                <a:round/>
                <a:headEnd/>
                <a:tailEnd/>
              </a:ln>
              <a:effectLst/>
            </p:spPr>
            <p:txBody>
              <a:bodyPr wrap="none"/>
              <a:lstStyle/>
              <a:p>
                <a:endParaRPr lang="en-US"/>
              </a:p>
            </p:txBody>
          </p:sp>
          <p:sp>
            <p:nvSpPr>
              <p:cNvPr id="230405" name="Line 5"/>
              <p:cNvSpPr>
                <a:spLocks noChangeShapeType="1"/>
              </p:cNvSpPr>
              <p:nvPr/>
            </p:nvSpPr>
            <p:spPr bwMode="auto">
              <a:xfrm>
                <a:off x="1152" y="1344"/>
                <a:ext cx="0" cy="576"/>
              </a:xfrm>
              <a:prstGeom prst="line">
                <a:avLst/>
              </a:prstGeom>
              <a:noFill/>
              <a:ln w="9525">
                <a:solidFill>
                  <a:schemeClr val="tx1"/>
                </a:solidFill>
                <a:round/>
                <a:headEnd/>
                <a:tailEnd/>
              </a:ln>
              <a:effectLst/>
            </p:spPr>
            <p:txBody>
              <a:bodyPr wrap="none"/>
              <a:lstStyle/>
              <a:p>
                <a:endParaRPr lang="en-US"/>
              </a:p>
            </p:txBody>
          </p:sp>
          <p:sp>
            <p:nvSpPr>
              <p:cNvPr id="230406" name="Line 6"/>
              <p:cNvSpPr>
                <a:spLocks noChangeShapeType="1"/>
              </p:cNvSpPr>
              <p:nvPr/>
            </p:nvSpPr>
            <p:spPr bwMode="auto">
              <a:xfrm>
                <a:off x="768" y="1536"/>
                <a:ext cx="576" cy="0"/>
              </a:xfrm>
              <a:prstGeom prst="line">
                <a:avLst/>
              </a:prstGeom>
              <a:noFill/>
              <a:ln w="9525">
                <a:solidFill>
                  <a:schemeClr val="tx1"/>
                </a:solidFill>
                <a:round/>
                <a:headEnd/>
                <a:tailEnd/>
              </a:ln>
              <a:effectLst/>
            </p:spPr>
            <p:txBody>
              <a:bodyPr wrap="none"/>
              <a:lstStyle/>
              <a:p>
                <a:endParaRPr lang="en-US"/>
              </a:p>
            </p:txBody>
          </p:sp>
          <p:sp>
            <p:nvSpPr>
              <p:cNvPr id="230407" name="Line 7"/>
              <p:cNvSpPr>
                <a:spLocks noChangeShapeType="1"/>
              </p:cNvSpPr>
              <p:nvPr/>
            </p:nvSpPr>
            <p:spPr bwMode="auto">
              <a:xfrm>
                <a:off x="768" y="1728"/>
                <a:ext cx="576" cy="0"/>
              </a:xfrm>
              <a:prstGeom prst="line">
                <a:avLst/>
              </a:prstGeom>
              <a:noFill/>
              <a:ln w="9525">
                <a:solidFill>
                  <a:schemeClr val="tx1"/>
                </a:solidFill>
                <a:round/>
                <a:headEnd/>
                <a:tailEnd/>
              </a:ln>
              <a:effectLst/>
            </p:spPr>
            <p:txBody>
              <a:bodyPr wrap="none"/>
              <a:lstStyle/>
              <a:p>
                <a:endParaRPr lang="en-US"/>
              </a:p>
            </p:txBody>
          </p:sp>
        </p:grpSp>
        <p:grpSp>
          <p:nvGrpSpPr>
            <p:cNvPr id="230410" name="Group 10"/>
            <p:cNvGrpSpPr>
              <a:grpSpLocks/>
            </p:cNvGrpSpPr>
            <p:nvPr/>
          </p:nvGrpSpPr>
          <p:grpSpPr bwMode="auto">
            <a:xfrm>
              <a:off x="4032" y="2304"/>
              <a:ext cx="576" cy="576"/>
              <a:chOff x="768" y="1344"/>
              <a:chExt cx="576" cy="576"/>
            </a:xfrm>
          </p:grpSpPr>
          <p:sp>
            <p:nvSpPr>
              <p:cNvPr id="230411" name="Rectangle 11"/>
              <p:cNvSpPr>
                <a:spLocks noChangeArrowheads="1"/>
              </p:cNvSpPr>
              <p:nvPr/>
            </p:nvSpPr>
            <p:spPr bwMode="auto">
              <a:xfrm>
                <a:off x="768" y="1344"/>
                <a:ext cx="576" cy="576"/>
              </a:xfrm>
              <a:prstGeom prst="rect">
                <a:avLst/>
              </a:prstGeom>
              <a:noFill/>
              <a:ln w="9525">
                <a:solidFill>
                  <a:schemeClr val="tx1"/>
                </a:solidFill>
                <a:miter lim="800000"/>
                <a:headEnd/>
                <a:tailEnd/>
              </a:ln>
              <a:effectLst/>
            </p:spPr>
            <p:txBody>
              <a:bodyPr wrap="none" anchor="ctr"/>
              <a:lstStyle/>
              <a:p>
                <a:endParaRPr lang="en-US"/>
              </a:p>
            </p:txBody>
          </p:sp>
          <p:sp>
            <p:nvSpPr>
              <p:cNvPr id="230412" name="Line 12"/>
              <p:cNvSpPr>
                <a:spLocks noChangeShapeType="1"/>
              </p:cNvSpPr>
              <p:nvPr/>
            </p:nvSpPr>
            <p:spPr bwMode="auto">
              <a:xfrm>
                <a:off x="960" y="1344"/>
                <a:ext cx="0" cy="576"/>
              </a:xfrm>
              <a:prstGeom prst="line">
                <a:avLst/>
              </a:prstGeom>
              <a:noFill/>
              <a:ln w="9525">
                <a:solidFill>
                  <a:schemeClr val="tx1"/>
                </a:solidFill>
                <a:round/>
                <a:headEnd/>
                <a:tailEnd/>
              </a:ln>
              <a:effectLst/>
            </p:spPr>
            <p:txBody>
              <a:bodyPr wrap="none"/>
              <a:lstStyle/>
              <a:p>
                <a:endParaRPr lang="en-US"/>
              </a:p>
            </p:txBody>
          </p:sp>
          <p:sp>
            <p:nvSpPr>
              <p:cNvPr id="230413" name="Line 13"/>
              <p:cNvSpPr>
                <a:spLocks noChangeShapeType="1"/>
              </p:cNvSpPr>
              <p:nvPr/>
            </p:nvSpPr>
            <p:spPr bwMode="auto">
              <a:xfrm>
                <a:off x="1152" y="1344"/>
                <a:ext cx="0" cy="576"/>
              </a:xfrm>
              <a:prstGeom prst="line">
                <a:avLst/>
              </a:prstGeom>
              <a:noFill/>
              <a:ln w="9525">
                <a:solidFill>
                  <a:schemeClr val="tx1"/>
                </a:solidFill>
                <a:round/>
                <a:headEnd/>
                <a:tailEnd/>
              </a:ln>
              <a:effectLst/>
            </p:spPr>
            <p:txBody>
              <a:bodyPr wrap="none"/>
              <a:lstStyle/>
              <a:p>
                <a:endParaRPr lang="en-US"/>
              </a:p>
            </p:txBody>
          </p:sp>
          <p:sp>
            <p:nvSpPr>
              <p:cNvPr id="230414" name="Line 14"/>
              <p:cNvSpPr>
                <a:spLocks noChangeShapeType="1"/>
              </p:cNvSpPr>
              <p:nvPr/>
            </p:nvSpPr>
            <p:spPr bwMode="auto">
              <a:xfrm>
                <a:off x="768" y="1536"/>
                <a:ext cx="576" cy="0"/>
              </a:xfrm>
              <a:prstGeom prst="line">
                <a:avLst/>
              </a:prstGeom>
              <a:noFill/>
              <a:ln w="9525">
                <a:solidFill>
                  <a:schemeClr val="tx1"/>
                </a:solidFill>
                <a:round/>
                <a:headEnd/>
                <a:tailEnd/>
              </a:ln>
              <a:effectLst/>
            </p:spPr>
            <p:txBody>
              <a:bodyPr wrap="none"/>
              <a:lstStyle/>
              <a:p>
                <a:endParaRPr lang="en-US"/>
              </a:p>
            </p:txBody>
          </p:sp>
          <p:sp>
            <p:nvSpPr>
              <p:cNvPr id="230415" name="Line 15"/>
              <p:cNvSpPr>
                <a:spLocks noChangeShapeType="1"/>
              </p:cNvSpPr>
              <p:nvPr/>
            </p:nvSpPr>
            <p:spPr bwMode="auto">
              <a:xfrm>
                <a:off x="768" y="1728"/>
                <a:ext cx="576" cy="0"/>
              </a:xfrm>
              <a:prstGeom prst="line">
                <a:avLst/>
              </a:prstGeom>
              <a:noFill/>
              <a:ln w="9525">
                <a:solidFill>
                  <a:schemeClr val="tx1"/>
                </a:solidFill>
                <a:round/>
                <a:headEnd/>
                <a:tailEnd/>
              </a:ln>
              <a:effectLst/>
            </p:spPr>
            <p:txBody>
              <a:bodyPr wrap="none"/>
              <a:lstStyle/>
              <a:p>
                <a:endParaRPr lang="en-US"/>
              </a:p>
            </p:txBody>
          </p:sp>
        </p:grpSp>
        <p:grpSp>
          <p:nvGrpSpPr>
            <p:cNvPr id="230416" name="Group 16"/>
            <p:cNvGrpSpPr>
              <a:grpSpLocks/>
            </p:cNvGrpSpPr>
            <p:nvPr/>
          </p:nvGrpSpPr>
          <p:grpSpPr bwMode="auto">
            <a:xfrm>
              <a:off x="2496" y="2304"/>
              <a:ext cx="576" cy="576"/>
              <a:chOff x="768" y="1344"/>
              <a:chExt cx="576" cy="576"/>
            </a:xfrm>
          </p:grpSpPr>
          <p:sp>
            <p:nvSpPr>
              <p:cNvPr id="230417" name="Rectangle 17"/>
              <p:cNvSpPr>
                <a:spLocks noChangeArrowheads="1"/>
              </p:cNvSpPr>
              <p:nvPr/>
            </p:nvSpPr>
            <p:spPr bwMode="auto">
              <a:xfrm>
                <a:off x="768" y="1344"/>
                <a:ext cx="576" cy="576"/>
              </a:xfrm>
              <a:prstGeom prst="rect">
                <a:avLst/>
              </a:prstGeom>
              <a:noFill/>
              <a:ln w="9525">
                <a:solidFill>
                  <a:schemeClr val="tx1"/>
                </a:solidFill>
                <a:miter lim="800000"/>
                <a:headEnd/>
                <a:tailEnd/>
              </a:ln>
              <a:effectLst/>
            </p:spPr>
            <p:txBody>
              <a:bodyPr wrap="none" anchor="ctr"/>
              <a:lstStyle/>
              <a:p>
                <a:endParaRPr lang="en-US"/>
              </a:p>
            </p:txBody>
          </p:sp>
          <p:sp>
            <p:nvSpPr>
              <p:cNvPr id="230418" name="Line 18"/>
              <p:cNvSpPr>
                <a:spLocks noChangeShapeType="1"/>
              </p:cNvSpPr>
              <p:nvPr/>
            </p:nvSpPr>
            <p:spPr bwMode="auto">
              <a:xfrm>
                <a:off x="960" y="1344"/>
                <a:ext cx="0" cy="576"/>
              </a:xfrm>
              <a:prstGeom prst="line">
                <a:avLst/>
              </a:prstGeom>
              <a:noFill/>
              <a:ln w="9525">
                <a:solidFill>
                  <a:schemeClr val="tx1"/>
                </a:solidFill>
                <a:round/>
                <a:headEnd/>
                <a:tailEnd/>
              </a:ln>
              <a:effectLst/>
            </p:spPr>
            <p:txBody>
              <a:bodyPr wrap="none"/>
              <a:lstStyle/>
              <a:p>
                <a:endParaRPr lang="en-US"/>
              </a:p>
            </p:txBody>
          </p:sp>
          <p:sp>
            <p:nvSpPr>
              <p:cNvPr id="230419" name="Line 19"/>
              <p:cNvSpPr>
                <a:spLocks noChangeShapeType="1"/>
              </p:cNvSpPr>
              <p:nvPr/>
            </p:nvSpPr>
            <p:spPr bwMode="auto">
              <a:xfrm>
                <a:off x="1152" y="1344"/>
                <a:ext cx="0" cy="576"/>
              </a:xfrm>
              <a:prstGeom prst="line">
                <a:avLst/>
              </a:prstGeom>
              <a:noFill/>
              <a:ln w="9525">
                <a:solidFill>
                  <a:schemeClr val="tx1"/>
                </a:solidFill>
                <a:round/>
                <a:headEnd/>
                <a:tailEnd/>
              </a:ln>
              <a:effectLst/>
            </p:spPr>
            <p:txBody>
              <a:bodyPr wrap="none"/>
              <a:lstStyle/>
              <a:p>
                <a:endParaRPr lang="en-US"/>
              </a:p>
            </p:txBody>
          </p:sp>
          <p:sp>
            <p:nvSpPr>
              <p:cNvPr id="230420" name="Line 20"/>
              <p:cNvSpPr>
                <a:spLocks noChangeShapeType="1"/>
              </p:cNvSpPr>
              <p:nvPr/>
            </p:nvSpPr>
            <p:spPr bwMode="auto">
              <a:xfrm>
                <a:off x="768" y="1536"/>
                <a:ext cx="576" cy="0"/>
              </a:xfrm>
              <a:prstGeom prst="line">
                <a:avLst/>
              </a:prstGeom>
              <a:noFill/>
              <a:ln w="9525">
                <a:solidFill>
                  <a:schemeClr val="tx1"/>
                </a:solidFill>
                <a:round/>
                <a:headEnd/>
                <a:tailEnd/>
              </a:ln>
              <a:effectLst/>
            </p:spPr>
            <p:txBody>
              <a:bodyPr wrap="none"/>
              <a:lstStyle/>
              <a:p>
                <a:endParaRPr lang="en-US"/>
              </a:p>
            </p:txBody>
          </p:sp>
          <p:sp>
            <p:nvSpPr>
              <p:cNvPr id="230421" name="Line 21"/>
              <p:cNvSpPr>
                <a:spLocks noChangeShapeType="1"/>
              </p:cNvSpPr>
              <p:nvPr/>
            </p:nvSpPr>
            <p:spPr bwMode="auto">
              <a:xfrm>
                <a:off x="768" y="1728"/>
                <a:ext cx="576" cy="0"/>
              </a:xfrm>
              <a:prstGeom prst="line">
                <a:avLst/>
              </a:prstGeom>
              <a:noFill/>
              <a:ln w="9525">
                <a:solidFill>
                  <a:schemeClr val="tx1"/>
                </a:solidFill>
                <a:round/>
                <a:headEnd/>
                <a:tailEnd/>
              </a:ln>
              <a:effectLst/>
            </p:spPr>
            <p:txBody>
              <a:bodyPr wrap="none"/>
              <a:lstStyle/>
              <a:p>
                <a:endParaRPr lang="en-US"/>
              </a:p>
            </p:txBody>
          </p:sp>
        </p:grpSp>
        <p:sp>
          <p:nvSpPr>
            <p:cNvPr id="230422" name="Text Box 22"/>
            <p:cNvSpPr txBox="1">
              <a:spLocks noChangeArrowheads="1"/>
            </p:cNvSpPr>
            <p:nvPr/>
          </p:nvSpPr>
          <p:spPr bwMode="auto">
            <a:xfrm>
              <a:off x="960" y="3031"/>
              <a:ext cx="676" cy="250"/>
            </a:xfrm>
            <a:prstGeom prst="rect">
              <a:avLst/>
            </a:prstGeom>
            <a:noFill/>
            <a:ln w="9525">
              <a:noFill/>
              <a:miter lim="800000"/>
              <a:headEnd/>
              <a:tailEnd/>
            </a:ln>
            <a:effectLst/>
          </p:spPr>
          <p:txBody>
            <a:bodyPr wrap="none">
              <a:spAutoFit/>
            </a:bodyPr>
            <a:lstStyle/>
            <a:p>
              <a:r>
                <a:rPr lang="en-US" sz="2000">
                  <a:latin typeface="Comic Sans MS" pitchFamily="66" charset="0"/>
                </a:rPr>
                <a:t>8</a:t>
              </a:r>
              <a:r>
                <a:rPr lang="en-US" sz="2000">
                  <a:latin typeface="Symbol" pitchFamily="18" charset="2"/>
                </a:rPr>
                <a:t>-</a:t>
              </a:r>
              <a:r>
                <a:rPr lang="en-US" sz="2000">
                  <a:latin typeface="Comic Sans MS" pitchFamily="66" charset="0"/>
                </a:rPr>
                <a:t>8 = 0</a:t>
              </a:r>
            </a:p>
          </p:txBody>
        </p:sp>
        <p:sp>
          <p:nvSpPr>
            <p:cNvPr id="230423" name="Text Box 23"/>
            <p:cNvSpPr txBox="1">
              <a:spLocks noChangeArrowheads="1"/>
            </p:cNvSpPr>
            <p:nvPr/>
          </p:nvSpPr>
          <p:spPr bwMode="auto">
            <a:xfrm>
              <a:off x="2496" y="3031"/>
              <a:ext cx="676" cy="250"/>
            </a:xfrm>
            <a:prstGeom prst="rect">
              <a:avLst/>
            </a:prstGeom>
            <a:noFill/>
            <a:ln w="9525">
              <a:noFill/>
              <a:miter lim="800000"/>
              <a:headEnd/>
              <a:tailEnd/>
            </a:ln>
            <a:effectLst/>
          </p:spPr>
          <p:txBody>
            <a:bodyPr wrap="none">
              <a:spAutoFit/>
            </a:bodyPr>
            <a:lstStyle/>
            <a:p>
              <a:r>
                <a:rPr lang="en-US" sz="2000">
                  <a:latin typeface="Comic Sans MS" pitchFamily="66" charset="0"/>
                </a:rPr>
                <a:t>6</a:t>
              </a:r>
              <a:r>
                <a:rPr lang="en-US" sz="2000">
                  <a:latin typeface="Symbol" pitchFamily="18" charset="2"/>
                </a:rPr>
                <a:t>-</a:t>
              </a:r>
              <a:r>
                <a:rPr lang="en-US" sz="2000">
                  <a:latin typeface="Comic Sans MS" pitchFamily="66" charset="0"/>
                </a:rPr>
                <a:t>4 = 2</a:t>
              </a:r>
            </a:p>
          </p:txBody>
        </p:sp>
        <p:sp>
          <p:nvSpPr>
            <p:cNvPr id="230424" name="Text Box 24"/>
            <p:cNvSpPr txBox="1">
              <a:spLocks noChangeArrowheads="1"/>
            </p:cNvSpPr>
            <p:nvPr/>
          </p:nvSpPr>
          <p:spPr bwMode="auto">
            <a:xfrm>
              <a:off x="4032" y="2983"/>
              <a:ext cx="676" cy="250"/>
            </a:xfrm>
            <a:prstGeom prst="rect">
              <a:avLst/>
            </a:prstGeom>
            <a:noFill/>
            <a:ln w="9525">
              <a:noFill/>
              <a:miter lim="800000"/>
              <a:headEnd/>
              <a:tailEnd/>
            </a:ln>
            <a:effectLst/>
          </p:spPr>
          <p:txBody>
            <a:bodyPr wrap="none">
              <a:spAutoFit/>
            </a:bodyPr>
            <a:lstStyle/>
            <a:p>
              <a:r>
                <a:rPr lang="en-US" sz="2000">
                  <a:latin typeface="Comic Sans MS" pitchFamily="66" charset="0"/>
                </a:rPr>
                <a:t>3</a:t>
              </a:r>
              <a:r>
                <a:rPr lang="en-US" sz="2000">
                  <a:latin typeface="Symbol" pitchFamily="18" charset="2"/>
                </a:rPr>
                <a:t>-</a:t>
              </a:r>
              <a:r>
                <a:rPr lang="en-US" sz="2000">
                  <a:latin typeface="Comic Sans MS" pitchFamily="66" charset="0"/>
                </a:rPr>
                <a:t>3 = 0</a:t>
              </a:r>
            </a:p>
          </p:txBody>
        </p:sp>
        <p:sp>
          <p:nvSpPr>
            <p:cNvPr id="230438" name="Oval 38"/>
            <p:cNvSpPr>
              <a:spLocks noChangeArrowheads="1"/>
            </p:cNvSpPr>
            <p:nvPr/>
          </p:nvSpPr>
          <p:spPr bwMode="auto">
            <a:xfrm>
              <a:off x="4224" y="2304"/>
              <a:ext cx="192" cy="192"/>
            </a:xfrm>
            <a:prstGeom prst="ellipse">
              <a:avLst/>
            </a:prstGeom>
            <a:noFill/>
            <a:ln w="28575">
              <a:solidFill>
                <a:srgbClr val="990000"/>
              </a:solidFill>
              <a:round/>
              <a:headEnd/>
              <a:tailEnd/>
            </a:ln>
            <a:effectLst/>
          </p:spPr>
          <p:txBody>
            <a:bodyPr wrap="none" anchor="ctr"/>
            <a:lstStyle/>
            <a:p>
              <a:endParaRPr lang="en-US"/>
            </a:p>
          </p:txBody>
        </p:sp>
        <p:sp>
          <p:nvSpPr>
            <p:cNvPr id="230440" name="Line 40"/>
            <p:cNvSpPr>
              <a:spLocks noChangeShapeType="1"/>
            </p:cNvSpPr>
            <p:nvPr/>
          </p:nvSpPr>
          <p:spPr bwMode="auto">
            <a:xfrm>
              <a:off x="4416" y="2304"/>
              <a:ext cx="192" cy="192"/>
            </a:xfrm>
            <a:prstGeom prst="line">
              <a:avLst/>
            </a:prstGeom>
            <a:noFill/>
            <a:ln w="28575">
              <a:solidFill>
                <a:srgbClr val="990000"/>
              </a:solidFill>
              <a:round/>
              <a:headEnd/>
              <a:tailEnd/>
            </a:ln>
            <a:effectLst/>
          </p:spPr>
          <p:txBody>
            <a:bodyPr wrap="none"/>
            <a:lstStyle/>
            <a:p>
              <a:endParaRPr lang="en-US"/>
            </a:p>
          </p:txBody>
        </p:sp>
        <p:sp>
          <p:nvSpPr>
            <p:cNvPr id="230441" name="Line 41"/>
            <p:cNvSpPr>
              <a:spLocks noChangeShapeType="1"/>
            </p:cNvSpPr>
            <p:nvPr/>
          </p:nvSpPr>
          <p:spPr bwMode="auto">
            <a:xfrm flipV="1">
              <a:off x="4416" y="2304"/>
              <a:ext cx="192" cy="192"/>
            </a:xfrm>
            <a:prstGeom prst="line">
              <a:avLst/>
            </a:prstGeom>
            <a:noFill/>
            <a:ln w="28575">
              <a:solidFill>
                <a:srgbClr val="990000"/>
              </a:solidFill>
              <a:round/>
              <a:headEnd/>
              <a:tailEnd/>
            </a:ln>
            <a:effectLst/>
          </p:spPr>
          <p:txBody>
            <a:bodyPr wrap="none"/>
            <a:lstStyle/>
            <a:p>
              <a:endParaRPr lang="en-US"/>
            </a:p>
          </p:txBody>
        </p:sp>
        <p:sp>
          <p:nvSpPr>
            <p:cNvPr id="230442" name="Oval 42"/>
            <p:cNvSpPr>
              <a:spLocks noChangeArrowheads="1"/>
            </p:cNvSpPr>
            <p:nvPr/>
          </p:nvSpPr>
          <p:spPr bwMode="auto">
            <a:xfrm>
              <a:off x="4224" y="2496"/>
              <a:ext cx="192" cy="192"/>
            </a:xfrm>
            <a:prstGeom prst="ellipse">
              <a:avLst/>
            </a:prstGeom>
            <a:noFill/>
            <a:ln w="28575">
              <a:solidFill>
                <a:srgbClr val="990000"/>
              </a:solidFill>
              <a:round/>
              <a:headEnd/>
              <a:tailEnd/>
            </a:ln>
            <a:effectLst/>
          </p:spPr>
          <p:txBody>
            <a:bodyPr wrap="none" anchor="ctr"/>
            <a:lstStyle/>
            <a:p>
              <a:endParaRPr lang="en-US"/>
            </a:p>
          </p:txBody>
        </p:sp>
        <p:sp>
          <p:nvSpPr>
            <p:cNvPr id="230444" name="Line 44"/>
            <p:cNvSpPr>
              <a:spLocks noChangeShapeType="1"/>
            </p:cNvSpPr>
            <p:nvPr/>
          </p:nvSpPr>
          <p:spPr bwMode="auto">
            <a:xfrm>
              <a:off x="4032" y="2304"/>
              <a:ext cx="192" cy="192"/>
            </a:xfrm>
            <a:prstGeom prst="line">
              <a:avLst/>
            </a:prstGeom>
            <a:noFill/>
            <a:ln w="28575">
              <a:solidFill>
                <a:srgbClr val="990000"/>
              </a:solidFill>
              <a:round/>
              <a:headEnd/>
              <a:tailEnd/>
            </a:ln>
            <a:effectLst/>
          </p:spPr>
          <p:txBody>
            <a:bodyPr wrap="none"/>
            <a:lstStyle/>
            <a:p>
              <a:endParaRPr lang="en-US"/>
            </a:p>
          </p:txBody>
        </p:sp>
        <p:sp>
          <p:nvSpPr>
            <p:cNvPr id="230445" name="Line 45"/>
            <p:cNvSpPr>
              <a:spLocks noChangeShapeType="1"/>
            </p:cNvSpPr>
            <p:nvPr/>
          </p:nvSpPr>
          <p:spPr bwMode="auto">
            <a:xfrm flipV="1">
              <a:off x="4032" y="2304"/>
              <a:ext cx="192" cy="192"/>
            </a:xfrm>
            <a:prstGeom prst="line">
              <a:avLst/>
            </a:prstGeom>
            <a:noFill/>
            <a:ln w="28575">
              <a:solidFill>
                <a:srgbClr val="990000"/>
              </a:solidFill>
              <a:round/>
              <a:headEnd/>
              <a:tailEnd/>
            </a:ln>
            <a:effectLst/>
          </p:spPr>
          <p:txBody>
            <a:bodyPr wrap="none"/>
            <a:lstStyle/>
            <a:p>
              <a:endParaRPr lang="en-US"/>
            </a:p>
          </p:txBody>
        </p:sp>
        <p:sp>
          <p:nvSpPr>
            <p:cNvPr id="230446" name="Oval 46"/>
            <p:cNvSpPr>
              <a:spLocks noChangeArrowheads="1"/>
            </p:cNvSpPr>
            <p:nvPr/>
          </p:nvSpPr>
          <p:spPr bwMode="auto">
            <a:xfrm>
              <a:off x="2880" y="2496"/>
              <a:ext cx="192" cy="192"/>
            </a:xfrm>
            <a:prstGeom prst="ellipse">
              <a:avLst/>
            </a:prstGeom>
            <a:noFill/>
            <a:ln w="28575">
              <a:solidFill>
                <a:srgbClr val="990000"/>
              </a:solidFill>
              <a:round/>
              <a:headEnd/>
              <a:tailEnd/>
            </a:ln>
            <a:effectLst/>
          </p:spPr>
          <p:txBody>
            <a:bodyPr wrap="none" anchor="ctr"/>
            <a:lstStyle/>
            <a:p>
              <a:endParaRPr lang="en-US"/>
            </a:p>
          </p:txBody>
        </p:sp>
        <p:sp>
          <p:nvSpPr>
            <p:cNvPr id="230448" name="Line 48"/>
            <p:cNvSpPr>
              <a:spLocks noChangeShapeType="1"/>
            </p:cNvSpPr>
            <p:nvPr/>
          </p:nvSpPr>
          <p:spPr bwMode="auto">
            <a:xfrm>
              <a:off x="2688" y="2496"/>
              <a:ext cx="192" cy="192"/>
            </a:xfrm>
            <a:prstGeom prst="line">
              <a:avLst/>
            </a:prstGeom>
            <a:noFill/>
            <a:ln w="28575">
              <a:solidFill>
                <a:srgbClr val="990000"/>
              </a:solidFill>
              <a:round/>
              <a:headEnd/>
              <a:tailEnd/>
            </a:ln>
            <a:effectLst/>
          </p:spPr>
          <p:txBody>
            <a:bodyPr wrap="none"/>
            <a:lstStyle/>
            <a:p>
              <a:endParaRPr lang="en-US"/>
            </a:p>
          </p:txBody>
        </p:sp>
        <p:sp>
          <p:nvSpPr>
            <p:cNvPr id="230449" name="Line 49"/>
            <p:cNvSpPr>
              <a:spLocks noChangeShapeType="1"/>
            </p:cNvSpPr>
            <p:nvPr/>
          </p:nvSpPr>
          <p:spPr bwMode="auto">
            <a:xfrm flipV="1">
              <a:off x="2688" y="2496"/>
              <a:ext cx="192" cy="192"/>
            </a:xfrm>
            <a:prstGeom prst="line">
              <a:avLst/>
            </a:prstGeom>
            <a:noFill/>
            <a:ln w="28575">
              <a:solidFill>
                <a:srgbClr val="990000"/>
              </a:solidFill>
              <a:round/>
              <a:headEnd/>
              <a:tailEnd/>
            </a:ln>
            <a:effectLst/>
          </p:spPr>
          <p:txBody>
            <a:bodyPr wrap="none"/>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smtClean="0"/>
              <a:t>Construction of an </a:t>
            </a:r>
            <a:br>
              <a:rPr lang="en-US" smtClean="0"/>
            </a:br>
            <a:r>
              <a:rPr lang="en-US" smtClean="0"/>
              <a:t>Evaluation Function</a:t>
            </a:r>
            <a:endParaRPr lang="en-US"/>
          </a:p>
        </p:txBody>
      </p:sp>
      <p:sp>
        <p:nvSpPr>
          <p:cNvPr id="324611" name="Rectangle 3"/>
          <p:cNvSpPr>
            <a:spLocks noGrp="1" noChangeArrowheads="1"/>
          </p:cNvSpPr>
          <p:nvPr>
            <p:ph sz="quarter" idx="1"/>
          </p:nvPr>
        </p:nvSpPr>
        <p:spPr/>
        <p:txBody>
          <a:bodyPr/>
          <a:lstStyle/>
          <a:p>
            <a:r>
              <a:rPr lang="en-US" smtClean="0"/>
              <a:t>Usually a weighted sum of “features”:</a:t>
            </a:r>
          </a:p>
          <a:p>
            <a:endParaRPr lang="en-US" smtClean="0"/>
          </a:p>
          <a:p>
            <a:endParaRPr lang="en-US" smtClean="0"/>
          </a:p>
          <a:p>
            <a:endParaRPr lang="en-US" smtClean="0"/>
          </a:p>
          <a:p>
            <a:r>
              <a:rPr lang="en-US" smtClean="0"/>
              <a:t>Features may include</a:t>
            </a:r>
          </a:p>
          <a:p>
            <a:pPr lvl="1"/>
            <a:r>
              <a:rPr lang="en-US" smtClean="0"/>
              <a:t>Number of pieces of each type</a:t>
            </a:r>
          </a:p>
          <a:p>
            <a:pPr lvl="1"/>
            <a:r>
              <a:rPr lang="en-US" smtClean="0"/>
              <a:t>Number of possible moves</a:t>
            </a:r>
          </a:p>
          <a:p>
            <a:pPr lvl="1"/>
            <a:r>
              <a:rPr lang="en-US" smtClean="0"/>
              <a:t>Number of squares controlled </a:t>
            </a:r>
            <a:endParaRPr lang="en-US"/>
          </a:p>
        </p:txBody>
      </p:sp>
      <p:graphicFrame>
        <p:nvGraphicFramePr>
          <p:cNvPr id="324612" name="Object 4"/>
          <p:cNvGraphicFramePr>
            <a:graphicFrameLocks noChangeAspect="1"/>
          </p:cNvGraphicFramePr>
          <p:nvPr/>
        </p:nvGraphicFramePr>
        <p:xfrm>
          <a:off x="2743200" y="2057400"/>
          <a:ext cx="3219450" cy="1458913"/>
        </p:xfrm>
        <a:graphic>
          <a:graphicData uri="http://schemas.openxmlformats.org/presentationml/2006/ole">
            <mc:AlternateContent xmlns:mc="http://schemas.openxmlformats.org/markup-compatibility/2006">
              <mc:Choice xmlns:v="urn:schemas-microsoft-com:vml" Requires="v">
                <p:oleObj spid="_x0000_s324624" name="Equation" r:id="rId3" imgW="952200" imgH="431640" progId="">
                  <p:embed/>
                </p:oleObj>
              </mc:Choice>
              <mc:Fallback>
                <p:oleObj name="Equation" r:id="rId3" imgW="952200" imgH="43164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057400"/>
                        <a:ext cx="3219450" cy="145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mtClean="0"/>
              <a:t>Backing up Values</a:t>
            </a:r>
            <a:endParaRPr lang="en-US"/>
          </a:p>
        </p:txBody>
      </p:sp>
      <p:grpSp>
        <p:nvGrpSpPr>
          <p:cNvPr id="233662" name="Group 190"/>
          <p:cNvGrpSpPr>
            <a:grpSpLocks/>
          </p:cNvGrpSpPr>
          <p:nvPr/>
        </p:nvGrpSpPr>
        <p:grpSpPr bwMode="auto">
          <a:xfrm>
            <a:off x="914400" y="1676400"/>
            <a:ext cx="7391400" cy="3962400"/>
            <a:chOff x="576" y="1056"/>
            <a:chExt cx="4656" cy="2496"/>
          </a:xfrm>
        </p:grpSpPr>
        <p:grpSp>
          <p:nvGrpSpPr>
            <p:cNvPr id="233485" name="Group 13"/>
            <p:cNvGrpSpPr>
              <a:grpSpLocks/>
            </p:cNvGrpSpPr>
            <p:nvPr/>
          </p:nvGrpSpPr>
          <p:grpSpPr bwMode="auto">
            <a:xfrm>
              <a:off x="1152" y="1824"/>
              <a:ext cx="288" cy="288"/>
              <a:chOff x="960" y="1728"/>
              <a:chExt cx="288" cy="288"/>
            </a:xfrm>
          </p:grpSpPr>
          <p:sp>
            <p:nvSpPr>
              <p:cNvPr id="233480" name="Rectangle 8"/>
              <p:cNvSpPr>
                <a:spLocks noChangeArrowheads="1"/>
              </p:cNvSpPr>
              <p:nvPr/>
            </p:nvSpPr>
            <p:spPr bwMode="auto">
              <a:xfrm>
                <a:off x="960" y="1728"/>
                <a:ext cx="288" cy="288"/>
              </a:xfrm>
              <a:prstGeom prst="rect">
                <a:avLst/>
              </a:prstGeom>
              <a:solidFill>
                <a:srgbClr val="F3E6AF"/>
              </a:solidFill>
              <a:ln w="9525">
                <a:solidFill>
                  <a:schemeClr val="tx1"/>
                </a:solidFill>
                <a:miter lim="800000"/>
                <a:headEnd/>
                <a:tailEnd/>
              </a:ln>
              <a:effectLst/>
            </p:spPr>
            <p:txBody>
              <a:bodyPr wrap="none" anchor="ctr"/>
              <a:lstStyle/>
              <a:p>
                <a:endParaRPr lang="en-US"/>
              </a:p>
            </p:txBody>
          </p:sp>
          <p:sp>
            <p:nvSpPr>
              <p:cNvPr id="233481" name="Line 9"/>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482" name="Line 10"/>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483" name="Line 11"/>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484" name="Line 12"/>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486" name="Group 14"/>
            <p:cNvGrpSpPr>
              <a:grpSpLocks/>
            </p:cNvGrpSpPr>
            <p:nvPr/>
          </p:nvGrpSpPr>
          <p:grpSpPr bwMode="auto">
            <a:xfrm>
              <a:off x="576" y="2592"/>
              <a:ext cx="288" cy="288"/>
              <a:chOff x="960" y="1728"/>
              <a:chExt cx="288" cy="288"/>
            </a:xfrm>
          </p:grpSpPr>
          <p:sp>
            <p:nvSpPr>
              <p:cNvPr id="233487" name="Rectangle 15"/>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488" name="Line 16"/>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489" name="Line 17"/>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490" name="Line 18"/>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491" name="Line 19"/>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492" name="Group 20"/>
            <p:cNvGrpSpPr>
              <a:grpSpLocks/>
            </p:cNvGrpSpPr>
            <p:nvPr/>
          </p:nvGrpSpPr>
          <p:grpSpPr bwMode="auto">
            <a:xfrm>
              <a:off x="960" y="2592"/>
              <a:ext cx="288" cy="288"/>
              <a:chOff x="960" y="1728"/>
              <a:chExt cx="288" cy="288"/>
            </a:xfrm>
          </p:grpSpPr>
          <p:sp>
            <p:nvSpPr>
              <p:cNvPr id="233493" name="Rectangle 21"/>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494" name="Line 22"/>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495" name="Line 23"/>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496" name="Line 24"/>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497" name="Line 25"/>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498" name="Group 26"/>
            <p:cNvGrpSpPr>
              <a:grpSpLocks/>
            </p:cNvGrpSpPr>
            <p:nvPr/>
          </p:nvGrpSpPr>
          <p:grpSpPr bwMode="auto">
            <a:xfrm>
              <a:off x="1344" y="2592"/>
              <a:ext cx="288" cy="288"/>
              <a:chOff x="960" y="1728"/>
              <a:chExt cx="288" cy="288"/>
            </a:xfrm>
          </p:grpSpPr>
          <p:sp>
            <p:nvSpPr>
              <p:cNvPr id="233499" name="Rectangle 27"/>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00" name="Line 28"/>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01" name="Line 29"/>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02" name="Line 30"/>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03" name="Line 31"/>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04" name="Group 32"/>
            <p:cNvGrpSpPr>
              <a:grpSpLocks/>
            </p:cNvGrpSpPr>
            <p:nvPr/>
          </p:nvGrpSpPr>
          <p:grpSpPr bwMode="auto">
            <a:xfrm>
              <a:off x="1728" y="2592"/>
              <a:ext cx="288" cy="288"/>
              <a:chOff x="960" y="1728"/>
              <a:chExt cx="288" cy="288"/>
            </a:xfrm>
          </p:grpSpPr>
          <p:sp>
            <p:nvSpPr>
              <p:cNvPr id="233505" name="Rectangle 3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06" name="Line 3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07" name="Line 3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08" name="Line 3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09" name="Line 3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10" name="Group 38"/>
            <p:cNvGrpSpPr>
              <a:grpSpLocks/>
            </p:cNvGrpSpPr>
            <p:nvPr/>
          </p:nvGrpSpPr>
          <p:grpSpPr bwMode="auto">
            <a:xfrm>
              <a:off x="2112" y="2592"/>
              <a:ext cx="288" cy="288"/>
              <a:chOff x="960" y="1728"/>
              <a:chExt cx="288" cy="288"/>
            </a:xfrm>
          </p:grpSpPr>
          <p:sp>
            <p:nvSpPr>
              <p:cNvPr id="233511" name="Rectangle 39"/>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12" name="Line 40"/>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13" name="Line 41"/>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14" name="Line 42"/>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15" name="Line 43"/>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16" name="Group 44"/>
            <p:cNvGrpSpPr>
              <a:grpSpLocks/>
            </p:cNvGrpSpPr>
            <p:nvPr/>
          </p:nvGrpSpPr>
          <p:grpSpPr bwMode="auto">
            <a:xfrm>
              <a:off x="3024" y="3264"/>
              <a:ext cx="288" cy="288"/>
              <a:chOff x="960" y="1728"/>
              <a:chExt cx="288" cy="288"/>
            </a:xfrm>
          </p:grpSpPr>
          <p:sp>
            <p:nvSpPr>
              <p:cNvPr id="233517" name="Rectangle 45"/>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18" name="Line 46"/>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19" name="Line 47"/>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20" name="Line 48"/>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21" name="Line 49"/>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22" name="Group 50"/>
            <p:cNvGrpSpPr>
              <a:grpSpLocks/>
            </p:cNvGrpSpPr>
            <p:nvPr/>
          </p:nvGrpSpPr>
          <p:grpSpPr bwMode="auto">
            <a:xfrm>
              <a:off x="2640" y="3264"/>
              <a:ext cx="288" cy="288"/>
              <a:chOff x="960" y="1728"/>
              <a:chExt cx="288" cy="288"/>
            </a:xfrm>
          </p:grpSpPr>
          <p:sp>
            <p:nvSpPr>
              <p:cNvPr id="233523" name="Rectangle 51"/>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24" name="Line 52"/>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25" name="Line 53"/>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26" name="Line 54"/>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27" name="Line 55"/>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28" name="Group 56"/>
            <p:cNvGrpSpPr>
              <a:grpSpLocks/>
            </p:cNvGrpSpPr>
            <p:nvPr/>
          </p:nvGrpSpPr>
          <p:grpSpPr bwMode="auto">
            <a:xfrm>
              <a:off x="3408" y="3264"/>
              <a:ext cx="288" cy="288"/>
              <a:chOff x="960" y="1728"/>
              <a:chExt cx="288" cy="288"/>
            </a:xfrm>
          </p:grpSpPr>
          <p:sp>
            <p:nvSpPr>
              <p:cNvPr id="233529" name="Rectangle 57"/>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30" name="Line 58"/>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31" name="Line 59"/>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32" name="Line 60"/>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33" name="Line 61"/>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34" name="Group 62"/>
            <p:cNvGrpSpPr>
              <a:grpSpLocks/>
            </p:cNvGrpSpPr>
            <p:nvPr/>
          </p:nvGrpSpPr>
          <p:grpSpPr bwMode="auto">
            <a:xfrm>
              <a:off x="3744" y="3264"/>
              <a:ext cx="288" cy="288"/>
              <a:chOff x="960" y="1728"/>
              <a:chExt cx="288" cy="288"/>
            </a:xfrm>
          </p:grpSpPr>
          <p:sp>
            <p:nvSpPr>
              <p:cNvPr id="233535" name="Rectangle 6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36" name="Line 6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37" name="Line 6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38" name="Line 6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39" name="Line 6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40" name="Group 68"/>
            <p:cNvGrpSpPr>
              <a:grpSpLocks/>
            </p:cNvGrpSpPr>
            <p:nvPr/>
          </p:nvGrpSpPr>
          <p:grpSpPr bwMode="auto">
            <a:xfrm>
              <a:off x="3264" y="2304"/>
              <a:ext cx="288" cy="288"/>
              <a:chOff x="960" y="1728"/>
              <a:chExt cx="288" cy="288"/>
            </a:xfrm>
          </p:grpSpPr>
          <p:sp>
            <p:nvSpPr>
              <p:cNvPr id="233541" name="Rectangle 69"/>
              <p:cNvSpPr>
                <a:spLocks noChangeArrowheads="1"/>
              </p:cNvSpPr>
              <p:nvPr/>
            </p:nvSpPr>
            <p:spPr bwMode="auto">
              <a:xfrm>
                <a:off x="960" y="1728"/>
                <a:ext cx="288" cy="288"/>
              </a:xfrm>
              <a:prstGeom prst="rect">
                <a:avLst/>
              </a:prstGeom>
              <a:solidFill>
                <a:srgbClr val="F3E6AF"/>
              </a:solidFill>
              <a:ln w="9525">
                <a:solidFill>
                  <a:schemeClr val="tx1"/>
                </a:solidFill>
                <a:miter lim="800000"/>
                <a:headEnd/>
                <a:tailEnd/>
              </a:ln>
              <a:effectLst/>
            </p:spPr>
            <p:txBody>
              <a:bodyPr wrap="none" anchor="ctr"/>
              <a:lstStyle/>
              <a:p>
                <a:endParaRPr lang="en-US"/>
              </a:p>
            </p:txBody>
          </p:sp>
          <p:sp>
            <p:nvSpPr>
              <p:cNvPr id="233542" name="Line 70"/>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43" name="Line 71"/>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44" name="Line 72"/>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45" name="Line 73"/>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46" name="Group 74"/>
            <p:cNvGrpSpPr>
              <a:grpSpLocks/>
            </p:cNvGrpSpPr>
            <p:nvPr/>
          </p:nvGrpSpPr>
          <p:grpSpPr bwMode="auto">
            <a:xfrm>
              <a:off x="4128" y="3264"/>
              <a:ext cx="288" cy="288"/>
              <a:chOff x="960" y="1728"/>
              <a:chExt cx="288" cy="288"/>
            </a:xfrm>
          </p:grpSpPr>
          <p:sp>
            <p:nvSpPr>
              <p:cNvPr id="233547" name="Rectangle 75"/>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48" name="Line 76"/>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49" name="Line 77"/>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50" name="Line 78"/>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51" name="Line 79"/>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52" name="Group 80"/>
            <p:cNvGrpSpPr>
              <a:grpSpLocks/>
            </p:cNvGrpSpPr>
            <p:nvPr/>
          </p:nvGrpSpPr>
          <p:grpSpPr bwMode="auto">
            <a:xfrm>
              <a:off x="4560" y="2592"/>
              <a:ext cx="288" cy="288"/>
              <a:chOff x="960" y="1728"/>
              <a:chExt cx="288" cy="288"/>
            </a:xfrm>
          </p:grpSpPr>
          <p:sp>
            <p:nvSpPr>
              <p:cNvPr id="233553" name="Rectangle 81"/>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54" name="Line 82"/>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55" name="Line 83"/>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56" name="Line 84"/>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57" name="Line 85"/>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58" name="Group 86"/>
            <p:cNvGrpSpPr>
              <a:grpSpLocks/>
            </p:cNvGrpSpPr>
            <p:nvPr/>
          </p:nvGrpSpPr>
          <p:grpSpPr bwMode="auto">
            <a:xfrm>
              <a:off x="4944" y="2592"/>
              <a:ext cx="288" cy="288"/>
              <a:chOff x="960" y="1728"/>
              <a:chExt cx="288" cy="288"/>
            </a:xfrm>
          </p:grpSpPr>
          <p:sp>
            <p:nvSpPr>
              <p:cNvPr id="233559" name="Rectangle 87"/>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60" name="Line 88"/>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61" name="Line 89"/>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62" name="Line 90"/>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63" name="Line 91"/>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64" name="Group 92"/>
            <p:cNvGrpSpPr>
              <a:grpSpLocks/>
            </p:cNvGrpSpPr>
            <p:nvPr/>
          </p:nvGrpSpPr>
          <p:grpSpPr bwMode="auto">
            <a:xfrm>
              <a:off x="4704" y="1824"/>
              <a:ext cx="288" cy="288"/>
              <a:chOff x="960" y="1728"/>
              <a:chExt cx="288" cy="288"/>
            </a:xfrm>
          </p:grpSpPr>
          <p:sp>
            <p:nvSpPr>
              <p:cNvPr id="233565" name="Rectangle 93"/>
              <p:cNvSpPr>
                <a:spLocks noChangeArrowheads="1"/>
              </p:cNvSpPr>
              <p:nvPr/>
            </p:nvSpPr>
            <p:spPr bwMode="auto">
              <a:xfrm>
                <a:off x="960" y="1728"/>
                <a:ext cx="288" cy="288"/>
              </a:xfrm>
              <a:prstGeom prst="rect">
                <a:avLst/>
              </a:prstGeom>
              <a:solidFill>
                <a:srgbClr val="F3E6AF"/>
              </a:solidFill>
              <a:ln w="9525">
                <a:solidFill>
                  <a:schemeClr val="tx1"/>
                </a:solidFill>
                <a:miter lim="800000"/>
                <a:headEnd/>
                <a:tailEnd/>
              </a:ln>
              <a:effectLst/>
            </p:spPr>
            <p:txBody>
              <a:bodyPr wrap="none" anchor="ctr"/>
              <a:lstStyle/>
              <a:p>
                <a:endParaRPr lang="en-US"/>
              </a:p>
            </p:txBody>
          </p:sp>
          <p:sp>
            <p:nvSpPr>
              <p:cNvPr id="233566" name="Line 9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67" name="Line 9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68" name="Line 9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69" name="Line 9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70" name="Group 98"/>
            <p:cNvGrpSpPr>
              <a:grpSpLocks/>
            </p:cNvGrpSpPr>
            <p:nvPr/>
          </p:nvGrpSpPr>
          <p:grpSpPr bwMode="auto">
            <a:xfrm>
              <a:off x="2880" y="1056"/>
              <a:ext cx="288" cy="288"/>
              <a:chOff x="960" y="1728"/>
              <a:chExt cx="288" cy="288"/>
            </a:xfrm>
          </p:grpSpPr>
          <p:sp>
            <p:nvSpPr>
              <p:cNvPr id="233571" name="Rectangle 99"/>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3572" name="Line 100"/>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3573" name="Line 101"/>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3574" name="Line 102"/>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3575" name="Line 103"/>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3579" name="Group 107"/>
            <p:cNvGrpSpPr>
              <a:grpSpLocks/>
            </p:cNvGrpSpPr>
            <p:nvPr/>
          </p:nvGrpSpPr>
          <p:grpSpPr bwMode="auto">
            <a:xfrm>
              <a:off x="576" y="2592"/>
              <a:ext cx="96" cy="96"/>
              <a:chOff x="576" y="3648"/>
              <a:chExt cx="96" cy="96"/>
            </a:xfrm>
          </p:grpSpPr>
          <p:sp>
            <p:nvSpPr>
              <p:cNvPr id="233577" name="Line 105"/>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578" name="Line 106"/>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580" name="Group 108"/>
            <p:cNvGrpSpPr>
              <a:grpSpLocks/>
            </p:cNvGrpSpPr>
            <p:nvPr/>
          </p:nvGrpSpPr>
          <p:grpSpPr bwMode="auto">
            <a:xfrm>
              <a:off x="1344" y="2592"/>
              <a:ext cx="96" cy="96"/>
              <a:chOff x="576" y="3648"/>
              <a:chExt cx="96" cy="96"/>
            </a:xfrm>
          </p:grpSpPr>
          <p:sp>
            <p:nvSpPr>
              <p:cNvPr id="233581" name="Line 10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582" name="Line 11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583" name="Group 111"/>
            <p:cNvGrpSpPr>
              <a:grpSpLocks/>
            </p:cNvGrpSpPr>
            <p:nvPr/>
          </p:nvGrpSpPr>
          <p:grpSpPr bwMode="auto">
            <a:xfrm>
              <a:off x="4656" y="2688"/>
              <a:ext cx="96" cy="96"/>
              <a:chOff x="576" y="3648"/>
              <a:chExt cx="96" cy="96"/>
            </a:xfrm>
          </p:grpSpPr>
          <p:sp>
            <p:nvSpPr>
              <p:cNvPr id="233584" name="Line 112"/>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585" name="Line 113"/>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586" name="Group 114"/>
            <p:cNvGrpSpPr>
              <a:grpSpLocks/>
            </p:cNvGrpSpPr>
            <p:nvPr/>
          </p:nvGrpSpPr>
          <p:grpSpPr bwMode="auto">
            <a:xfrm>
              <a:off x="4128" y="3360"/>
              <a:ext cx="96" cy="96"/>
              <a:chOff x="576" y="3648"/>
              <a:chExt cx="96" cy="96"/>
            </a:xfrm>
          </p:grpSpPr>
          <p:sp>
            <p:nvSpPr>
              <p:cNvPr id="233587" name="Line 115"/>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588" name="Line 116"/>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589" name="Group 117"/>
            <p:cNvGrpSpPr>
              <a:grpSpLocks/>
            </p:cNvGrpSpPr>
            <p:nvPr/>
          </p:nvGrpSpPr>
          <p:grpSpPr bwMode="auto">
            <a:xfrm>
              <a:off x="5040" y="2688"/>
              <a:ext cx="96" cy="96"/>
              <a:chOff x="576" y="3648"/>
              <a:chExt cx="96" cy="96"/>
            </a:xfrm>
          </p:grpSpPr>
          <p:sp>
            <p:nvSpPr>
              <p:cNvPr id="233590" name="Line 11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591" name="Line 11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595" name="Group 123"/>
            <p:cNvGrpSpPr>
              <a:grpSpLocks/>
            </p:cNvGrpSpPr>
            <p:nvPr/>
          </p:nvGrpSpPr>
          <p:grpSpPr bwMode="auto">
            <a:xfrm>
              <a:off x="1152" y="1824"/>
              <a:ext cx="96" cy="96"/>
              <a:chOff x="576" y="3648"/>
              <a:chExt cx="96" cy="96"/>
            </a:xfrm>
          </p:grpSpPr>
          <p:sp>
            <p:nvSpPr>
              <p:cNvPr id="233596" name="Line 124"/>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597" name="Line 125"/>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598" name="Group 126"/>
            <p:cNvGrpSpPr>
              <a:grpSpLocks/>
            </p:cNvGrpSpPr>
            <p:nvPr/>
          </p:nvGrpSpPr>
          <p:grpSpPr bwMode="auto">
            <a:xfrm>
              <a:off x="4800" y="1920"/>
              <a:ext cx="96" cy="96"/>
              <a:chOff x="576" y="3648"/>
              <a:chExt cx="96" cy="96"/>
            </a:xfrm>
          </p:grpSpPr>
          <p:sp>
            <p:nvSpPr>
              <p:cNvPr id="233599" name="Line 127"/>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00" name="Line 128"/>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601" name="Group 129"/>
            <p:cNvGrpSpPr>
              <a:grpSpLocks/>
            </p:cNvGrpSpPr>
            <p:nvPr/>
          </p:nvGrpSpPr>
          <p:grpSpPr bwMode="auto">
            <a:xfrm>
              <a:off x="3264" y="2400"/>
              <a:ext cx="96" cy="96"/>
              <a:chOff x="576" y="3648"/>
              <a:chExt cx="96" cy="96"/>
            </a:xfrm>
          </p:grpSpPr>
          <p:sp>
            <p:nvSpPr>
              <p:cNvPr id="233602" name="Line 130"/>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03" name="Line 131"/>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604" name="Group 132"/>
            <p:cNvGrpSpPr>
              <a:grpSpLocks/>
            </p:cNvGrpSpPr>
            <p:nvPr/>
          </p:nvGrpSpPr>
          <p:grpSpPr bwMode="auto">
            <a:xfrm>
              <a:off x="960" y="2592"/>
              <a:ext cx="96" cy="96"/>
              <a:chOff x="576" y="3648"/>
              <a:chExt cx="96" cy="96"/>
            </a:xfrm>
          </p:grpSpPr>
          <p:sp>
            <p:nvSpPr>
              <p:cNvPr id="233605" name="Line 133"/>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06" name="Line 134"/>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607" name="Group 135"/>
            <p:cNvGrpSpPr>
              <a:grpSpLocks/>
            </p:cNvGrpSpPr>
            <p:nvPr/>
          </p:nvGrpSpPr>
          <p:grpSpPr bwMode="auto">
            <a:xfrm>
              <a:off x="1728" y="2592"/>
              <a:ext cx="96" cy="96"/>
              <a:chOff x="576" y="3648"/>
              <a:chExt cx="96" cy="96"/>
            </a:xfrm>
          </p:grpSpPr>
          <p:sp>
            <p:nvSpPr>
              <p:cNvPr id="233608" name="Line 136"/>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09" name="Line 137"/>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610" name="Group 138"/>
            <p:cNvGrpSpPr>
              <a:grpSpLocks/>
            </p:cNvGrpSpPr>
            <p:nvPr/>
          </p:nvGrpSpPr>
          <p:grpSpPr bwMode="auto">
            <a:xfrm>
              <a:off x="2112" y="2592"/>
              <a:ext cx="96" cy="96"/>
              <a:chOff x="576" y="3648"/>
              <a:chExt cx="96" cy="96"/>
            </a:xfrm>
          </p:grpSpPr>
          <p:sp>
            <p:nvSpPr>
              <p:cNvPr id="233611" name="Line 13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12" name="Line 14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613" name="Group 141"/>
            <p:cNvGrpSpPr>
              <a:grpSpLocks/>
            </p:cNvGrpSpPr>
            <p:nvPr/>
          </p:nvGrpSpPr>
          <p:grpSpPr bwMode="auto">
            <a:xfrm>
              <a:off x="2640" y="3360"/>
              <a:ext cx="96" cy="96"/>
              <a:chOff x="576" y="3648"/>
              <a:chExt cx="96" cy="96"/>
            </a:xfrm>
          </p:grpSpPr>
          <p:sp>
            <p:nvSpPr>
              <p:cNvPr id="233614" name="Line 142"/>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15" name="Line 143"/>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616" name="Group 144"/>
            <p:cNvGrpSpPr>
              <a:grpSpLocks/>
            </p:cNvGrpSpPr>
            <p:nvPr/>
          </p:nvGrpSpPr>
          <p:grpSpPr bwMode="auto">
            <a:xfrm>
              <a:off x="3024" y="3360"/>
              <a:ext cx="96" cy="96"/>
              <a:chOff x="576" y="3648"/>
              <a:chExt cx="96" cy="96"/>
            </a:xfrm>
          </p:grpSpPr>
          <p:sp>
            <p:nvSpPr>
              <p:cNvPr id="233617" name="Line 145"/>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18" name="Line 146"/>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619" name="Group 147"/>
            <p:cNvGrpSpPr>
              <a:grpSpLocks/>
            </p:cNvGrpSpPr>
            <p:nvPr/>
          </p:nvGrpSpPr>
          <p:grpSpPr bwMode="auto">
            <a:xfrm>
              <a:off x="3408" y="3360"/>
              <a:ext cx="96" cy="96"/>
              <a:chOff x="576" y="3648"/>
              <a:chExt cx="96" cy="96"/>
            </a:xfrm>
          </p:grpSpPr>
          <p:sp>
            <p:nvSpPr>
              <p:cNvPr id="233620" name="Line 14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21" name="Line 14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3622" name="Group 150"/>
            <p:cNvGrpSpPr>
              <a:grpSpLocks/>
            </p:cNvGrpSpPr>
            <p:nvPr/>
          </p:nvGrpSpPr>
          <p:grpSpPr bwMode="auto">
            <a:xfrm>
              <a:off x="3744" y="3360"/>
              <a:ext cx="96" cy="96"/>
              <a:chOff x="576" y="3648"/>
              <a:chExt cx="96" cy="96"/>
            </a:xfrm>
          </p:grpSpPr>
          <p:sp>
            <p:nvSpPr>
              <p:cNvPr id="233623" name="Line 151"/>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3624" name="Line 152"/>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3625" name="Oval 153"/>
            <p:cNvSpPr>
              <a:spLocks noChangeArrowheads="1"/>
            </p:cNvSpPr>
            <p:nvPr/>
          </p:nvSpPr>
          <p:spPr bwMode="auto">
            <a:xfrm>
              <a:off x="4944" y="2688"/>
              <a:ext cx="96" cy="96"/>
            </a:xfrm>
            <a:prstGeom prst="ellipse">
              <a:avLst/>
            </a:prstGeom>
            <a:noFill/>
            <a:ln w="28575">
              <a:solidFill>
                <a:srgbClr val="990000"/>
              </a:solidFill>
              <a:round/>
              <a:headEnd/>
              <a:tailEnd/>
            </a:ln>
            <a:effectLst/>
          </p:spPr>
          <p:txBody>
            <a:bodyPr wrap="none" anchor="ctr"/>
            <a:lstStyle/>
            <a:p>
              <a:endParaRPr lang="en-US"/>
            </a:p>
          </p:txBody>
        </p:sp>
        <p:sp>
          <p:nvSpPr>
            <p:cNvPr id="233626" name="Oval 154"/>
            <p:cNvSpPr>
              <a:spLocks noChangeArrowheads="1"/>
            </p:cNvSpPr>
            <p:nvPr/>
          </p:nvSpPr>
          <p:spPr bwMode="auto">
            <a:xfrm>
              <a:off x="4560" y="2592"/>
              <a:ext cx="96" cy="96"/>
            </a:xfrm>
            <a:prstGeom prst="ellipse">
              <a:avLst/>
            </a:prstGeom>
            <a:noFill/>
            <a:ln w="28575">
              <a:solidFill>
                <a:srgbClr val="990000"/>
              </a:solidFill>
              <a:round/>
              <a:headEnd/>
              <a:tailEnd/>
            </a:ln>
            <a:effectLst/>
          </p:spPr>
          <p:txBody>
            <a:bodyPr wrap="none" anchor="ctr"/>
            <a:lstStyle/>
            <a:p>
              <a:endParaRPr lang="en-US"/>
            </a:p>
          </p:txBody>
        </p:sp>
        <p:sp>
          <p:nvSpPr>
            <p:cNvPr id="233627" name="Oval 155"/>
            <p:cNvSpPr>
              <a:spLocks noChangeArrowheads="1"/>
            </p:cNvSpPr>
            <p:nvPr/>
          </p:nvSpPr>
          <p:spPr bwMode="auto">
            <a:xfrm>
              <a:off x="4224" y="3360"/>
              <a:ext cx="96" cy="96"/>
            </a:xfrm>
            <a:prstGeom prst="ellipse">
              <a:avLst/>
            </a:prstGeom>
            <a:noFill/>
            <a:ln w="28575">
              <a:solidFill>
                <a:srgbClr val="990000"/>
              </a:solidFill>
              <a:round/>
              <a:headEnd/>
              <a:tailEnd/>
            </a:ln>
            <a:effectLst/>
          </p:spPr>
          <p:txBody>
            <a:bodyPr wrap="none" anchor="ctr"/>
            <a:lstStyle/>
            <a:p>
              <a:endParaRPr lang="en-US"/>
            </a:p>
          </p:txBody>
        </p:sp>
        <p:sp>
          <p:nvSpPr>
            <p:cNvPr id="233628" name="Oval 156"/>
            <p:cNvSpPr>
              <a:spLocks noChangeArrowheads="1"/>
            </p:cNvSpPr>
            <p:nvPr/>
          </p:nvSpPr>
          <p:spPr bwMode="auto">
            <a:xfrm>
              <a:off x="960" y="2784"/>
              <a:ext cx="96" cy="96"/>
            </a:xfrm>
            <a:prstGeom prst="ellipse">
              <a:avLst/>
            </a:prstGeom>
            <a:noFill/>
            <a:ln w="28575">
              <a:solidFill>
                <a:srgbClr val="990000"/>
              </a:solidFill>
              <a:round/>
              <a:headEnd/>
              <a:tailEnd/>
            </a:ln>
            <a:effectLst/>
          </p:spPr>
          <p:txBody>
            <a:bodyPr wrap="none" anchor="ctr"/>
            <a:lstStyle/>
            <a:p>
              <a:endParaRPr lang="en-US"/>
            </a:p>
          </p:txBody>
        </p:sp>
        <p:sp>
          <p:nvSpPr>
            <p:cNvPr id="233629" name="Oval 157"/>
            <p:cNvSpPr>
              <a:spLocks noChangeArrowheads="1"/>
            </p:cNvSpPr>
            <p:nvPr/>
          </p:nvSpPr>
          <p:spPr bwMode="auto">
            <a:xfrm>
              <a:off x="1920" y="2784"/>
              <a:ext cx="96" cy="96"/>
            </a:xfrm>
            <a:prstGeom prst="ellipse">
              <a:avLst/>
            </a:prstGeom>
            <a:noFill/>
            <a:ln w="28575">
              <a:solidFill>
                <a:srgbClr val="990000"/>
              </a:solidFill>
              <a:round/>
              <a:headEnd/>
              <a:tailEnd/>
            </a:ln>
            <a:effectLst/>
          </p:spPr>
          <p:txBody>
            <a:bodyPr wrap="none" anchor="ctr"/>
            <a:lstStyle/>
            <a:p>
              <a:endParaRPr lang="en-US"/>
            </a:p>
          </p:txBody>
        </p:sp>
        <p:sp>
          <p:nvSpPr>
            <p:cNvPr id="233630" name="Oval 158"/>
            <p:cNvSpPr>
              <a:spLocks noChangeArrowheads="1"/>
            </p:cNvSpPr>
            <p:nvPr/>
          </p:nvSpPr>
          <p:spPr bwMode="auto">
            <a:xfrm>
              <a:off x="2640" y="3264"/>
              <a:ext cx="96" cy="96"/>
            </a:xfrm>
            <a:prstGeom prst="ellipse">
              <a:avLst/>
            </a:prstGeom>
            <a:noFill/>
            <a:ln w="28575">
              <a:solidFill>
                <a:srgbClr val="990000"/>
              </a:solidFill>
              <a:round/>
              <a:headEnd/>
              <a:tailEnd/>
            </a:ln>
            <a:effectLst/>
          </p:spPr>
          <p:txBody>
            <a:bodyPr wrap="none" anchor="ctr"/>
            <a:lstStyle/>
            <a:p>
              <a:endParaRPr lang="en-US"/>
            </a:p>
          </p:txBody>
        </p:sp>
        <p:sp>
          <p:nvSpPr>
            <p:cNvPr id="233631" name="Oval 159"/>
            <p:cNvSpPr>
              <a:spLocks noChangeArrowheads="1"/>
            </p:cNvSpPr>
            <p:nvPr/>
          </p:nvSpPr>
          <p:spPr bwMode="auto">
            <a:xfrm>
              <a:off x="3936" y="3360"/>
              <a:ext cx="96" cy="96"/>
            </a:xfrm>
            <a:prstGeom prst="ellipse">
              <a:avLst/>
            </a:prstGeom>
            <a:noFill/>
            <a:ln w="28575">
              <a:solidFill>
                <a:srgbClr val="990000"/>
              </a:solidFill>
              <a:round/>
              <a:headEnd/>
              <a:tailEnd/>
            </a:ln>
            <a:effectLst/>
          </p:spPr>
          <p:txBody>
            <a:bodyPr wrap="none" anchor="ctr"/>
            <a:lstStyle/>
            <a:p>
              <a:endParaRPr lang="en-US"/>
            </a:p>
          </p:txBody>
        </p:sp>
        <p:sp>
          <p:nvSpPr>
            <p:cNvPr id="233632" name="Oval 160"/>
            <p:cNvSpPr>
              <a:spLocks noChangeArrowheads="1"/>
            </p:cNvSpPr>
            <p:nvPr/>
          </p:nvSpPr>
          <p:spPr bwMode="auto">
            <a:xfrm>
              <a:off x="3600" y="3264"/>
              <a:ext cx="96" cy="96"/>
            </a:xfrm>
            <a:prstGeom prst="ellipse">
              <a:avLst/>
            </a:prstGeom>
            <a:noFill/>
            <a:ln w="28575">
              <a:solidFill>
                <a:srgbClr val="990000"/>
              </a:solidFill>
              <a:round/>
              <a:headEnd/>
              <a:tailEnd/>
            </a:ln>
            <a:effectLst/>
          </p:spPr>
          <p:txBody>
            <a:bodyPr wrap="none" anchor="ctr"/>
            <a:lstStyle/>
            <a:p>
              <a:endParaRPr lang="en-US"/>
            </a:p>
          </p:txBody>
        </p:sp>
        <p:sp>
          <p:nvSpPr>
            <p:cNvPr id="233633" name="Oval 161"/>
            <p:cNvSpPr>
              <a:spLocks noChangeArrowheads="1"/>
            </p:cNvSpPr>
            <p:nvPr/>
          </p:nvSpPr>
          <p:spPr bwMode="auto">
            <a:xfrm>
              <a:off x="3120" y="3264"/>
              <a:ext cx="96" cy="96"/>
            </a:xfrm>
            <a:prstGeom prst="ellipse">
              <a:avLst/>
            </a:prstGeom>
            <a:noFill/>
            <a:ln w="28575">
              <a:solidFill>
                <a:srgbClr val="990000"/>
              </a:solidFill>
              <a:round/>
              <a:headEnd/>
              <a:tailEnd/>
            </a:ln>
            <a:effectLst/>
          </p:spPr>
          <p:txBody>
            <a:bodyPr wrap="none" anchor="ctr"/>
            <a:lstStyle/>
            <a:p>
              <a:endParaRPr lang="en-US"/>
            </a:p>
          </p:txBody>
        </p:sp>
        <p:sp>
          <p:nvSpPr>
            <p:cNvPr id="233634" name="Oval 162"/>
            <p:cNvSpPr>
              <a:spLocks noChangeArrowheads="1"/>
            </p:cNvSpPr>
            <p:nvPr/>
          </p:nvSpPr>
          <p:spPr bwMode="auto">
            <a:xfrm>
              <a:off x="1440" y="2784"/>
              <a:ext cx="96" cy="96"/>
            </a:xfrm>
            <a:prstGeom prst="ellipse">
              <a:avLst/>
            </a:prstGeom>
            <a:noFill/>
            <a:ln w="28575">
              <a:solidFill>
                <a:srgbClr val="990000"/>
              </a:solidFill>
              <a:round/>
              <a:headEnd/>
              <a:tailEnd/>
            </a:ln>
            <a:effectLst/>
          </p:spPr>
          <p:txBody>
            <a:bodyPr wrap="none" anchor="ctr"/>
            <a:lstStyle/>
            <a:p>
              <a:endParaRPr lang="en-US"/>
            </a:p>
          </p:txBody>
        </p:sp>
        <p:sp>
          <p:nvSpPr>
            <p:cNvPr id="233635" name="Oval 163"/>
            <p:cNvSpPr>
              <a:spLocks noChangeArrowheads="1"/>
            </p:cNvSpPr>
            <p:nvPr/>
          </p:nvSpPr>
          <p:spPr bwMode="auto">
            <a:xfrm>
              <a:off x="2208" y="2688"/>
              <a:ext cx="96" cy="96"/>
            </a:xfrm>
            <a:prstGeom prst="ellipse">
              <a:avLst/>
            </a:prstGeom>
            <a:noFill/>
            <a:ln w="28575">
              <a:solidFill>
                <a:srgbClr val="990000"/>
              </a:solidFill>
              <a:round/>
              <a:headEnd/>
              <a:tailEnd/>
            </a:ln>
            <a:effectLst/>
          </p:spPr>
          <p:txBody>
            <a:bodyPr wrap="none" anchor="ctr"/>
            <a:lstStyle/>
            <a:p>
              <a:endParaRPr lang="en-US"/>
            </a:p>
          </p:txBody>
        </p:sp>
        <p:sp>
          <p:nvSpPr>
            <p:cNvPr id="233636" name="Oval 164"/>
            <p:cNvSpPr>
              <a:spLocks noChangeArrowheads="1"/>
            </p:cNvSpPr>
            <p:nvPr/>
          </p:nvSpPr>
          <p:spPr bwMode="auto">
            <a:xfrm>
              <a:off x="576" y="2688"/>
              <a:ext cx="96" cy="96"/>
            </a:xfrm>
            <a:prstGeom prst="ellipse">
              <a:avLst/>
            </a:prstGeom>
            <a:noFill/>
            <a:ln w="28575">
              <a:solidFill>
                <a:srgbClr val="990000"/>
              </a:solidFill>
              <a:round/>
              <a:headEnd/>
              <a:tailEnd/>
            </a:ln>
            <a:effectLst/>
          </p:spPr>
          <p:txBody>
            <a:bodyPr wrap="none" anchor="ctr"/>
            <a:lstStyle/>
            <a:p>
              <a:endParaRPr lang="en-US"/>
            </a:p>
          </p:txBody>
        </p:sp>
        <p:sp>
          <p:nvSpPr>
            <p:cNvPr id="233647" name="Line 175"/>
            <p:cNvSpPr>
              <a:spLocks noChangeShapeType="1"/>
            </p:cNvSpPr>
            <p:nvPr/>
          </p:nvSpPr>
          <p:spPr bwMode="auto">
            <a:xfrm flipH="1">
              <a:off x="1296" y="1344"/>
              <a:ext cx="1728" cy="480"/>
            </a:xfrm>
            <a:prstGeom prst="line">
              <a:avLst/>
            </a:prstGeom>
            <a:noFill/>
            <a:ln w="9525">
              <a:solidFill>
                <a:schemeClr val="tx1"/>
              </a:solidFill>
              <a:round/>
              <a:headEnd/>
              <a:tailEnd type="triangle" w="med" len="med"/>
            </a:ln>
            <a:effectLst/>
          </p:spPr>
          <p:txBody>
            <a:bodyPr wrap="none"/>
            <a:lstStyle/>
            <a:p>
              <a:endParaRPr lang="en-US"/>
            </a:p>
          </p:txBody>
        </p:sp>
        <p:sp>
          <p:nvSpPr>
            <p:cNvPr id="233648" name="Line 176"/>
            <p:cNvSpPr>
              <a:spLocks noChangeShapeType="1"/>
            </p:cNvSpPr>
            <p:nvPr/>
          </p:nvSpPr>
          <p:spPr bwMode="auto">
            <a:xfrm flipH="1">
              <a:off x="720" y="2112"/>
              <a:ext cx="576" cy="480"/>
            </a:xfrm>
            <a:prstGeom prst="line">
              <a:avLst/>
            </a:prstGeom>
            <a:noFill/>
            <a:ln w="9525">
              <a:solidFill>
                <a:schemeClr val="tx1"/>
              </a:solidFill>
              <a:round/>
              <a:headEnd/>
              <a:tailEnd type="triangle" w="med" len="med"/>
            </a:ln>
            <a:effectLst/>
          </p:spPr>
          <p:txBody>
            <a:bodyPr wrap="none"/>
            <a:lstStyle/>
            <a:p>
              <a:endParaRPr lang="en-US"/>
            </a:p>
          </p:txBody>
        </p:sp>
        <p:sp>
          <p:nvSpPr>
            <p:cNvPr id="233649" name="Line 177"/>
            <p:cNvSpPr>
              <a:spLocks noChangeShapeType="1"/>
            </p:cNvSpPr>
            <p:nvPr/>
          </p:nvSpPr>
          <p:spPr bwMode="auto">
            <a:xfrm flipH="1">
              <a:off x="1104" y="2112"/>
              <a:ext cx="192" cy="480"/>
            </a:xfrm>
            <a:prstGeom prst="line">
              <a:avLst/>
            </a:prstGeom>
            <a:noFill/>
            <a:ln w="9525">
              <a:solidFill>
                <a:schemeClr val="tx1"/>
              </a:solidFill>
              <a:round/>
              <a:headEnd/>
              <a:tailEnd type="triangle" w="med" len="med"/>
            </a:ln>
            <a:effectLst/>
          </p:spPr>
          <p:txBody>
            <a:bodyPr wrap="none"/>
            <a:lstStyle/>
            <a:p>
              <a:endParaRPr lang="en-US"/>
            </a:p>
          </p:txBody>
        </p:sp>
        <p:sp>
          <p:nvSpPr>
            <p:cNvPr id="233650" name="Line 178"/>
            <p:cNvSpPr>
              <a:spLocks noChangeShapeType="1"/>
            </p:cNvSpPr>
            <p:nvPr/>
          </p:nvSpPr>
          <p:spPr bwMode="auto">
            <a:xfrm>
              <a:off x="1296" y="2112"/>
              <a:ext cx="192" cy="480"/>
            </a:xfrm>
            <a:prstGeom prst="line">
              <a:avLst/>
            </a:prstGeom>
            <a:noFill/>
            <a:ln w="9525">
              <a:solidFill>
                <a:schemeClr val="tx1"/>
              </a:solidFill>
              <a:round/>
              <a:headEnd/>
              <a:tailEnd type="triangle" w="med" len="med"/>
            </a:ln>
            <a:effectLst/>
          </p:spPr>
          <p:txBody>
            <a:bodyPr wrap="none"/>
            <a:lstStyle/>
            <a:p>
              <a:endParaRPr lang="en-US"/>
            </a:p>
          </p:txBody>
        </p:sp>
        <p:sp>
          <p:nvSpPr>
            <p:cNvPr id="233651" name="Line 179"/>
            <p:cNvSpPr>
              <a:spLocks noChangeShapeType="1"/>
            </p:cNvSpPr>
            <p:nvPr/>
          </p:nvSpPr>
          <p:spPr bwMode="auto">
            <a:xfrm>
              <a:off x="1296" y="2112"/>
              <a:ext cx="576" cy="480"/>
            </a:xfrm>
            <a:prstGeom prst="line">
              <a:avLst/>
            </a:prstGeom>
            <a:noFill/>
            <a:ln w="9525">
              <a:solidFill>
                <a:schemeClr val="tx1"/>
              </a:solidFill>
              <a:round/>
              <a:headEnd/>
              <a:tailEnd type="triangle" w="med" len="med"/>
            </a:ln>
            <a:effectLst/>
          </p:spPr>
          <p:txBody>
            <a:bodyPr wrap="none"/>
            <a:lstStyle/>
            <a:p>
              <a:endParaRPr lang="en-US"/>
            </a:p>
          </p:txBody>
        </p:sp>
        <p:sp>
          <p:nvSpPr>
            <p:cNvPr id="233652" name="Line 180"/>
            <p:cNvSpPr>
              <a:spLocks noChangeShapeType="1"/>
            </p:cNvSpPr>
            <p:nvPr/>
          </p:nvSpPr>
          <p:spPr bwMode="auto">
            <a:xfrm>
              <a:off x="1296" y="2112"/>
              <a:ext cx="960" cy="480"/>
            </a:xfrm>
            <a:prstGeom prst="line">
              <a:avLst/>
            </a:prstGeom>
            <a:noFill/>
            <a:ln w="9525">
              <a:solidFill>
                <a:schemeClr val="tx1"/>
              </a:solidFill>
              <a:round/>
              <a:headEnd/>
              <a:tailEnd type="triangle" w="med" len="med"/>
            </a:ln>
            <a:effectLst/>
          </p:spPr>
          <p:txBody>
            <a:bodyPr wrap="none"/>
            <a:lstStyle/>
            <a:p>
              <a:endParaRPr lang="en-US"/>
            </a:p>
          </p:txBody>
        </p:sp>
        <p:sp>
          <p:nvSpPr>
            <p:cNvPr id="233653" name="Line 181"/>
            <p:cNvSpPr>
              <a:spLocks noChangeShapeType="1"/>
            </p:cNvSpPr>
            <p:nvPr/>
          </p:nvSpPr>
          <p:spPr bwMode="auto">
            <a:xfrm>
              <a:off x="2976" y="1344"/>
              <a:ext cx="432" cy="960"/>
            </a:xfrm>
            <a:prstGeom prst="line">
              <a:avLst/>
            </a:prstGeom>
            <a:noFill/>
            <a:ln w="9525">
              <a:solidFill>
                <a:schemeClr val="tx1"/>
              </a:solidFill>
              <a:round/>
              <a:headEnd/>
              <a:tailEnd type="triangle" w="med" len="med"/>
            </a:ln>
            <a:effectLst/>
          </p:spPr>
          <p:txBody>
            <a:bodyPr wrap="none"/>
            <a:lstStyle/>
            <a:p>
              <a:endParaRPr lang="en-US"/>
            </a:p>
          </p:txBody>
        </p:sp>
        <p:sp>
          <p:nvSpPr>
            <p:cNvPr id="233654" name="Line 182"/>
            <p:cNvSpPr>
              <a:spLocks noChangeShapeType="1"/>
            </p:cNvSpPr>
            <p:nvPr/>
          </p:nvSpPr>
          <p:spPr bwMode="auto">
            <a:xfrm>
              <a:off x="2976" y="1344"/>
              <a:ext cx="1872" cy="480"/>
            </a:xfrm>
            <a:prstGeom prst="line">
              <a:avLst/>
            </a:prstGeom>
            <a:noFill/>
            <a:ln w="9525">
              <a:solidFill>
                <a:schemeClr val="tx1"/>
              </a:solidFill>
              <a:round/>
              <a:headEnd/>
              <a:tailEnd type="triangle" w="med" len="med"/>
            </a:ln>
            <a:effectLst/>
          </p:spPr>
          <p:txBody>
            <a:bodyPr wrap="none"/>
            <a:lstStyle/>
            <a:p>
              <a:endParaRPr lang="en-US"/>
            </a:p>
          </p:txBody>
        </p:sp>
        <p:sp>
          <p:nvSpPr>
            <p:cNvPr id="233655" name="Line 183"/>
            <p:cNvSpPr>
              <a:spLocks noChangeShapeType="1"/>
            </p:cNvSpPr>
            <p:nvPr/>
          </p:nvSpPr>
          <p:spPr bwMode="auto">
            <a:xfrm>
              <a:off x="3408" y="2592"/>
              <a:ext cx="144" cy="672"/>
            </a:xfrm>
            <a:prstGeom prst="line">
              <a:avLst/>
            </a:prstGeom>
            <a:noFill/>
            <a:ln w="9525">
              <a:solidFill>
                <a:schemeClr val="tx1"/>
              </a:solidFill>
              <a:round/>
              <a:headEnd/>
              <a:tailEnd type="triangle" w="med" len="med"/>
            </a:ln>
            <a:effectLst/>
          </p:spPr>
          <p:txBody>
            <a:bodyPr wrap="none"/>
            <a:lstStyle/>
            <a:p>
              <a:endParaRPr lang="en-US"/>
            </a:p>
          </p:txBody>
        </p:sp>
        <p:sp>
          <p:nvSpPr>
            <p:cNvPr id="233656" name="Line 184"/>
            <p:cNvSpPr>
              <a:spLocks noChangeShapeType="1"/>
            </p:cNvSpPr>
            <p:nvPr/>
          </p:nvSpPr>
          <p:spPr bwMode="auto">
            <a:xfrm flipH="1">
              <a:off x="2784" y="2592"/>
              <a:ext cx="624" cy="672"/>
            </a:xfrm>
            <a:prstGeom prst="line">
              <a:avLst/>
            </a:prstGeom>
            <a:noFill/>
            <a:ln w="9525">
              <a:solidFill>
                <a:schemeClr val="tx1"/>
              </a:solidFill>
              <a:round/>
              <a:headEnd/>
              <a:tailEnd type="triangle" w="med" len="med"/>
            </a:ln>
            <a:effectLst/>
          </p:spPr>
          <p:txBody>
            <a:bodyPr wrap="none"/>
            <a:lstStyle/>
            <a:p>
              <a:endParaRPr lang="en-US"/>
            </a:p>
          </p:txBody>
        </p:sp>
        <p:sp>
          <p:nvSpPr>
            <p:cNvPr id="233657" name="Line 185"/>
            <p:cNvSpPr>
              <a:spLocks noChangeShapeType="1"/>
            </p:cNvSpPr>
            <p:nvPr/>
          </p:nvSpPr>
          <p:spPr bwMode="auto">
            <a:xfrm flipH="1">
              <a:off x="3168" y="2592"/>
              <a:ext cx="240" cy="672"/>
            </a:xfrm>
            <a:prstGeom prst="line">
              <a:avLst/>
            </a:prstGeom>
            <a:noFill/>
            <a:ln w="9525">
              <a:solidFill>
                <a:schemeClr val="tx1"/>
              </a:solidFill>
              <a:round/>
              <a:headEnd/>
              <a:tailEnd type="triangle" w="med" len="med"/>
            </a:ln>
            <a:effectLst/>
          </p:spPr>
          <p:txBody>
            <a:bodyPr wrap="none"/>
            <a:lstStyle/>
            <a:p>
              <a:endParaRPr lang="en-US"/>
            </a:p>
          </p:txBody>
        </p:sp>
        <p:sp>
          <p:nvSpPr>
            <p:cNvPr id="233658" name="Line 186"/>
            <p:cNvSpPr>
              <a:spLocks noChangeShapeType="1"/>
            </p:cNvSpPr>
            <p:nvPr/>
          </p:nvSpPr>
          <p:spPr bwMode="auto">
            <a:xfrm>
              <a:off x="3408" y="2592"/>
              <a:ext cx="480" cy="672"/>
            </a:xfrm>
            <a:prstGeom prst="line">
              <a:avLst/>
            </a:prstGeom>
            <a:noFill/>
            <a:ln w="9525">
              <a:solidFill>
                <a:schemeClr val="tx1"/>
              </a:solidFill>
              <a:round/>
              <a:headEnd/>
              <a:tailEnd type="triangle" w="med" len="med"/>
            </a:ln>
            <a:effectLst/>
          </p:spPr>
          <p:txBody>
            <a:bodyPr wrap="none"/>
            <a:lstStyle/>
            <a:p>
              <a:endParaRPr lang="en-US"/>
            </a:p>
          </p:txBody>
        </p:sp>
        <p:sp>
          <p:nvSpPr>
            <p:cNvPr id="233659" name="Line 187"/>
            <p:cNvSpPr>
              <a:spLocks noChangeShapeType="1"/>
            </p:cNvSpPr>
            <p:nvPr/>
          </p:nvSpPr>
          <p:spPr bwMode="auto">
            <a:xfrm>
              <a:off x="3408" y="2592"/>
              <a:ext cx="864" cy="672"/>
            </a:xfrm>
            <a:prstGeom prst="line">
              <a:avLst/>
            </a:prstGeom>
            <a:noFill/>
            <a:ln w="9525">
              <a:solidFill>
                <a:schemeClr val="tx1"/>
              </a:solidFill>
              <a:round/>
              <a:headEnd/>
              <a:tailEnd type="triangle" w="med" len="med"/>
            </a:ln>
            <a:effectLst/>
          </p:spPr>
          <p:txBody>
            <a:bodyPr wrap="none"/>
            <a:lstStyle/>
            <a:p>
              <a:endParaRPr lang="en-US"/>
            </a:p>
          </p:txBody>
        </p:sp>
        <p:sp>
          <p:nvSpPr>
            <p:cNvPr id="233660" name="Line 188"/>
            <p:cNvSpPr>
              <a:spLocks noChangeShapeType="1"/>
            </p:cNvSpPr>
            <p:nvPr/>
          </p:nvSpPr>
          <p:spPr bwMode="auto">
            <a:xfrm flipH="1">
              <a:off x="4704" y="2112"/>
              <a:ext cx="144" cy="480"/>
            </a:xfrm>
            <a:prstGeom prst="line">
              <a:avLst/>
            </a:prstGeom>
            <a:noFill/>
            <a:ln w="9525">
              <a:solidFill>
                <a:schemeClr val="tx1"/>
              </a:solidFill>
              <a:round/>
              <a:headEnd/>
              <a:tailEnd type="triangle" w="med" len="med"/>
            </a:ln>
            <a:effectLst/>
          </p:spPr>
          <p:txBody>
            <a:bodyPr wrap="none"/>
            <a:lstStyle/>
            <a:p>
              <a:endParaRPr lang="en-US"/>
            </a:p>
          </p:txBody>
        </p:sp>
        <p:sp>
          <p:nvSpPr>
            <p:cNvPr id="233661" name="Line 189"/>
            <p:cNvSpPr>
              <a:spLocks noChangeShapeType="1"/>
            </p:cNvSpPr>
            <p:nvPr/>
          </p:nvSpPr>
          <p:spPr bwMode="auto">
            <a:xfrm>
              <a:off x="4848" y="2112"/>
              <a:ext cx="240" cy="48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233676" name="Group 204"/>
          <p:cNvGrpSpPr>
            <a:grpSpLocks/>
          </p:cNvGrpSpPr>
          <p:nvPr/>
        </p:nvGrpSpPr>
        <p:grpSpPr bwMode="auto">
          <a:xfrm>
            <a:off x="838200" y="4578350"/>
            <a:ext cx="7586663" cy="1341438"/>
            <a:chOff x="528" y="2884"/>
            <a:chExt cx="4779" cy="845"/>
          </a:xfrm>
        </p:grpSpPr>
        <p:sp>
          <p:nvSpPr>
            <p:cNvPr id="233663" name="Text Box 191"/>
            <p:cNvSpPr txBox="1">
              <a:spLocks noChangeArrowheads="1"/>
            </p:cNvSpPr>
            <p:nvPr/>
          </p:nvSpPr>
          <p:spPr bwMode="auto">
            <a:xfrm>
              <a:off x="528" y="2884"/>
              <a:ext cx="411"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6-5=1</a:t>
              </a:r>
            </a:p>
          </p:txBody>
        </p:sp>
        <p:sp>
          <p:nvSpPr>
            <p:cNvPr id="233665" name="Text Box 193"/>
            <p:cNvSpPr txBox="1">
              <a:spLocks noChangeArrowheads="1"/>
            </p:cNvSpPr>
            <p:nvPr/>
          </p:nvSpPr>
          <p:spPr bwMode="auto">
            <a:xfrm>
              <a:off x="3312" y="3556"/>
              <a:ext cx="470"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5-6=-1</a:t>
              </a:r>
            </a:p>
          </p:txBody>
        </p:sp>
        <p:sp>
          <p:nvSpPr>
            <p:cNvPr id="233666" name="Text Box 194"/>
            <p:cNvSpPr txBox="1">
              <a:spLocks noChangeArrowheads="1"/>
            </p:cNvSpPr>
            <p:nvPr/>
          </p:nvSpPr>
          <p:spPr bwMode="auto">
            <a:xfrm>
              <a:off x="2928" y="3556"/>
              <a:ext cx="411"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5-5=0</a:t>
              </a:r>
            </a:p>
          </p:txBody>
        </p:sp>
        <p:sp>
          <p:nvSpPr>
            <p:cNvPr id="233667" name="Text Box 195"/>
            <p:cNvSpPr txBox="1">
              <a:spLocks noChangeArrowheads="1"/>
            </p:cNvSpPr>
            <p:nvPr/>
          </p:nvSpPr>
          <p:spPr bwMode="auto">
            <a:xfrm>
              <a:off x="912" y="2884"/>
              <a:ext cx="411"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5-5=0</a:t>
              </a:r>
            </a:p>
          </p:txBody>
        </p:sp>
        <p:sp>
          <p:nvSpPr>
            <p:cNvPr id="233668" name="Text Box 196"/>
            <p:cNvSpPr txBox="1">
              <a:spLocks noChangeArrowheads="1"/>
            </p:cNvSpPr>
            <p:nvPr/>
          </p:nvSpPr>
          <p:spPr bwMode="auto">
            <a:xfrm>
              <a:off x="1296" y="2884"/>
              <a:ext cx="411"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6-5=1</a:t>
              </a:r>
            </a:p>
          </p:txBody>
        </p:sp>
        <p:sp>
          <p:nvSpPr>
            <p:cNvPr id="233669" name="Text Box 197"/>
            <p:cNvSpPr txBox="1">
              <a:spLocks noChangeArrowheads="1"/>
            </p:cNvSpPr>
            <p:nvPr/>
          </p:nvSpPr>
          <p:spPr bwMode="auto">
            <a:xfrm>
              <a:off x="1680" y="2884"/>
              <a:ext cx="411"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5-5=1</a:t>
              </a:r>
            </a:p>
          </p:txBody>
        </p:sp>
        <p:sp>
          <p:nvSpPr>
            <p:cNvPr id="233670" name="Text Box 198"/>
            <p:cNvSpPr txBox="1">
              <a:spLocks noChangeArrowheads="1"/>
            </p:cNvSpPr>
            <p:nvPr/>
          </p:nvSpPr>
          <p:spPr bwMode="auto">
            <a:xfrm>
              <a:off x="2064" y="2884"/>
              <a:ext cx="470"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4-5=-1</a:t>
              </a:r>
            </a:p>
          </p:txBody>
        </p:sp>
        <p:sp>
          <p:nvSpPr>
            <p:cNvPr id="233671" name="Text Box 199"/>
            <p:cNvSpPr txBox="1">
              <a:spLocks noChangeArrowheads="1"/>
            </p:cNvSpPr>
            <p:nvPr/>
          </p:nvSpPr>
          <p:spPr bwMode="auto">
            <a:xfrm>
              <a:off x="2496" y="3556"/>
              <a:ext cx="470"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5-6=-1</a:t>
              </a:r>
            </a:p>
          </p:txBody>
        </p:sp>
        <p:sp>
          <p:nvSpPr>
            <p:cNvPr id="233672" name="Text Box 200"/>
            <p:cNvSpPr txBox="1">
              <a:spLocks noChangeArrowheads="1"/>
            </p:cNvSpPr>
            <p:nvPr/>
          </p:nvSpPr>
          <p:spPr bwMode="auto">
            <a:xfrm>
              <a:off x="4896" y="2884"/>
              <a:ext cx="411"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6-4=2</a:t>
              </a:r>
            </a:p>
          </p:txBody>
        </p:sp>
        <p:sp>
          <p:nvSpPr>
            <p:cNvPr id="233673" name="Text Box 201"/>
            <p:cNvSpPr txBox="1">
              <a:spLocks noChangeArrowheads="1"/>
            </p:cNvSpPr>
            <p:nvPr/>
          </p:nvSpPr>
          <p:spPr bwMode="auto">
            <a:xfrm>
              <a:off x="4512" y="2884"/>
              <a:ext cx="411"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5-4=1</a:t>
              </a:r>
            </a:p>
          </p:txBody>
        </p:sp>
        <p:sp>
          <p:nvSpPr>
            <p:cNvPr id="233674" name="Text Box 202"/>
            <p:cNvSpPr txBox="1">
              <a:spLocks noChangeArrowheads="1"/>
            </p:cNvSpPr>
            <p:nvPr/>
          </p:nvSpPr>
          <p:spPr bwMode="auto">
            <a:xfrm>
              <a:off x="3744" y="3556"/>
              <a:ext cx="411"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6-6=0</a:t>
              </a:r>
            </a:p>
          </p:txBody>
        </p:sp>
        <p:sp>
          <p:nvSpPr>
            <p:cNvPr id="233675" name="Text Box 203"/>
            <p:cNvSpPr txBox="1">
              <a:spLocks noChangeArrowheads="1"/>
            </p:cNvSpPr>
            <p:nvPr/>
          </p:nvSpPr>
          <p:spPr bwMode="auto">
            <a:xfrm>
              <a:off x="4128" y="3556"/>
              <a:ext cx="470" cy="173"/>
            </a:xfrm>
            <a:prstGeom prst="rect">
              <a:avLst/>
            </a:prstGeom>
            <a:noFill/>
            <a:ln w="9525">
              <a:noFill/>
              <a:miter lim="800000"/>
              <a:headEnd/>
              <a:tailEnd/>
            </a:ln>
            <a:effectLst/>
          </p:spPr>
          <p:txBody>
            <a:bodyPr wrap="none">
              <a:spAutoFit/>
            </a:bodyPr>
            <a:lstStyle/>
            <a:p>
              <a:r>
                <a:rPr lang="en-US" sz="1200" b="1">
                  <a:solidFill>
                    <a:srgbClr val="CC0066"/>
                  </a:solidFill>
                  <a:latin typeface="Comic Sans MS" pitchFamily="66" charset="0"/>
                </a:rPr>
                <a:t>4-6=-2</a:t>
              </a:r>
            </a:p>
          </p:txBody>
        </p:sp>
      </p:grpSp>
      <p:sp>
        <p:nvSpPr>
          <p:cNvPr id="233677" name="Text Box 205"/>
          <p:cNvSpPr txBox="1">
            <a:spLocks noChangeArrowheads="1"/>
          </p:cNvSpPr>
          <p:nvPr/>
        </p:nvSpPr>
        <p:spPr bwMode="auto">
          <a:xfrm>
            <a:off x="2286000" y="2908300"/>
            <a:ext cx="447675" cy="457200"/>
          </a:xfrm>
          <a:prstGeom prst="rect">
            <a:avLst/>
          </a:prstGeom>
          <a:noFill/>
          <a:ln w="9525">
            <a:noFill/>
            <a:miter lim="800000"/>
            <a:headEnd/>
            <a:tailEnd/>
          </a:ln>
          <a:effectLst/>
        </p:spPr>
        <p:txBody>
          <a:bodyPr wrap="none">
            <a:spAutoFit/>
          </a:bodyPr>
          <a:lstStyle/>
          <a:p>
            <a:r>
              <a:rPr lang="en-US" sz="2400">
                <a:solidFill>
                  <a:srgbClr val="FF3300"/>
                </a:solidFill>
                <a:latin typeface="Comic Sans MS" pitchFamily="66" charset="0"/>
              </a:rPr>
              <a:t>-1</a:t>
            </a:r>
          </a:p>
        </p:txBody>
      </p:sp>
      <p:sp>
        <p:nvSpPr>
          <p:cNvPr id="233678" name="Text Box 206"/>
          <p:cNvSpPr txBox="1">
            <a:spLocks noChangeArrowheads="1"/>
          </p:cNvSpPr>
          <p:nvPr/>
        </p:nvSpPr>
        <p:spPr bwMode="auto">
          <a:xfrm>
            <a:off x="5638800" y="3670300"/>
            <a:ext cx="496888" cy="457200"/>
          </a:xfrm>
          <a:prstGeom prst="rect">
            <a:avLst/>
          </a:prstGeom>
          <a:noFill/>
          <a:ln w="9525">
            <a:noFill/>
            <a:miter lim="800000"/>
            <a:headEnd/>
            <a:tailEnd/>
          </a:ln>
          <a:effectLst/>
        </p:spPr>
        <p:txBody>
          <a:bodyPr wrap="none">
            <a:spAutoFit/>
          </a:bodyPr>
          <a:lstStyle/>
          <a:p>
            <a:r>
              <a:rPr lang="en-US" sz="2400">
                <a:solidFill>
                  <a:srgbClr val="FF3300"/>
                </a:solidFill>
                <a:latin typeface="Comic Sans MS" pitchFamily="66" charset="0"/>
              </a:rPr>
              <a:t>-2</a:t>
            </a:r>
          </a:p>
        </p:txBody>
      </p:sp>
      <p:sp>
        <p:nvSpPr>
          <p:cNvPr id="233679" name="Text Box 207"/>
          <p:cNvSpPr txBox="1">
            <a:spLocks noChangeArrowheads="1"/>
          </p:cNvSpPr>
          <p:nvPr/>
        </p:nvSpPr>
        <p:spPr bwMode="auto">
          <a:xfrm>
            <a:off x="8001000" y="2908300"/>
            <a:ext cx="320675" cy="457200"/>
          </a:xfrm>
          <a:prstGeom prst="rect">
            <a:avLst/>
          </a:prstGeom>
          <a:noFill/>
          <a:ln w="9525">
            <a:noFill/>
            <a:miter lim="800000"/>
            <a:headEnd/>
            <a:tailEnd/>
          </a:ln>
          <a:effectLst/>
        </p:spPr>
        <p:txBody>
          <a:bodyPr wrap="none">
            <a:spAutoFit/>
          </a:bodyPr>
          <a:lstStyle/>
          <a:p>
            <a:r>
              <a:rPr lang="en-US" sz="2400">
                <a:solidFill>
                  <a:srgbClr val="FF3300"/>
                </a:solidFill>
                <a:latin typeface="Comic Sans MS" pitchFamily="66" charset="0"/>
              </a:rPr>
              <a:t>1</a:t>
            </a:r>
          </a:p>
        </p:txBody>
      </p:sp>
      <p:sp>
        <p:nvSpPr>
          <p:cNvPr id="233680" name="Text Box 208"/>
          <p:cNvSpPr txBox="1">
            <a:spLocks noChangeArrowheads="1"/>
          </p:cNvSpPr>
          <p:nvPr/>
        </p:nvSpPr>
        <p:spPr bwMode="auto">
          <a:xfrm>
            <a:off x="5105400" y="1689100"/>
            <a:ext cx="320675" cy="457200"/>
          </a:xfrm>
          <a:prstGeom prst="rect">
            <a:avLst/>
          </a:prstGeom>
          <a:noFill/>
          <a:ln w="9525">
            <a:noFill/>
            <a:miter lim="800000"/>
            <a:headEnd/>
            <a:tailEnd/>
          </a:ln>
          <a:effectLst/>
        </p:spPr>
        <p:txBody>
          <a:bodyPr wrap="none">
            <a:spAutoFit/>
          </a:bodyPr>
          <a:lstStyle/>
          <a:p>
            <a:r>
              <a:rPr lang="en-US" sz="2400">
                <a:solidFill>
                  <a:srgbClr val="FF3300"/>
                </a:solidFill>
                <a:latin typeface="Comic Sans MS" pitchFamily="66" charset="0"/>
              </a:rPr>
              <a:t>1</a:t>
            </a:r>
          </a:p>
        </p:txBody>
      </p:sp>
      <p:sp>
        <p:nvSpPr>
          <p:cNvPr id="233682" name="Line 210"/>
          <p:cNvSpPr>
            <a:spLocks noChangeShapeType="1"/>
          </p:cNvSpPr>
          <p:nvPr/>
        </p:nvSpPr>
        <p:spPr bwMode="auto">
          <a:xfrm>
            <a:off x="4724400" y="2133600"/>
            <a:ext cx="2971800" cy="762000"/>
          </a:xfrm>
          <a:prstGeom prst="line">
            <a:avLst/>
          </a:prstGeom>
          <a:noFill/>
          <a:ln w="38100">
            <a:solidFill>
              <a:srgbClr val="009900"/>
            </a:solidFill>
            <a:round/>
            <a:headEnd/>
            <a:tailEnd type="triangle" w="med" len="med"/>
          </a:ln>
          <a:effectLst/>
        </p:spPr>
        <p:txBody>
          <a:bodyPr wrap="none"/>
          <a:lstStyle/>
          <a:p>
            <a:endParaRPr lang="en-US"/>
          </a:p>
        </p:txBody>
      </p:sp>
      <p:sp>
        <p:nvSpPr>
          <p:cNvPr id="233683" name="Text Box 211"/>
          <p:cNvSpPr txBox="1">
            <a:spLocks noChangeArrowheads="1"/>
          </p:cNvSpPr>
          <p:nvPr/>
        </p:nvSpPr>
        <p:spPr bwMode="auto">
          <a:xfrm>
            <a:off x="655638" y="1612900"/>
            <a:ext cx="2657475" cy="822325"/>
          </a:xfrm>
          <a:prstGeom prst="rect">
            <a:avLst/>
          </a:prstGeom>
          <a:noFill/>
          <a:ln w="9525">
            <a:noFill/>
            <a:miter lim="800000"/>
            <a:headEnd/>
            <a:tailEnd/>
          </a:ln>
          <a:effectLst/>
        </p:spPr>
        <p:txBody>
          <a:bodyPr wrap="none">
            <a:spAutoFit/>
          </a:bodyPr>
          <a:lstStyle/>
          <a:p>
            <a:pPr algn="ctr"/>
            <a:r>
              <a:rPr lang="en-US" sz="2400">
                <a:latin typeface="Comic Sans MS" pitchFamily="66" charset="0"/>
              </a:rPr>
              <a:t>Tic-Tac-Toe tree</a:t>
            </a:r>
          </a:p>
          <a:p>
            <a:pPr algn="ctr"/>
            <a:r>
              <a:rPr lang="en-US" sz="2400">
                <a:latin typeface="Comic Sans MS" pitchFamily="66" charset="0"/>
              </a:rPr>
              <a:t>at horizon = 2</a:t>
            </a:r>
          </a:p>
        </p:txBody>
      </p:sp>
      <p:sp>
        <p:nvSpPr>
          <p:cNvPr id="233684" name="Text Box 212"/>
          <p:cNvSpPr txBox="1">
            <a:spLocks noChangeArrowheads="1"/>
          </p:cNvSpPr>
          <p:nvPr/>
        </p:nvSpPr>
        <p:spPr bwMode="auto">
          <a:xfrm>
            <a:off x="6019800" y="2057400"/>
            <a:ext cx="1397000" cy="396875"/>
          </a:xfrm>
          <a:prstGeom prst="rect">
            <a:avLst/>
          </a:prstGeom>
          <a:noFill/>
          <a:ln w="9525">
            <a:noFill/>
            <a:miter lim="800000"/>
            <a:headEnd/>
            <a:tailEnd/>
          </a:ln>
          <a:effectLst/>
        </p:spPr>
        <p:txBody>
          <a:bodyPr wrap="none">
            <a:spAutoFit/>
          </a:bodyPr>
          <a:lstStyle/>
          <a:p>
            <a:r>
              <a:rPr lang="en-US" sz="2000">
                <a:solidFill>
                  <a:srgbClr val="008000"/>
                </a:solidFill>
                <a:latin typeface="Comic Sans MS" pitchFamily="66" charset="0"/>
              </a:rPr>
              <a:t>Best move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3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3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3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3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36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6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3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77" grpId="0" autoUpdateAnimBg="0"/>
      <p:bldP spid="233678" grpId="0" autoUpdateAnimBg="0"/>
      <p:bldP spid="233679" grpId="0" autoUpdateAnimBg="0"/>
      <p:bldP spid="233680" grpId="0" autoUpdateAnimBg="0"/>
      <p:bldP spid="233682" grpId="0" animBg="1"/>
      <p:bldP spid="2336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mtClean="0"/>
              <a:t>Continuation</a:t>
            </a:r>
            <a:endParaRPr lang="en-US"/>
          </a:p>
        </p:txBody>
      </p:sp>
      <p:grpSp>
        <p:nvGrpSpPr>
          <p:cNvPr id="235113" name="Group 617"/>
          <p:cNvGrpSpPr>
            <a:grpSpLocks/>
          </p:cNvGrpSpPr>
          <p:nvPr/>
        </p:nvGrpSpPr>
        <p:grpSpPr bwMode="auto">
          <a:xfrm>
            <a:off x="838200" y="1676400"/>
            <a:ext cx="7848600" cy="4114800"/>
            <a:chOff x="528" y="1056"/>
            <a:chExt cx="4944" cy="2592"/>
          </a:xfrm>
        </p:grpSpPr>
        <p:grpSp>
          <p:nvGrpSpPr>
            <p:cNvPr id="234662" name="Group 166"/>
            <p:cNvGrpSpPr>
              <a:grpSpLocks/>
            </p:cNvGrpSpPr>
            <p:nvPr/>
          </p:nvGrpSpPr>
          <p:grpSpPr bwMode="auto">
            <a:xfrm>
              <a:off x="4224" y="1056"/>
              <a:ext cx="288" cy="288"/>
              <a:chOff x="4224" y="1056"/>
              <a:chExt cx="288" cy="288"/>
            </a:xfrm>
          </p:grpSpPr>
          <p:grpSp>
            <p:nvGrpSpPr>
              <p:cNvPr id="234571" name="Group 75"/>
              <p:cNvGrpSpPr>
                <a:grpSpLocks/>
              </p:cNvGrpSpPr>
              <p:nvPr/>
            </p:nvGrpSpPr>
            <p:grpSpPr bwMode="auto">
              <a:xfrm>
                <a:off x="4224" y="1056"/>
                <a:ext cx="288" cy="288"/>
                <a:chOff x="960" y="1728"/>
                <a:chExt cx="288" cy="288"/>
              </a:xfrm>
            </p:grpSpPr>
            <p:sp>
              <p:nvSpPr>
                <p:cNvPr id="234572" name="Rectangle 76"/>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573" name="Line 77"/>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574" name="Line 78"/>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575" name="Line 79"/>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576" name="Line 80"/>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601" name="Group 105"/>
              <p:cNvGrpSpPr>
                <a:grpSpLocks/>
              </p:cNvGrpSpPr>
              <p:nvPr/>
            </p:nvGrpSpPr>
            <p:grpSpPr bwMode="auto">
              <a:xfrm>
                <a:off x="4320" y="1152"/>
                <a:ext cx="96" cy="96"/>
                <a:chOff x="576" y="3648"/>
                <a:chExt cx="96" cy="96"/>
              </a:xfrm>
            </p:grpSpPr>
            <p:sp>
              <p:nvSpPr>
                <p:cNvPr id="234602" name="Line 106"/>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603" name="Line 107"/>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641" name="Oval 145"/>
              <p:cNvSpPr>
                <a:spLocks noChangeArrowheads="1"/>
              </p:cNvSpPr>
              <p:nvPr/>
            </p:nvSpPr>
            <p:spPr bwMode="auto">
              <a:xfrm>
                <a:off x="4320" y="1056"/>
                <a:ext cx="96" cy="96"/>
              </a:xfrm>
              <a:prstGeom prst="ellipse">
                <a:avLst/>
              </a:prstGeom>
              <a:noFill/>
              <a:ln w="28575">
                <a:solidFill>
                  <a:srgbClr val="990000"/>
                </a:solidFill>
                <a:round/>
                <a:headEnd/>
                <a:tailEnd/>
              </a:ln>
              <a:effectLst/>
            </p:spPr>
            <p:txBody>
              <a:bodyPr wrap="none" anchor="ctr"/>
              <a:lstStyle/>
              <a:p>
                <a:endParaRPr lang="en-US"/>
              </a:p>
            </p:txBody>
          </p:sp>
        </p:grpSp>
        <p:grpSp>
          <p:nvGrpSpPr>
            <p:cNvPr id="235062" name="Group 566"/>
            <p:cNvGrpSpPr>
              <a:grpSpLocks/>
            </p:cNvGrpSpPr>
            <p:nvPr/>
          </p:nvGrpSpPr>
          <p:grpSpPr bwMode="auto">
            <a:xfrm>
              <a:off x="1488" y="1632"/>
              <a:ext cx="1968" cy="864"/>
              <a:chOff x="1488" y="1632"/>
              <a:chExt cx="1968" cy="864"/>
            </a:xfrm>
          </p:grpSpPr>
          <p:grpSp>
            <p:nvGrpSpPr>
              <p:cNvPr id="234664" name="Group 168"/>
              <p:cNvGrpSpPr>
                <a:grpSpLocks/>
              </p:cNvGrpSpPr>
              <p:nvPr/>
            </p:nvGrpSpPr>
            <p:grpSpPr bwMode="auto">
              <a:xfrm>
                <a:off x="2880" y="1632"/>
                <a:ext cx="288" cy="288"/>
                <a:chOff x="2880" y="1632"/>
                <a:chExt cx="288" cy="288"/>
              </a:xfrm>
            </p:grpSpPr>
            <p:grpSp>
              <p:nvGrpSpPr>
                <p:cNvPr id="234559" name="Group 63"/>
                <p:cNvGrpSpPr>
                  <a:grpSpLocks/>
                </p:cNvGrpSpPr>
                <p:nvPr/>
              </p:nvGrpSpPr>
              <p:grpSpPr bwMode="auto">
                <a:xfrm>
                  <a:off x="2880" y="1632"/>
                  <a:ext cx="288" cy="288"/>
                  <a:chOff x="960" y="1728"/>
                  <a:chExt cx="288" cy="288"/>
                </a:xfrm>
              </p:grpSpPr>
              <p:sp>
                <p:nvSpPr>
                  <p:cNvPr id="234560" name="Rectangle 64"/>
                  <p:cNvSpPr>
                    <a:spLocks noChangeArrowheads="1"/>
                  </p:cNvSpPr>
                  <p:nvPr/>
                </p:nvSpPr>
                <p:spPr bwMode="auto">
                  <a:xfrm>
                    <a:off x="960" y="1728"/>
                    <a:ext cx="288" cy="288"/>
                  </a:xfrm>
                  <a:prstGeom prst="rect">
                    <a:avLst/>
                  </a:prstGeom>
                  <a:solidFill>
                    <a:srgbClr val="F3E6AF"/>
                  </a:solidFill>
                  <a:ln w="9525">
                    <a:solidFill>
                      <a:schemeClr val="tx1"/>
                    </a:solidFill>
                    <a:miter lim="800000"/>
                    <a:headEnd/>
                    <a:tailEnd/>
                  </a:ln>
                  <a:effectLst/>
                </p:spPr>
                <p:txBody>
                  <a:bodyPr wrap="none" anchor="ctr"/>
                  <a:lstStyle/>
                  <a:p>
                    <a:endParaRPr lang="en-US"/>
                  </a:p>
                </p:txBody>
              </p:sp>
              <p:sp>
                <p:nvSpPr>
                  <p:cNvPr id="234561" name="Line 65"/>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562" name="Line 66"/>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563" name="Line 67"/>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564" name="Line 68"/>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616" name="Group 120"/>
                <p:cNvGrpSpPr>
                  <a:grpSpLocks/>
                </p:cNvGrpSpPr>
                <p:nvPr/>
              </p:nvGrpSpPr>
              <p:grpSpPr bwMode="auto">
                <a:xfrm>
                  <a:off x="2976" y="1728"/>
                  <a:ext cx="96" cy="96"/>
                  <a:chOff x="576" y="3648"/>
                  <a:chExt cx="96" cy="96"/>
                </a:xfrm>
              </p:grpSpPr>
              <p:sp>
                <p:nvSpPr>
                  <p:cNvPr id="234617" name="Line 121"/>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618" name="Line 122"/>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656" name="Oval 160"/>
                <p:cNvSpPr>
                  <a:spLocks noChangeArrowheads="1"/>
                </p:cNvSpPr>
                <p:nvPr/>
              </p:nvSpPr>
              <p:spPr bwMode="auto">
                <a:xfrm>
                  <a:off x="2976" y="1632"/>
                  <a:ext cx="96" cy="96"/>
                </a:xfrm>
                <a:prstGeom prst="ellipse">
                  <a:avLst/>
                </a:prstGeom>
                <a:noFill/>
                <a:ln w="28575">
                  <a:solidFill>
                    <a:srgbClr val="990000"/>
                  </a:solidFill>
                  <a:round/>
                  <a:headEnd/>
                  <a:tailEnd/>
                </a:ln>
                <a:effectLst/>
              </p:spPr>
              <p:txBody>
                <a:bodyPr wrap="none" anchor="ctr"/>
                <a:lstStyle/>
                <a:p>
                  <a:endParaRPr lang="en-US"/>
                </a:p>
              </p:txBody>
            </p:sp>
          </p:grpSp>
          <p:grpSp>
            <p:nvGrpSpPr>
              <p:cNvPr id="235002" name="Group 506"/>
              <p:cNvGrpSpPr>
                <a:grpSpLocks/>
              </p:cNvGrpSpPr>
              <p:nvPr/>
            </p:nvGrpSpPr>
            <p:grpSpPr bwMode="auto">
              <a:xfrm>
                <a:off x="2880" y="1728"/>
                <a:ext cx="96" cy="96"/>
                <a:chOff x="576" y="3648"/>
                <a:chExt cx="96" cy="96"/>
              </a:xfrm>
            </p:grpSpPr>
            <p:sp>
              <p:nvSpPr>
                <p:cNvPr id="235003" name="Line 507"/>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5004" name="Line 508"/>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5061" name="Group 565"/>
              <p:cNvGrpSpPr>
                <a:grpSpLocks/>
              </p:cNvGrpSpPr>
              <p:nvPr/>
            </p:nvGrpSpPr>
            <p:grpSpPr bwMode="auto">
              <a:xfrm>
                <a:off x="1488" y="2208"/>
                <a:ext cx="1968" cy="288"/>
                <a:chOff x="1488" y="2208"/>
                <a:chExt cx="1968" cy="288"/>
              </a:xfrm>
            </p:grpSpPr>
            <p:grpSp>
              <p:nvGrpSpPr>
                <p:cNvPr id="234756" name="Group 260"/>
                <p:cNvGrpSpPr>
                  <a:grpSpLocks/>
                </p:cNvGrpSpPr>
                <p:nvPr/>
              </p:nvGrpSpPr>
              <p:grpSpPr bwMode="auto">
                <a:xfrm>
                  <a:off x="1488" y="2208"/>
                  <a:ext cx="1968" cy="288"/>
                  <a:chOff x="528" y="1632"/>
                  <a:chExt cx="1968" cy="288"/>
                </a:xfrm>
              </p:grpSpPr>
              <p:grpSp>
                <p:nvGrpSpPr>
                  <p:cNvPr id="234757" name="Group 261"/>
                  <p:cNvGrpSpPr>
                    <a:grpSpLocks/>
                  </p:cNvGrpSpPr>
                  <p:nvPr/>
                </p:nvGrpSpPr>
                <p:grpSpPr bwMode="auto">
                  <a:xfrm>
                    <a:off x="2208" y="1632"/>
                    <a:ext cx="288" cy="288"/>
                    <a:chOff x="960" y="1728"/>
                    <a:chExt cx="288" cy="288"/>
                  </a:xfrm>
                </p:grpSpPr>
                <p:sp>
                  <p:nvSpPr>
                    <p:cNvPr id="234758" name="Rectangle 262"/>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59" name="Line 263"/>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60" name="Line 264"/>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61" name="Line 265"/>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62" name="Line 266"/>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63" name="Group 267"/>
                  <p:cNvGrpSpPr>
                    <a:grpSpLocks/>
                  </p:cNvGrpSpPr>
                  <p:nvPr/>
                </p:nvGrpSpPr>
                <p:grpSpPr bwMode="auto">
                  <a:xfrm>
                    <a:off x="2304" y="1728"/>
                    <a:ext cx="96" cy="96"/>
                    <a:chOff x="576" y="3648"/>
                    <a:chExt cx="96" cy="96"/>
                  </a:xfrm>
                </p:grpSpPr>
                <p:sp>
                  <p:nvSpPr>
                    <p:cNvPr id="234764" name="Line 26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65" name="Line 26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66" name="Oval 270"/>
                  <p:cNvSpPr>
                    <a:spLocks noChangeArrowheads="1"/>
                  </p:cNvSpPr>
                  <p:nvPr/>
                </p:nvSpPr>
                <p:spPr bwMode="auto">
                  <a:xfrm>
                    <a:off x="2304"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67" name="Group 271"/>
                  <p:cNvGrpSpPr>
                    <a:grpSpLocks/>
                  </p:cNvGrpSpPr>
                  <p:nvPr/>
                </p:nvGrpSpPr>
                <p:grpSpPr bwMode="auto">
                  <a:xfrm>
                    <a:off x="1872" y="1632"/>
                    <a:ext cx="288" cy="288"/>
                    <a:chOff x="960" y="1728"/>
                    <a:chExt cx="288" cy="288"/>
                  </a:xfrm>
                </p:grpSpPr>
                <p:sp>
                  <p:nvSpPr>
                    <p:cNvPr id="234768" name="Rectangle 272"/>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69" name="Line 273"/>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70" name="Line 274"/>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71" name="Line 275"/>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72" name="Line 276"/>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73" name="Group 277"/>
                  <p:cNvGrpSpPr>
                    <a:grpSpLocks/>
                  </p:cNvGrpSpPr>
                  <p:nvPr/>
                </p:nvGrpSpPr>
                <p:grpSpPr bwMode="auto">
                  <a:xfrm>
                    <a:off x="1968" y="1728"/>
                    <a:ext cx="96" cy="96"/>
                    <a:chOff x="576" y="3648"/>
                    <a:chExt cx="96" cy="96"/>
                  </a:xfrm>
                </p:grpSpPr>
                <p:sp>
                  <p:nvSpPr>
                    <p:cNvPr id="234774" name="Line 27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75" name="Line 27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76" name="Oval 280"/>
                  <p:cNvSpPr>
                    <a:spLocks noChangeArrowheads="1"/>
                  </p:cNvSpPr>
                  <p:nvPr/>
                </p:nvSpPr>
                <p:spPr bwMode="auto">
                  <a:xfrm>
                    <a:off x="1968"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77" name="Group 281"/>
                  <p:cNvGrpSpPr>
                    <a:grpSpLocks/>
                  </p:cNvGrpSpPr>
                  <p:nvPr/>
                </p:nvGrpSpPr>
                <p:grpSpPr bwMode="auto">
                  <a:xfrm>
                    <a:off x="1536" y="1632"/>
                    <a:ext cx="288" cy="288"/>
                    <a:chOff x="960" y="1728"/>
                    <a:chExt cx="288" cy="288"/>
                  </a:xfrm>
                </p:grpSpPr>
                <p:sp>
                  <p:nvSpPr>
                    <p:cNvPr id="234778" name="Rectangle 282"/>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79" name="Line 283"/>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80" name="Line 284"/>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81" name="Line 285"/>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82" name="Line 286"/>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83" name="Group 287"/>
                  <p:cNvGrpSpPr>
                    <a:grpSpLocks/>
                  </p:cNvGrpSpPr>
                  <p:nvPr/>
                </p:nvGrpSpPr>
                <p:grpSpPr bwMode="auto">
                  <a:xfrm>
                    <a:off x="1632" y="1728"/>
                    <a:ext cx="96" cy="96"/>
                    <a:chOff x="576" y="3648"/>
                    <a:chExt cx="96" cy="96"/>
                  </a:xfrm>
                </p:grpSpPr>
                <p:sp>
                  <p:nvSpPr>
                    <p:cNvPr id="234784" name="Line 28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85" name="Line 28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86" name="Oval 290"/>
                  <p:cNvSpPr>
                    <a:spLocks noChangeArrowheads="1"/>
                  </p:cNvSpPr>
                  <p:nvPr/>
                </p:nvSpPr>
                <p:spPr bwMode="auto">
                  <a:xfrm>
                    <a:off x="1632"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87" name="Group 291"/>
                  <p:cNvGrpSpPr>
                    <a:grpSpLocks/>
                  </p:cNvGrpSpPr>
                  <p:nvPr/>
                </p:nvGrpSpPr>
                <p:grpSpPr bwMode="auto">
                  <a:xfrm>
                    <a:off x="528" y="1632"/>
                    <a:ext cx="288" cy="288"/>
                    <a:chOff x="960" y="1728"/>
                    <a:chExt cx="288" cy="288"/>
                  </a:xfrm>
                </p:grpSpPr>
                <p:sp>
                  <p:nvSpPr>
                    <p:cNvPr id="234788" name="Rectangle 292"/>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89" name="Line 293"/>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90" name="Line 294"/>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91" name="Line 295"/>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92" name="Line 296"/>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93" name="Group 297"/>
                  <p:cNvGrpSpPr>
                    <a:grpSpLocks/>
                  </p:cNvGrpSpPr>
                  <p:nvPr/>
                </p:nvGrpSpPr>
                <p:grpSpPr bwMode="auto">
                  <a:xfrm>
                    <a:off x="624" y="1728"/>
                    <a:ext cx="96" cy="96"/>
                    <a:chOff x="576" y="3648"/>
                    <a:chExt cx="96" cy="96"/>
                  </a:xfrm>
                </p:grpSpPr>
                <p:sp>
                  <p:nvSpPr>
                    <p:cNvPr id="234794" name="Line 29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95" name="Line 29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96" name="Oval 300"/>
                  <p:cNvSpPr>
                    <a:spLocks noChangeArrowheads="1"/>
                  </p:cNvSpPr>
                  <p:nvPr/>
                </p:nvSpPr>
                <p:spPr bwMode="auto">
                  <a:xfrm>
                    <a:off x="624"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97" name="Group 301"/>
                  <p:cNvGrpSpPr>
                    <a:grpSpLocks/>
                  </p:cNvGrpSpPr>
                  <p:nvPr/>
                </p:nvGrpSpPr>
                <p:grpSpPr bwMode="auto">
                  <a:xfrm>
                    <a:off x="864" y="1632"/>
                    <a:ext cx="288" cy="288"/>
                    <a:chOff x="960" y="1728"/>
                    <a:chExt cx="288" cy="288"/>
                  </a:xfrm>
                </p:grpSpPr>
                <p:sp>
                  <p:nvSpPr>
                    <p:cNvPr id="234798" name="Rectangle 302"/>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99" name="Line 303"/>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800" name="Line 304"/>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801" name="Line 305"/>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802" name="Line 306"/>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803" name="Group 307"/>
                  <p:cNvGrpSpPr>
                    <a:grpSpLocks/>
                  </p:cNvGrpSpPr>
                  <p:nvPr/>
                </p:nvGrpSpPr>
                <p:grpSpPr bwMode="auto">
                  <a:xfrm>
                    <a:off x="960" y="1728"/>
                    <a:ext cx="96" cy="96"/>
                    <a:chOff x="576" y="3648"/>
                    <a:chExt cx="96" cy="96"/>
                  </a:xfrm>
                </p:grpSpPr>
                <p:sp>
                  <p:nvSpPr>
                    <p:cNvPr id="234804" name="Line 30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805" name="Line 30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806" name="Oval 310"/>
                  <p:cNvSpPr>
                    <a:spLocks noChangeArrowheads="1"/>
                  </p:cNvSpPr>
                  <p:nvPr/>
                </p:nvSpPr>
                <p:spPr bwMode="auto">
                  <a:xfrm>
                    <a:off x="960"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807" name="Group 311"/>
                  <p:cNvGrpSpPr>
                    <a:grpSpLocks/>
                  </p:cNvGrpSpPr>
                  <p:nvPr/>
                </p:nvGrpSpPr>
                <p:grpSpPr bwMode="auto">
                  <a:xfrm>
                    <a:off x="1200" y="1632"/>
                    <a:ext cx="288" cy="288"/>
                    <a:chOff x="960" y="1728"/>
                    <a:chExt cx="288" cy="288"/>
                  </a:xfrm>
                </p:grpSpPr>
                <p:sp>
                  <p:nvSpPr>
                    <p:cNvPr id="234808" name="Rectangle 312"/>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809" name="Line 313"/>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810" name="Line 314"/>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811" name="Line 315"/>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812" name="Line 316"/>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813" name="Group 317"/>
                  <p:cNvGrpSpPr>
                    <a:grpSpLocks/>
                  </p:cNvGrpSpPr>
                  <p:nvPr/>
                </p:nvGrpSpPr>
                <p:grpSpPr bwMode="auto">
                  <a:xfrm>
                    <a:off x="1296" y="1728"/>
                    <a:ext cx="96" cy="96"/>
                    <a:chOff x="576" y="3648"/>
                    <a:chExt cx="96" cy="96"/>
                  </a:xfrm>
                </p:grpSpPr>
                <p:sp>
                  <p:nvSpPr>
                    <p:cNvPr id="234814" name="Line 31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815" name="Line 31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816" name="Oval 320"/>
                  <p:cNvSpPr>
                    <a:spLocks noChangeArrowheads="1"/>
                  </p:cNvSpPr>
                  <p:nvPr/>
                </p:nvSpPr>
                <p:spPr bwMode="auto">
                  <a:xfrm>
                    <a:off x="1296"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grpSp>
              <p:nvGrpSpPr>
                <p:cNvPr id="234951" name="Group 455"/>
                <p:cNvGrpSpPr>
                  <a:grpSpLocks/>
                </p:cNvGrpSpPr>
                <p:nvPr/>
              </p:nvGrpSpPr>
              <p:grpSpPr bwMode="auto">
                <a:xfrm>
                  <a:off x="3168" y="2304"/>
                  <a:ext cx="96" cy="96"/>
                  <a:chOff x="576" y="3648"/>
                  <a:chExt cx="96" cy="96"/>
                </a:xfrm>
              </p:grpSpPr>
              <p:sp>
                <p:nvSpPr>
                  <p:cNvPr id="234952" name="Line 456"/>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53" name="Line 457"/>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60" name="Group 464"/>
                <p:cNvGrpSpPr>
                  <a:grpSpLocks/>
                </p:cNvGrpSpPr>
                <p:nvPr/>
              </p:nvGrpSpPr>
              <p:grpSpPr bwMode="auto">
                <a:xfrm>
                  <a:off x="2832" y="2304"/>
                  <a:ext cx="96" cy="96"/>
                  <a:chOff x="576" y="3648"/>
                  <a:chExt cx="96" cy="96"/>
                </a:xfrm>
              </p:grpSpPr>
              <p:sp>
                <p:nvSpPr>
                  <p:cNvPr id="234961" name="Line 465"/>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62" name="Line 466"/>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66" name="Group 470"/>
                <p:cNvGrpSpPr>
                  <a:grpSpLocks/>
                </p:cNvGrpSpPr>
                <p:nvPr/>
              </p:nvGrpSpPr>
              <p:grpSpPr bwMode="auto">
                <a:xfrm>
                  <a:off x="2496" y="2304"/>
                  <a:ext cx="96" cy="96"/>
                  <a:chOff x="576" y="3648"/>
                  <a:chExt cx="96" cy="96"/>
                </a:xfrm>
              </p:grpSpPr>
              <p:sp>
                <p:nvSpPr>
                  <p:cNvPr id="234967" name="Line 471"/>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68" name="Line 472"/>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75" name="Group 479"/>
                <p:cNvGrpSpPr>
                  <a:grpSpLocks/>
                </p:cNvGrpSpPr>
                <p:nvPr/>
              </p:nvGrpSpPr>
              <p:grpSpPr bwMode="auto">
                <a:xfrm>
                  <a:off x="2160" y="2304"/>
                  <a:ext cx="96" cy="96"/>
                  <a:chOff x="576" y="3648"/>
                  <a:chExt cx="96" cy="96"/>
                </a:xfrm>
              </p:grpSpPr>
              <p:sp>
                <p:nvSpPr>
                  <p:cNvPr id="234976" name="Line 480"/>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77" name="Line 481"/>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81" name="Group 485"/>
                <p:cNvGrpSpPr>
                  <a:grpSpLocks/>
                </p:cNvGrpSpPr>
                <p:nvPr/>
              </p:nvGrpSpPr>
              <p:grpSpPr bwMode="auto">
                <a:xfrm>
                  <a:off x="1824" y="2304"/>
                  <a:ext cx="96" cy="96"/>
                  <a:chOff x="576" y="3648"/>
                  <a:chExt cx="96" cy="96"/>
                </a:xfrm>
              </p:grpSpPr>
              <p:sp>
                <p:nvSpPr>
                  <p:cNvPr id="234982" name="Line 486"/>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83" name="Line 487"/>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90" name="Group 494"/>
                <p:cNvGrpSpPr>
                  <a:grpSpLocks/>
                </p:cNvGrpSpPr>
                <p:nvPr/>
              </p:nvGrpSpPr>
              <p:grpSpPr bwMode="auto">
                <a:xfrm>
                  <a:off x="1488" y="2304"/>
                  <a:ext cx="96" cy="96"/>
                  <a:chOff x="576" y="3648"/>
                  <a:chExt cx="96" cy="96"/>
                </a:xfrm>
              </p:grpSpPr>
              <p:sp>
                <p:nvSpPr>
                  <p:cNvPr id="234991" name="Line 495"/>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92" name="Line 496"/>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652" name="Oval 156"/>
                <p:cNvSpPr>
                  <a:spLocks noChangeArrowheads="1"/>
                </p:cNvSpPr>
                <p:nvPr/>
              </p:nvSpPr>
              <p:spPr bwMode="auto">
                <a:xfrm>
                  <a:off x="1488" y="2208"/>
                  <a:ext cx="96" cy="96"/>
                </a:xfrm>
                <a:prstGeom prst="ellipse">
                  <a:avLst/>
                </a:prstGeom>
                <a:noFill/>
                <a:ln w="28575">
                  <a:solidFill>
                    <a:srgbClr val="990000"/>
                  </a:solidFill>
                  <a:round/>
                  <a:headEnd/>
                  <a:tailEnd/>
                </a:ln>
                <a:effectLst/>
              </p:spPr>
              <p:txBody>
                <a:bodyPr wrap="none" anchor="ctr"/>
                <a:lstStyle/>
                <a:p>
                  <a:endParaRPr lang="en-US"/>
                </a:p>
              </p:txBody>
            </p:sp>
            <p:sp>
              <p:nvSpPr>
                <p:cNvPr id="235029" name="Oval 533"/>
                <p:cNvSpPr>
                  <a:spLocks noChangeArrowheads="1"/>
                </p:cNvSpPr>
                <p:nvPr/>
              </p:nvSpPr>
              <p:spPr bwMode="auto">
                <a:xfrm>
                  <a:off x="3024" y="2304"/>
                  <a:ext cx="96" cy="96"/>
                </a:xfrm>
                <a:prstGeom prst="ellipse">
                  <a:avLst/>
                </a:prstGeom>
                <a:noFill/>
                <a:ln w="28575">
                  <a:solidFill>
                    <a:srgbClr val="990000"/>
                  </a:solidFill>
                  <a:round/>
                  <a:headEnd/>
                  <a:tailEnd/>
                </a:ln>
                <a:effectLst/>
              </p:spPr>
              <p:txBody>
                <a:bodyPr wrap="none" anchor="ctr"/>
                <a:lstStyle/>
                <a:p>
                  <a:endParaRPr lang="en-US"/>
                </a:p>
              </p:txBody>
            </p:sp>
            <p:sp>
              <p:nvSpPr>
                <p:cNvPr id="235040" name="Oval 544"/>
                <p:cNvSpPr>
                  <a:spLocks noChangeArrowheads="1"/>
                </p:cNvSpPr>
                <p:nvPr/>
              </p:nvSpPr>
              <p:spPr bwMode="auto">
                <a:xfrm>
                  <a:off x="2256" y="2400"/>
                  <a:ext cx="96" cy="96"/>
                </a:xfrm>
                <a:prstGeom prst="ellipse">
                  <a:avLst/>
                </a:prstGeom>
                <a:noFill/>
                <a:ln w="28575">
                  <a:solidFill>
                    <a:srgbClr val="990000"/>
                  </a:solidFill>
                  <a:round/>
                  <a:headEnd/>
                  <a:tailEnd/>
                </a:ln>
                <a:effectLst/>
              </p:spPr>
              <p:txBody>
                <a:bodyPr wrap="none" anchor="ctr"/>
                <a:lstStyle/>
                <a:p>
                  <a:endParaRPr lang="en-US"/>
                </a:p>
              </p:txBody>
            </p:sp>
            <p:sp>
              <p:nvSpPr>
                <p:cNvPr id="235044" name="Oval 548"/>
                <p:cNvSpPr>
                  <a:spLocks noChangeArrowheads="1"/>
                </p:cNvSpPr>
                <p:nvPr/>
              </p:nvSpPr>
              <p:spPr bwMode="auto">
                <a:xfrm>
                  <a:off x="3360" y="2208"/>
                  <a:ext cx="96" cy="96"/>
                </a:xfrm>
                <a:prstGeom prst="ellipse">
                  <a:avLst/>
                </a:prstGeom>
                <a:noFill/>
                <a:ln w="28575">
                  <a:solidFill>
                    <a:srgbClr val="990000"/>
                  </a:solidFill>
                  <a:round/>
                  <a:headEnd/>
                  <a:tailEnd/>
                </a:ln>
                <a:effectLst/>
              </p:spPr>
              <p:txBody>
                <a:bodyPr wrap="none" anchor="ctr"/>
                <a:lstStyle/>
                <a:p>
                  <a:endParaRPr lang="en-US"/>
                </a:p>
              </p:txBody>
            </p:sp>
            <p:sp>
              <p:nvSpPr>
                <p:cNvPr id="235050" name="Oval 554"/>
                <p:cNvSpPr>
                  <a:spLocks noChangeArrowheads="1"/>
                </p:cNvSpPr>
                <p:nvPr/>
              </p:nvSpPr>
              <p:spPr bwMode="auto">
                <a:xfrm>
                  <a:off x="1824" y="2400"/>
                  <a:ext cx="96" cy="96"/>
                </a:xfrm>
                <a:prstGeom prst="ellipse">
                  <a:avLst/>
                </a:prstGeom>
                <a:noFill/>
                <a:ln w="28575">
                  <a:solidFill>
                    <a:srgbClr val="990000"/>
                  </a:solidFill>
                  <a:round/>
                  <a:headEnd/>
                  <a:tailEnd/>
                </a:ln>
                <a:effectLst/>
              </p:spPr>
              <p:txBody>
                <a:bodyPr wrap="none" anchor="ctr"/>
                <a:lstStyle/>
                <a:p>
                  <a:endParaRPr lang="en-US"/>
                </a:p>
              </p:txBody>
            </p:sp>
            <p:sp>
              <p:nvSpPr>
                <p:cNvPr id="235053" name="Oval 557"/>
                <p:cNvSpPr>
                  <a:spLocks noChangeArrowheads="1"/>
                </p:cNvSpPr>
                <p:nvPr/>
              </p:nvSpPr>
              <p:spPr bwMode="auto">
                <a:xfrm>
                  <a:off x="2688" y="2400"/>
                  <a:ext cx="96" cy="96"/>
                </a:xfrm>
                <a:prstGeom prst="ellipse">
                  <a:avLst/>
                </a:prstGeom>
                <a:noFill/>
                <a:ln w="28575">
                  <a:solidFill>
                    <a:srgbClr val="990000"/>
                  </a:solidFill>
                  <a:round/>
                  <a:headEnd/>
                  <a:tailEnd/>
                </a:ln>
                <a:effectLst/>
              </p:spPr>
              <p:txBody>
                <a:bodyPr wrap="none" anchor="ctr"/>
                <a:lstStyle/>
                <a:p>
                  <a:endParaRPr lang="en-US"/>
                </a:p>
              </p:txBody>
            </p:sp>
          </p:grpSp>
        </p:grpSp>
        <p:grpSp>
          <p:nvGrpSpPr>
            <p:cNvPr id="234665" name="Group 169"/>
            <p:cNvGrpSpPr>
              <a:grpSpLocks/>
            </p:cNvGrpSpPr>
            <p:nvPr/>
          </p:nvGrpSpPr>
          <p:grpSpPr bwMode="auto">
            <a:xfrm>
              <a:off x="3792" y="2208"/>
              <a:ext cx="288" cy="288"/>
              <a:chOff x="3792" y="2208"/>
              <a:chExt cx="288" cy="288"/>
            </a:xfrm>
          </p:grpSpPr>
          <p:grpSp>
            <p:nvGrpSpPr>
              <p:cNvPr id="234583" name="Group 87"/>
              <p:cNvGrpSpPr>
                <a:grpSpLocks/>
              </p:cNvGrpSpPr>
              <p:nvPr/>
            </p:nvGrpSpPr>
            <p:grpSpPr bwMode="auto">
              <a:xfrm>
                <a:off x="3792" y="2208"/>
                <a:ext cx="288" cy="288"/>
                <a:chOff x="960" y="1728"/>
                <a:chExt cx="288" cy="288"/>
              </a:xfrm>
            </p:grpSpPr>
            <p:sp>
              <p:nvSpPr>
                <p:cNvPr id="234584" name="Rectangle 88"/>
                <p:cNvSpPr>
                  <a:spLocks noChangeArrowheads="1"/>
                </p:cNvSpPr>
                <p:nvPr/>
              </p:nvSpPr>
              <p:spPr bwMode="auto">
                <a:xfrm>
                  <a:off x="960" y="1728"/>
                  <a:ext cx="288" cy="288"/>
                </a:xfrm>
                <a:prstGeom prst="rect">
                  <a:avLst/>
                </a:prstGeom>
                <a:solidFill>
                  <a:srgbClr val="F3E6AF"/>
                </a:solidFill>
                <a:ln w="9525">
                  <a:solidFill>
                    <a:schemeClr val="tx1"/>
                  </a:solidFill>
                  <a:miter lim="800000"/>
                  <a:headEnd/>
                  <a:tailEnd/>
                </a:ln>
                <a:effectLst/>
              </p:spPr>
              <p:txBody>
                <a:bodyPr wrap="none" anchor="ctr"/>
                <a:lstStyle/>
                <a:p>
                  <a:endParaRPr lang="en-US"/>
                </a:p>
              </p:txBody>
            </p:sp>
            <p:sp>
              <p:nvSpPr>
                <p:cNvPr id="234585" name="Line 89"/>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586" name="Line 90"/>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587" name="Line 91"/>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588" name="Line 92"/>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613" name="Group 117"/>
              <p:cNvGrpSpPr>
                <a:grpSpLocks/>
              </p:cNvGrpSpPr>
              <p:nvPr/>
            </p:nvGrpSpPr>
            <p:grpSpPr bwMode="auto">
              <a:xfrm>
                <a:off x="3888" y="2304"/>
                <a:ext cx="96" cy="96"/>
                <a:chOff x="576" y="3648"/>
                <a:chExt cx="96" cy="96"/>
              </a:xfrm>
            </p:grpSpPr>
            <p:sp>
              <p:nvSpPr>
                <p:cNvPr id="234614" name="Line 11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615" name="Line 11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657" name="Oval 161"/>
              <p:cNvSpPr>
                <a:spLocks noChangeArrowheads="1"/>
              </p:cNvSpPr>
              <p:nvPr/>
            </p:nvSpPr>
            <p:spPr bwMode="auto">
              <a:xfrm>
                <a:off x="3888" y="2208"/>
                <a:ext cx="96" cy="96"/>
              </a:xfrm>
              <a:prstGeom prst="ellipse">
                <a:avLst/>
              </a:prstGeom>
              <a:noFill/>
              <a:ln w="28575">
                <a:solidFill>
                  <a:srgbClr val="990000"/>
                </a:solidFill>
                <a:round/>
                <a:headEnd/>
                <a:tailEnd/>
              </a:ln>
              <a:effectLst/>
            </p:spPr>
            <p:txBody>
              <a:bodyPr wrap="none" anchor="ctr"/>
              <a:lstStyle/>
              <a:p>
                <a:endParaRPr lang="en-US"/>
              </a:p>
            </p:txBody>
          </p:sp>
        </p:grpSp>
        <p:grpSp>
          <p:nvGrpSpPr>
            <p:cNvPr id="234996" name="Group 500"/>
            <p:cNvGrpSpPr>
              <a:grpSpLocks/>
            </p:cNvGrpSpPr>
            <p:nvPr/>
          </p:nvGrpSpPr>
          <p:grpSpPr bwMode="auto">
            <a:xfrm>
              <a:off x="3792" y="2400"/>
              <a:ext cx="96" cy="96"/>
              <a:chOff x="576" y="3648"/>
              <a:chExt cx="96" cy="96"/>
            </a:xfrm>
          </p:grpSpPr>
          <p:sp>
            <p:nvSpPr>
              <p:cNvPr id="234997" name="Line 501"/>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98" name="Line 502"/>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5109" name="Group 613"/>
            <p:cNvGrpSpPr>
              <a:grpSpLocks/>
            </p:cNvGrpSpPr>
            <p:nvPr/>
          </p:nvGrpSpPr>
          <p:grpSpPr bwMode="auto">
            <a:xfrm>
              <a:off x="2448" y="2784"/>
              <a:ext cx="1968" cy="288"/>
              <a:chOff x="2640" y="2784"/>
              <a:chExt cx="1968" cy="288"/>
            </a:xfrm>
          </p:grpSpPr>
          <p:grpSp>
            <p:nvGrpSpPr>
              <p:cNvPr id="234817" name="Group 321"/>
              <p:cNvGrpSpPr>
                <a:grpSpLocks/>
              </p:cNvGrpSpPr>
              <p:nvPr/>
            </p:nvGrpSpPr>
            <p:grpSpPr bwMode="auto">
              <a:xfrm>
                <a:off x="2640" y="2784"/>
                <a:ext cx="1968" cy="288"/>
                <a:chOff x="528" y="1632"/>
                <a:chExt cx="1968" cy="288"/>
              </a:xfrm>
            </p:grpSpPr>
            <p:grpSp>
              <p:nvGrpSpPr>
                <p:cNvPr id="234818" name="Group 322"/>
                <p:cNvGrpSpPr>
                  <a:grpSpLocks/>
                </p:cNvGrpSpPr>
                <p:nvPr/>
              </p:nvGrpSpPr>
              <p:grpSpPr bwMode="auto">
                <a:xfrm>
                  <a:off x="2208" y="1632"/>
                  <a:ext cx="288" cy="288"/>
                  <a:chOff x="960" y="1728"/>
                  <a:chExt cx="288" cy="288"/>
                </a:xfrm>
              </p:grpSpPr>
              <p:sp>
                <p:nvSpPr>
                  <p:cNvPr id="234819" name="Rectangle 32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820" name="Line 32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821" name="Line 32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822" name="Line 32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823" name="Line 32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824" name="Group 328"/>
                <p:cNvGrpSpPr>
                  <a:grpSpLocks/>
                </p:cNvGrpSpPr>
                <p:nvPr/>
              </p:nvGrpSpPr>
              <p:grpSpPr bwMode="auto">
                <a:xfrm>
                  <a:off x="2304" y="1728"/>
                  <a:ext cx="96" cy="96"/>
                  <a:chOff x="576" y="3648"/>
                  <a:chExt cx="96" cy="96"/>
                </a:xfrm>
              </p:grpSpPr>
              <p:sp>
                <p:nvSpPr>
                  <p:cNvPr id="234825" name="Line 32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826" name="Line 33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827" name="Oval 331"/>
                <p:cNvSpPr>
                  <a:spLocks noChangeArrowheads="1"/>
                </p:cNvSpPr>
                <p:nvPr/>
              </p:nvSpPr>
              <p:spPr bwMode="auto">
                <a:xfrm>
                  <a:off x="2304"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828" name="Group 332"/>
                <p:cNvGrpSpPr>
                  <a:grpSpLocks/>
                </p:cNvGrpSpPr>
                <p:nvPr/>
              </p:nvGrpSpPr>
              <p:grpSpPr bwMode="auto">
                <a:xfrm>
                  <a:off x="1872" y="1632"/>
                  <a:ext cx="288" cy="288"/>
                  <a:chOff x="960" y="1728"/>
                  <a:chExt cx="288" cy="288"/>
                </a:xfrm>
              </p:grpSpPr>
              <p:sp>
                <p:nvSpPr>
                  <p:cNvPr id="234829" name="Rectangle 33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830" name="Line 33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831" name="Line 33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832" name="Line 33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833" name="Line 33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834" name="Group 338"/>
                <p:cNvGrpSpPr>
                  <a:grpSpLocks/>
                </p:cNvGrpSpPr>
                <p:nvPr/>
              </p:nvGrpSpPr>
              <p:grpSpPr bwMode="auto">
                <a:xfrm>
                  <a:off x="1968" y="1728"/>
                  <a:ext cx="96" cy="96"/>
                  <a:chOff x="576" y="3648"/>
                  <a:chExt cx="96" cy="96"/>
                </a:xfrm>
              </p:grpSpPr>
              <p:sp>
                <p:nvSpPr>
                  <p:cNvPr id="234835" name="Line 33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836" name="Line 34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837" name="Oval 341"/>
                <p:cNvSpPr>
                  <a:spLocks noChangeArrowheads="1"/>
                </p:cNvSpPr>
                <p:nvPr/>
              </p:nvSpPr>
              <p:spPr bwMode="auto">
                <a:xfrm>
                  <a:off x="1968"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838" name="Group 342"/>
                <p:cNvGrpSpPr>
                  <a:grpSpLocks/>
                </p:cNvGrpSpPr>
                <p:nvPr/>
              </p:nvGrpSpPr>
              <p:grpSpPr bwMode="auto">
                <a:xfrm>
                  <a:off x="1536" y="1632"/>
                  <a:ext cx="288" cy="288"/>
                  <a:chOff x="960" y="1728"/>
                  <a:chExt cx="288" cy="288"/>
                </a:xfrm>
              </p:grpSpPr>
              <p:sp>
                <p:nvSpPr>
                  <p:cNvPr id="234839" name="Rectangle 34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840" name="Line 34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841" name="Line 34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842" name="Line 34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843" name="Line 34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844" name="Group 348"/>
                <p:cNvGrpSpPr>
                  <a:grpSpLocks/>
                </p:cNvGrpSpPr>
                <p:nvPr/>
              </p:nvGrpSpPr>
              <p:grpSpPr bwMode="auto">
                <a:xfrm>
                  <a:off x="1632" y="1728"/>
                  <a:ext cx="96" cy="96"/>
                  <a:chOff x="576" y="3648"/>
                  <a:chExt cx="96" cy="96"/>
                </a:xfrm>
              </p:grpSpPr>
              <p:sp>
                <p:nvSpPr>
                  <p:cNvPr id="234845" name="Line 34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846" name="Line 35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847" name="Oval 351"/>
                <p:cNvSpPr>
                  <a:spLocks noChangeArrowheads="1"/>
                </p:cNvSpPr>
                <p:nvPr/>
              </p:nvSpPr>
              <p:spPr bwMode="auto">
                <a:xfrm>
                  <a:off x="1632"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848" name="Group 352"/>
                <p:cNvGrpSpPr>
                  <a:grpSpLocks/>
                </p:cNvGrpSpPr>
                <p:nvPr/>
              </p:nvGrpSpPr>
              <p:grpSpPr bwMode="auto">
                <a:xfrm>
                  <a:off x="528" y="1632"/>
                  <a:ext cx="288" cy="288"/>
                  <a:chOff x="960" y="1728"/>
                  <a:chExt cx="288" cy="288"/>
                </a:xfrm>
              </p:grpSpPr>
              <p:sp>
                <p:nvSpPr>
                  <p:cNvPr id="234849" name="Rectangle 35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850" name="Line 35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851" name="Line 35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852" name="Line 35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853" name="Line 35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854" name="Group 358"/>
                <p:cNvGrpSpPr>
                  <a:grpSpLocks/>
                </p:cNvGrpSpPr>
                <p:nvPr/>
              </p:nvGrpSpPr>
              <p:grpSpPr bwMode="auto">
                <a:xfrm>
                  <a:off x="624" y="1728"/>
                  <a:ext cx="96" cy="96"/>
                  <a:chOff x="576" y="3648"/>
                  <a:chExt cx="96" cy="96"/>
                </a:xfrm>
              </p:grpSpPr>
              <p:sp>
                <p:nvSpPr>
                  <p:cNvPr id="234855" name="Line 35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856" name="Line 36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857" name="Oval 361"/>
                <p:cNvSpPr>
                  <a:spLocks noChangeArrowheads="1"/>
                </p:cNvSpPr>
                <p:nvPr/>
              </p:nvSpPr>
              <p:spPr bwMode="auto">
                <a:xfrm>
                  <a:off x="624"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858" name="Group 362"/>
                <p:cNvGrpSpPr>
                  <a:grpSpLocks/>
                </p:cNvGrpSpPr>
                <p:nvPr/>
              </p:nvGrpSpPr>
              <p:grpSpPr bwMode="auto">
                <a:xfrm>
                  <a:off x="864" y="1632"/>
                  <a:ext cx="288" cy="288"/>
                  <a:chOff x="960" y="1728"/>
                  <a:chExt cx="288" cy="288"/>
                </a:xfrm>
              </p:grpSpPr>
              <p:sp>
                <p:nvSpPr>
                  <p:cNvPr id="234859" name="Rectangle 36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860" name="Line 36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861" name="Line 36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862" name="Line 36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863" name="Line 36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864" name="Group 368"/>
                <p:cNvGrpSpPr>
                  <a:grpSpLocks/>
                </p:cNvGrpSpPr>
                <p:nvPr/>
              </p:nvGrpSpPr>
              <p:grpSpPr bwMode="auto">
                <a:xfrm>
                  <a:off x="960" y="1728"/>
                  <a:ext cx="96" cy="96"/>
                  <a:chOff x="576" y="3648"/>
                  <a:chExt cx="96" cy="96"/>
                </a:xfrm>
              </p:grpSpPr>
              <p:sp>
                <p:nvSpPr>
                  <p:cNvPr id="234865" name="Line 36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866" name="Line 37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867" name="Oval 371"/>
                <p:cNvSpPr>
                  <a:spLocks noChangeArrowheads="1"/>
                </p:cNvSpPr>
                <p:nvPr/>
              </p:nvSpPr>
              <p:spPr bwMode="auto">
                <a:xfrm>
                  <a:off x="960"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868" name="Group 372"/>
                <p:cNvGrpSpPr>
                  <a:grpSpLocks/>
                </p:cNvGrpSpPr>
                <p:nvPr/>
              </p:nvGrpSpPr>
              <p:grpSpPr bwMode="auto">
                <a:xfrm>
                  <a:off x="1200" y="1632"/>
                  <a:ext cx="288" cy="288"/>
                  <a:chOff x="960" y="1728"/>
                  <a:chExt cx="288" cy="288"/>
                </a:xfrm>
              </p:grpSpPr>
              <p:sp>
                <p:nvSpPr>
                  <p:cNvPr id="234869" name="Rectangle 37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870" name="Line 37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871" name="Line 37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872" name="Line 37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873" name="Line 37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874" name="Group 378"/>
                <p:cNvGrpSpPr>
                  <a:grpSpLocks/>
                </p:cNvGrpSpPr>
                <p:nvPr/>
              </p:nvGrpSpPr>
              <p:grpSpPr bwMode="auto">
                <a:xfrm>
                  <a:off x="1296" y="1728"/>
                  <a:ext cx="96" cy="96"/>
                  <a:chOff x="576" y="3648"/>
                  <a:chExt cx="96" cy="96"/>
                </a:xfrm>
              </p:grpSpPr>
              <p:sp>
                <p:nvSpPr>
                  <p:cNvPr id="234875" name="Line 37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876" name="Line 38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877" name="Oval 381"/>
                <p:cNvSpPr>
                  <a:spLocks noChangeArrowheads="1"/>
                </p:cNvSpPr>
                <p:nvPr/>
              </p:nvSpPr>
              <p:spPr bwMode="auto">
                <a:xfrm>
                  <a:off x="1296"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grpSp>
            <p:nvGrpSpPr>
              <p:cNvPr id="234942" name="Group 446"/>
              <p:cNvGrpSpPr>
                <a:grpSpLocks/>
              </p:cNvGrpSpPr>
              <p:nvPr/>
            </p:nvGrpSpPr>
            <p:grpSpPr bwMode="auto">
              <a:xfrm>
                <a:off x="3984" y="2976"/>
                <a:ext cx="96" cy="96"/>
                <a:chOff x="576" y="3648"/>
                <a:chExt cx="96" cy="96"/>
              </a:xfrm>
            </p:grpSpPr>
            <p:sp>
              <p:nvSpPr>
                <p:cNvPr id="234943" name="Line 447"/>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44" name="Line 448"/>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48" name="Group 452"/>
              <p:cNvGrpSpPr>
                <a:grpSpLocks/>
              </p:cNvGrpSpPr>
              <p:nvPr/>
            </p:nvGrpSpPr>
            <p:grpSpPr bwMode="auto">
              <a:xfrm>
                <a:off x="3648" y="2976"/>
                <a:ext cx="96" cy="96"/>
                <a:chOff x="576" y="3648"/>
                <a:chExt cx="96" cy="96"/>
              </a:xfrm>
            </p:grpSpPr>
            <p:sp>
              <p:nvSpPr>
                <p:cNvPr id="234949" name="Line 453"/>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50" name="Line 454"/>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57" name="Group 461"/>
              <p:cNvGrpSpPr>
                <a:grpSpLocks/>
              </p:cNvGrpSpPr>
              <p:nvPr/>
            </p:nvGrpSpPr>
            <p:grpSpPr bwMode="auto">
              <a:xfrm>
                <a:off x="3312" y="2976"/>
                <a:ext cx="96" cy="96"/>
                <a:chOff x="576" y="3648"/>
                <a:chExt cx="96" cy="96"/>
              </a:xfrm>
            </p:grpSpPr>
            <p:sp>
              <p:nvSpPr>
                <p:cNvPr id="234958" name="Line 462"/>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59" name="Line 463"/>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63" name="Group 467"/>
              <p:cNvGrpSpPr>
                <a:grpSpLocks/>
              </p:cNvGrpSpPr>
              <p:nvPr/>
            </p:nvGrpSpPr>
            <p:grpSpPr bwMode="auto">
              <a:xfrm>
                <a:off x="2976" y="2976"/>
                <a:ext cx="96" cy="96"/>
                <a:chOff x="576" y="3648"/>
                <a:chExt cx="96" cy="96"/>
              </a:xfrm>
            </p:grpSpPr>
            <p:sp>
              <p:nvSpPr>
                <p:cNvPr id="234964" name="Line 46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65" name="Line 46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72" name="Group 476"/>
              <p:cNvGrpSpPr>
                <a:grpSpLocks/>
              </p:cNvGrpSpPr>
              <p:nvPr/>
            </p:nvGrpSpPr>
            <p:grpSpPr bwMode="auto">
              <a:xfrm>
                <a:off x="2640" y="2976"/>
                <a:ext cx="96" cy="96"/>
                <a:chOff x="576" y="3648"/>
                <a:chExt cx="96" cy="96"/>
              </a:xfrm>
            </p:grpSpPr>
            <p:sp>
              <p:nvSpPr>
                <p:cNvPr id="234973" name="Line 477"/>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74" name="Line 478"/>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5026" name="Oval 530"/>
              <p:cNvSpPr>
                <a:spLocks noChangeArrowheads="1"/>
              </p:cNvSpPr>
              <p:nvPr/>
            </p:nvSpPr>
            <p:spPr bwMode="auto">
              <a:xfrm>
                <a:off x="2976" y="2880"/>
                <a:ext cx="96" cy="96"/>
              </a:xfrm>
              <a:prstGeom prst="ellipse">
                <a:avLst/>
              </a:prstGeom>
              <a:noFill/>
              <a:ln w="28575">
                <a:solidFill>
                  <a:srgbClr val="990000"/>
                </a:solidFill>
                <a:round/>
                <a:headEnd/>
                <a:tailEnd/>
              </a:ln>
              <a:effectLst/>
            </p:spPr>
            <p:txBody>
              <a:bodyPr wrap="none" anchor="ctr"/>
              <a:lstStyle/>
              <a:p>
                <a:endParaRPr lang="en-US"/>
              </a:p>
            </p:txBody>
          </p:sp>
          <p:sp>
            <p:nvSpPr>
              <p:cNvPr id="235031" name="Oval 535"/>
              <p:cNvSpPr>
                <a:spLocks noChangeArrowheads="1"/>
              </p:cNvSpPr>
              <p:nvPr/>
            </p:nvSpPr>
            <p:spPr bwMode="auto">
              <a:xfrm>
                <a:off x="4176" y="2880"/>
                <a:ext cx="96" cy="96"/>
              </a:xfrm>
              <a:prstGeom prst="ellipse">
                <a:avLst/>
              </a:prstGeom>
              <a:noFill/>
              <a:ln w="28575">
                <a:solidFill>
                  <a:srgbClr val="990000"/>
                </a:solidFill>
                <a:round/>
                <a:headEnd/>
                <a:tailEnd/>
              </a:ln>
              <a:effectLst/>
            </p:spPr>
            <p:txBody>
              <a:bodyPr wrap="none" anchor="ctr"/>
              <a:lstStyle/>
              <a:p>
                <a:endParaRPr lang="en-US"/>
              </a:p>
            </p:txBody>
          </p:sp>
          <p:sp>
            <p:nvSpPr>
              <p:cNvPr id="235032" name="Oval 536"/>
              <p:cNvSpPr>
                <a:spLocks noChangeArrowheads="1"/>
              </p:cNvSpPr>
              <p:nvPr/>
            </p:nvSpPr>
            <p:spPr bwMode="auto">
              <a:xfrm>
                <a:off x="3840" y="2976"/>
                <a:ext cx="96" cy="96"/>
              </a:xfrm>
              <a:prstGeom prst="ellipse">
                <a:avLst/>
              </a:prstGeom>
              <a:noFill/>
              <a:ln w="28575">
                <a:solidFill>
                  <a:srgbClr val="990000"/>
                </a:solidFill>
                <a:round/>
                <a:headEnd/>
                <a:tailEnd/>
              </a:ln>
              <a:effectLst/>
            </p:spPr>
            <p:txBody>
              <a:bodyPr wrap="none" anchor="ctr"/>
              <a:lstStyle/>
              <a:p>
                <a:endParaRPr lang="en-US"/>
              </a:p>
            </p:txBody>
          </p:sp>
          <p:sp>
            <p:nvSpPr>
              <p:cNvPr id="235035" name="Oval 539"/>
              <p:cNvSpPr>
                <a:spLocks noChangeArrowheads="1"/>
              </p:cNvSpPr>
              <p:nvPr/>
            </p:nvSpPr>
            <p:spPr bwMode="auto">
              <a:xfrm>
                <a:off x="2640" y="2784"/>
                <a:ext cx="96" cy="96"/>
              </a:xfrm>
              <a:prstGeom prst="ellipse">
                <a:avLst/>
              </a:prstGeom>
              <a:noFill/>
              <a:ln w="28575">
                <a:solidFill>
                  <a:srgbClr val="990000"/>
                </a:solidFill>
                <a:round/>
                <a:headEnd/>
                <a:tailEnd/>
              </a:ln>
              <a:effectLst/>
            </p:spPr>
            <p:txBody>
              <a:bodyPr wrap="none" anchor="ctr"/>
              <a:lstStyle/>
              <a:p>
                <a:endParaRPr lang="en-US"/>
              </a:p>
            </p:txBody>
          </p:sp>
          <p:sp>
            <p:nvSpPr>
              <p:cNvPr id="235041" name="Oval 545"/>
              <p:cNvSpPr>
                <a:spLocks noChangeArrowheads="1"/>
              </p:cNvSpPr>
              <p:nvPr/>
            </p:nvSpPr>
            <p:spPr bwMode="auto">
              <a:xfrm>
                <a:off x="3408" y="2976"/>
                <a:ext cx="96" cy="96"/>
              </a:xfrm>
              <a:prstGeom prst="ellipse">
                <a:avLst/>
              </a:prstGeom>
              <a:noFill/>
              <a:ln w="28575">
                <a:solidFill>
                  <a:srgbClr val="990000"/>
                </a:solidFill>
                <a:round/>
                <a:headEnd/>
                <a:tailEnd/>
              </a:ln>
              <a:effectLst/>
            </p:spPr>
            <p:txBody>
              <a:bodyPr wrap="none" anchor="ctr"/>
              <a:lstStyle/>
              <a:p>
                <a:endParaRPr lang="en-US"/>
              </a:p>
            </p:txBody>
          </p:sp>
          <p:sp>
            <p:nvSpPr>
              <p:cNvPr id="235057" name="Oval 561"/>
              <p:cNvSpPr>
                <a:spLocks noChangeArrowheads="1"/>
              </p:cNvSpPr>
              <p:nvPr/>
            </p:nvSpPr>
            <p:spPr bwMode="auto">
              <a:xfrm>
                <a:off x="4512" y="2784"/>
                <a:ext cx="96" cy="96"/>
              </a:xfrm>
              <a:prstGeom prst="ellipse">
                <a:avLst/>
              </a:prstGeom>
              <a:noFill/>
              <a:ln w="28575">
                <a:solidFill>
                  <a:srgbClr val="990000"/>
                </a:solidFill>
                <a:round/>
                <a:headEnd/>
                <a:tailEnd/>
              </a:ln>
              <a:effectLst/>
            </p:spPr>
            <p:txBody>
              <a:bodyPr wrap="none" anchor="ctr"/>
              <a:lstStyle/>
              <a:p>
                <a:endParaRPr lang="en-US"/>
              </a:p>
            </p:txBody>
          </p:sp>
        </p:grpSp>
        <p:grpSp>
          <p:nvGrpSpPr>
            <p:cNvPr id="235060" name="Group 564"/>
            <p:cNvGrpSpPr>
              <a:grpSpLocks/>
            </p:cNvGrpSpPr>
            <p:nvPr/>
          </p:nvGrpSpPr>
          <p:grpSpPr bwMode="auto">
            <a:xfrm>
              <a:off x="528" y="1056"/>
              <a:ext cx="1968" cy="864"/>
              <a:chOff x="528" y="1056"/>
              <a:chExt cx="1968" cy="864"/>
            </a:xfrm>
          </p:grpSpPr>
          <p:grpSp>
            <p:nvGrpSpPr>
              <p:cNvPr id="234663" name="Group 167"/>
              <p:cNvGrpSpPr>
                <a:grpSpLocks/>
              </p:cNvGrpSpPr>
              <p:nvPr/>
            </p:nvGrpSpPr>
            <p:grpSpPr bwMode="auto">
              <a:xfrm>
                <a:off x="1920" y="1056"/>
                <a:ext cx="288" cy="288"/>
                <a:chOff x="1920" y="1056"/>
                <a:chExt cx="288" cy="288"/>
              </a:xfrm>
            </p:grpSpPr>
            <p:grpSp>
              <p:nvGrpSpPr>
                <p:cNvPr id="234499" name="Group 3"/>
                <p:cNvGrpSpPr>
                  <a:grpSpLocks/>
                </p:cNvGrpSpPr>
                <p:nvPr/>
              </p:nvGrpSpPr>
              <p:grpSpPr bwMode="auto">
                <a:xfrm>
                  <a:off x="1920" y="1056"/>
                  <a:ext cx="288" cy="288"/>
                  <a:chOff x="960" y="1728"/>
                  <a:chExt cx="288" cy="288"/>
                </a:xfrm>
              </p:grpSpPr>
              <p:sp>
                <p:nvSpPr>
                  <p:cNvPr id="234500" name="Rectangle 4"/>
                  <p:cNvSpPr>
                    <a:spLocks noChangeArrowheads="1"/>
                  </p:cNvSpPr>
                  <p:nvPr/>
                </p:nvSpPr>
                <p:spPr bwMode="auto">
                  <a:xfrm>
                    <a:off x="960" y="1728"/>
                    <a:ext cx="288" cy="288"/>
                  </a:xfrm>
                  <a:prstGeom prst="rect">
                    <a:avLst/>
                  </a:prstGeom>
                  <a:solidFill>
                    <a:srgbClr val="F3E6AF"/>
                  </a:solidFill>
                  <a:ln w="9525">
                    <a:solidFill>
                      <a:schemeClr val="tx1"/>
                    </a:solidFill>
                    <a:miter lim="800000"/>
                    <a:headEnd/>
                    <a:tailEnd/>
                  </a:ln>
                  <a:effectLst/>
                </p:spPr>
                <p:txBody>
                  <a:bodyPr wrap="none" anchor="ctr"/>
                  <a:lstStyle/>
                  <a:p>
                    <a:endParaRPr lang="en-US"/>
                  </a:p>
                </p:txBody>
              </p:sp>
              <p:sp>
                <p:nvSpPr>
                  <p:cNvPr id="234501" name="Line 5"/>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502" name="Line 6"/>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503" name="Line 7"/>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504" name="Line 8"/>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610" name="Group 114"/>
                <p:cNvGrpSpPr>
                  <a:grpSpLocks/>
                </p:cNvGrpSpPr>
                <p:nvPr/>
              </p:nvGrpSpPr>
              <p:grpSpPr bwMode="auto">
                <a:xfrm>
                  <a:off x="2016" y="1152"/>
                  <a:ext cx="96" cy="96"/>
                  <a:chOff x="576" y="3648"/>
                  <a:chExt cx="96" cy="96"/>
                </a:xfrm>
              </p:grpSpPr>
              <p:sp>
                <p:nvSpPr>
                  <p:cNvPr id="234611" name="Line 115"/>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612" name="Line 116"/>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655" name="Oval 159"/>
                <p:cNvSpPr>
                  <a:spLocks noChangeArrowheads="1"/>
                </p:cNvSpPr>
                <p:nvPr/>
              </p:nvSpPr>
              <p:spPr bwMode="auto">
                <a:xfrm>
                  <a:off x="2016" y="1056"/>
                  <a:ext cx="96" cy="96"/>
                </a:xfrm>
                <a:prstGeom prst="ellipse">
                  <a:avLst/>
                </a:prstGeom>
                <a:noFill/>
                <a:ln w="28575">
                  <a:solidFill>
                    <a:srgbClr val="990000"/>
                  </a:solidFill>
                  <a:round/>
                  <a:headEnd/>
                  <a:tailEnd/>
                </a:ln>
                <a:effectLst/>
              </p:spPr>
              <p:txBody>
                <a:bodyPr wrap="none" anchor="ctr"/>
                <a:lstStyle/>
                <a:p>
                  <a:endParaRPr lang="en-US"/>
                </a:p>
              </p:txBody>
            </p:sp>
          </p:grpSp>
          <p:grpSp>
            <p:nvGrpSpPr>
              <p:cNvPr id="235005" name="Group 509"/>
              <p:cNvGrpSpPr>
                <a:grpSpLocks/>
              </p:cNvGrpSpPr>
              <p:nvPr/>
            </p:nvGrpSpPr>
            <p:grpSpPr bwMode="auto">
              <a:xfrm>
                <a:off x="1920" y="1056"/>
                <a:ext cx="96" cy="96"/>
                <a:chOff x="576" y="3648"/>
                <a:chExt cx="96" cy="96"/>
              </a:xfrm>
            </p:grpSpPr>
            <p:sp>
              <p:nvSpPr>
                <p:cNvPr id="235006" name="Line 510"/>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5007" name="Line 511"/>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5059" name="Group 563"/>
              <p:cNvGrpSpPr>
                <a:grpSpLocks/>
              </p:cNvGrpSpPr>
              <p:nvPr/>
            </p:nvGrpSpPr>
            <p:grpSpPr bwMode="auto">
              <a:xfrm>
                <a:off x="528" y="1632"/>
                <a:ext cx="1968" cy="288"/>
                <a:chOff x="528" y="1632"/>
                <a:chExt cx="1968" cy="288"/>
              </a:xfrm>
            </p:grpSpPr>
            <p:grpSp>
              <p:nvGrpSpPr>
                <p:cNvPr id="234755" name="Group 259"/>
                <p:cNvGrpSpPr>
                  <a:grpSpLocks/>
                </p:cNvGrpSpPr>
                <p:nvPr/>
              </p:nvGrpSpPr>
              <p:grpSpPr bwMode="auto">
                <a:xfrm>
                  <a:off x="528" y="1632"/>
                  <a:ext cx="1968" cy="288"/>
                  <a:chOff x="528" y="1632"/>
                  <a:chExt cx="1968" cy="288"/>
                </a:xfrm>
              </p:grpSpPr>
              <p:grpSp>
                <p:nvGrpSpPr>
                  <p:cNvPr id="234668" name="Group 172"/>
                  <p:cNvGrpSpPr>
                    <a:grpSpLocks/>
                  </p:cNvGrpSpPr>
                  <p:nvPr/>
                </p:nvGrpSpPr>
                <p:grpSpPr bwMode="auto">
                  <a:xfrm>
                    <a:off x="2208" y="1632"/>
                    <a:ext cx="288" cy="288"/>
                    <a:chOff x="960" y="1728"/>
                    <a:chExt cx="288" cy="288"/>
                  </a:xfrm>
                </p:grpSpPr>
                <p:sp>
                  <p:nvSpPr>
                    <p:cNvPr id="234669" name="Rectangle 173"/>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670" name="Line 174"/>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671" name="Line 175"/>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672" name="Line 176"/>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673" name="Line 177"/>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674" name="Group 178"/>
                  <p:cNvGrpSpPr>
                    <a:grpSpLocks/>
                  </p:cNvGrpSpPr>
                  <p:nvPr/>
                </p:nvGrpSpPr>
                <p:grpSpPr bwMode="auto">
                  <a:xfrm>
                    <a:off x="2304" y="1728"/>
                    <a:ext cx="96" cy="96"/>
                    <a:chOff x="576" y="3648"/>
                    <a:chExt cx="96" cy="96"/>
                  </a:xfrm>
                </p:grpSpPr>
                <p:sp>
                  <p:nvSpPr>
                    <p:cNvPr id="234675" name="Line 17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676" name="Line 18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677" name="Oval 181"/>
                  <p:cNvSpPr>
                    <a:spLocks noChangeArrowheads="1"/>
                  </p:cNvSpPr>
                  <p:nvPr/>
                </p:nvSpPr>
                <p:spPr bwMode="auto">
                  <a:xfrm>
                    <a:off x="2304"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01" name="Group 205"/>
                  <p:cNvGrpSpPr>
                    <a:grpSpLocks/>
                  </p:cNvGrpSpPr>
                  <p:nvPr/>
                </p:nvGrpSpPr>
                <p:grpSpPr bwMode="auto">
                  <a:xfrm>
                    <a:off x="1872" y="1632"/>
                    <a:ext cx="288" cy="288"/>
                    <a:chOff x="960" y="1728"/>
                    <a:chExt cx="288" cy="288"/>
                  </a:xfrm>
                </p:grpSpPr>
                <p:sp>
                  <p:nvSpPr>
                    <p:cNvPr id="234702" name="Rectangle 206"/>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03" name="Line 207"/>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04" name="Line 208"/>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05" name="Line 209"/>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06" name="Line 210"/>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07" name="Group 211"/>
                  <p:cNvGrpSpPr>
                    <a:grpSpLocks/>
                  </p:cNvGrpSpPr>
                  <p:nvPr/>
                </p:nvGrpSpPr>
                <p:grpSpPr bwMode="auto">
                  <a:xfrm>
                    <a:off x="1968" y="1728"/>
                    <a:ext cx="96" cy="96"/>
                    <a:chOff x="576" y="3648"/>
                    <a:chExt cx="96" cy="96"/>
                  </a:xfrm>
                </p:grpSpPr>
                <p:sp>
                  <p:nvSpPr>
                    <p:cNvPr id="234708" name="Line 212"/>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09" name="Line 213"/>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10" name="Oval 214"/>
                  <p:cNvSpPr>
                    <a:spLocks noChangeArrowheads="1"/>
                  </p:cNvSpPr>
                  <p:nvPr/>
                </p:nvSpPr>
                <p:spPr bwMode="auto">
                  <a:xfrm>
                    <a:off x="1968"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12" name="Group 216"/>
                  <p:cNvGrpSpPr>
                    <a:grpSpLocks/>
                  </p:cNvGrpSpPr>
                  <p:nvPr/>
                </p:nvGrpSpPr>
                <p:grpSpPr bwMode="auto">
                  <a:xfrm>
                    <a:off x="1536" y="1632"/>
                    <a:ext cx="288" cy="288"/>
                    <a:chOff x="960" y="1728"/>
                    <a:chExt cx="288" cy="288"/>
                  </a:xfrm>
                </p:grpSpPr>
                <p:sp>
                  <p:nvSpPr>
                    <p:cNvPr id="234713" name="Rectangle 217"/>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14" name="Line 218"/>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15" name="Line 219"/>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16" name="Line 220"/>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17" name="Line 221"/>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18" name="Group 222"/>
                  <p:cNvGrpSpPr>
                    <a:grpSpLocks/>
                  </p:cNvGrpSpPr>
                  <p:nvPr/>
                </p:nvGrpSpPr>
                <p:grpSpPr bwMode="auto">
                  <a:xfrm>
                    <a:off x="1632" y="1728"/>
                    <a:ext cx="96" cy="96"/>
                    <a:chOff x="576" y="3648"/>
                    <a:chExt cx="96" cy="96"/>
                  </a:xfrm>
                </p:grpSpPr>
                <p:sp>
                  <p:nvSpPr>
                    <p:cNvPr id="234719" name="Line 223"/>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20" name="Line 224"/>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21" name="Oval 225"/>
                  <p:cNvSpPr>
                    <a:spLocks noChangeArrowheads="1"/>
                  </p:cNvSpPr>
                  <p:nvPr/>
                </p:nvSpPr>
                <p:spPr bwMode="auto">
                  <a:xfrm>
                    <a:off x="1632"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23" name="Group 227"/>
                  <p:cNvGrpSpPr>
                    <a:grpSpLocks/>
                  </p:cNvGrpSpPr>
                  <p:nvPr/>
                </p:nvGrpSpPr>
                <p:grpSpPr bwMode="auto">
                  <a:xfrm>
                    <a:off x="528" y="1632"/>
                    <a:ext cx="288" cy="288"/>
                    <a:chOff x="960" y="1728"/>
                    <a:chExt cx="288" cy="288"/>
                  </a:xfrm>
                </p:grpSpPr>
                <p:sp>
                  <p:nvSpPr>
                    <p:cNvPr id="234724" name="Rectangle 228"/>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25" name="Line 229"/>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26" name="Line 230"/>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27" name="Line 231"/>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28" name="Line 232"/>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29" name="Group 233"/>
                  <p:cNvGrpSpPr>
                    <a:grpSpLocks/>
                  </p:cNvGrpSpPr>
                  <p:nvPr/>
                </p:nvGrpSpPr>
                <p:grpSpPr bwMode="auto">
                  <a:xfrm>
                    <a:off x="624" y="1728"/>
                    <a:ext cx="96" cy="96"/>
                    <a:chOff x="576" y="3648"/>
                    <a:chExt cx="96" cy="96"/>
                  </a:xfrm>
                </p:grpSpPr>
                <p:sp>
                  <p:nvSpPr>
                    <p:cNvPr id="234730" name="Line 234"/>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31" name="Line 235"/>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32" name="Oval 236"/>
                  <p:cNvSpPr>
                    <a:spLocks noChangeArrowheads="1"/>
                  </p:cNvSpPr>
                  <p:nvPr/>
                </p:nvSpPr>
                <p:spPr bwMode="auto">
                  <a:xfrm>
                    <a:off x="624"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34" name="Group 238"/>
                  <p:cNvGrpSpPr>
                    <a:grpSpLocks/>
                  </p:cNvGrpSpPr>
                  <p:nvPr/>
                </p:nvGrpSpPr>
                <p:grpSpPr bwMode="auto">
                  <a:xfrm>
                    <a:off x="864" y="1632"/>
                    <a:ext cx="288" cy="288"/>
                    <a:chOff x="960" y="1728"/>
                    <a:chExt cx="288" cy="288"/>
                  </a:xfrm>
                </p:grpSpPr>
                <p:sp>
                  <p:nvSpPr>
                    <p:cNvPr id="234735" name="Rectangle 239"/>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36" name="Line 240"/>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37" name="Line 241"/>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38" name="Line 242"/>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39" name="Line 243"/>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40" name="Group 244"/>
                  <p:cNvGrpSpPr>
                    <a:grpSpLocks/>
                  </p:cNvGrpSpPr>
                  <p:nvPr/>
                </p:nvGrpSpPr>
                <p:grpSpPr bwMode="auto">
                  <a:xfrm>
                    <a:off x="960" y="1728"/>
                    <a:ext cx="96" cy="96"/>
                    <a:chOff x="576" y="3648"/>
                    <a:chExt cx="96" cy="96"/>
                  </a:xfrm>
                </p:grpSpPr>
                <p:sp>
                  <p:nvSpPr>
                    <p:cNvPr id="234741" name="Line 245"/>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42" name="Line 246"/>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43" name="Oval 247"/>
                  <p:cNvSpPr>
                    <a:spLocks noChangeArrowheads="1"/>
                  </p:cNvSpPr>
                  <p:nvPr/>
                </p:nvSpPr>
                <p:spPr bwMode="auto">
                  <a:xfrm>
                    <a:off x="960"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745" name="Group 249"/>
                  <p:cNvGrpSpPr>
                    <a:grpSpLocks/>
                  </p:cNvGrpSpPr>
                  <p:nvPr/>
                </p:nvGrpSpPr>
                <p:grpSpPr bwMode="auto">
                  <a:xfrm>
                    <a:off x="1200" y="1632"/>
                    <a:ext cx="288" cy="288"/>
                    <a:chOff x="960" y="1728"/>
                    <a:chExt cx="288" cy="288"/>
                  </a:xfrm>
                </p:grpSpPr>
                <p:sp>
                  <p:nvSpPr>
                    <p:cNvPr id="234746" name="Rectangle 250"/>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747" name="Line 251"/>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748" name="Line 252"/>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749" name="Line 253"/>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750" name="Line 254"/>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751" name="Group 255"/>
                  <p:cNvGrpSpPr>
                    <a:grpSpLocks/>
                  </p:cNvGrpSpPr>
                  <p:nvPr/>
                </p:nvGrpSpPr>
                <p:grpSpPr bwMode="auto">
                  <a:xfrm>
                    <a:off x="1296" y="1728"/>
                    <a:ext cx="96" cy="96"/>
                    <a:chOff x="576" y="3648"/>
                    <a:chExt cx="96" cy="96"/>
                  </a:xfrm>
                </p:grpSpPr>
                <p:sp>
                  <p:nvSpPr>
                    <p:cNvPr id="234752" name="Line 256"/>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753" name="Line 257"/>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754" name="Oval 258"/>
                  <p:cNvSpPr>
                    <a:spLocks noChangeArrowheads="1"/>
                  </p:cNvSpPr>
                  <p:nvPr/>
                </p:nvSpPr>
                <p:spPr bwMode="auto">
                  <a:xfrm>
                    <a:off x="1296" y="1632"/>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grpSp>
              <p:nvGrpSpPr>
                <p:cNvPr id="234658" name="Group 162"/>
                <p:cNvGrpSpPr>
                  <a:grpSpLocks/>
                </p:cNvGrpSpPr>
                <p:nvPr/>
              </p:nvGrpSpPr>
              <p:grpSpPr bwMode="auto">
                <a:xfrm>
                  <a:off x="528" y="1632"/>
                  <a:ext cx="96" cy="96"/>
                  <a:chOff x="576" y="3648"/>
                  <a:chExt cx="96" cy="96"/>
                </a:xfrm>
              </p:grpSpPr>
              <p:sp>
                <p:nvSpPr>
                  <p:cNvPr id="234659" name="Line 163"/>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660" name="Line 164"/>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69" name="Group 473"/>
                <p:cNvGrpSpPr>
                  <a:grpSpLocks/>
                </p:cNvGrpSpPr>
                <p:nvPr/>
              </p:nvGrpSpPr>
              <p:grpSpPr bwMode="auto">
                <a:xfrm>
                  <a:off x="2208" y="1632"/>
                  <a:ext cx="96" cy="96"/>
                  <a:chOff x="576" y="3648"/>
                  <a:chExt cx="96" cy="96"/>
                </a:xfrm>
              </p:grpSpPr>
              <p:sp>
                <p:nvSpPr>
                  <p:cNvPr id="234970" name="Line 474"/>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71" name="Line 475"/>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78" name="Group 482"/>
                <p:cNvGrpSpPr>
                  <a:grpSpLocks/>
                </p:cNvGrpSpPr>
                <p:nvPr/>
              </p:nvGrpSpPr>
              <p:grpSpPr bwMode="auto">
                <a:xfrm>
                  <a:off x="1872" y="1632"/>
                  <a:ext cx="96" cy="96"/>
                  <a:chOff x="576" y="3648"/>
                  <a:chExt cx="96" cy="96"/>
                </a:xfrm>
              </p:grpSpPr>
              <p:sp>
                <p:nvSpPr>
                  <p:cNvPr id="234979" name="Line 483"/>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80" name="Line 484"/>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84" name="Group 488"/>
                <p:cNvGrpSpPr>
                  <a:grpSpLocks/>
                </p:cNvGrpSpPr>
                <p:nvPr/>
              </p:nvGrpSpPr>
              <p:grpSpPr bwMode="auto">
                <a:xfrm>
                  <a:off x="1536" y="1632"/>
                  <a:ext cx="96" cy="96"/>
                  <a:chOff x="576" y="3648"/>
                  <a:chExt cx="96" cy="96"/>
                </a:xfrm>
              </p:grpSpPr>
              <p:sp>
                <p:nvSpPr>
                  <p:cNvPr id="234985" name="Line 48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86" name="Line 49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93" name="Group 497"/>
                <p:cNvGrpSpPr>
                  <a:grpSpLocks/>
                </p:cNvGrpSpPr>
                <p:nvPr/>
              </p:nvGrpSpPr>
              <p:grpSpPr bwMode="auto">
                <a:xfrm>
                  <a:off x="1200" y="1632"/>
                  <a:ext cx="96" cy="96"/>
                  <a:chOff x="576" y="3648"/>
                  <a:chExt cx="96" cy="96"/>
                </a:xfrm>
              </p:grpSpPr>
              <p:sp>
                <p:nvSpPr>
                  <p:cNvPr id="234994" name="Line 49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95" name="Line 49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4999" name="Group 503"/>
                <p:cNvGrpSpPr>
                  <a:grpSpLocks/>
                </p:cNvGrpSpPr>
                <p:nvPr/>
              </p:nvGrpSpPr>
              <p:grpSpPr bwMode="auto">
                <a:xfrm>
                  <a:off x="864" y="1632"/>
                  <a:ext cx="96" cy="96"/>
                  <a:chOff x="576" y="3648"/>
                  <a:chExt cx="96" cy="96"/>
                </a:xfrm>
              </p:grpSpPr>
              <p:sp>
                <p:nvSpPr>
                  <p:cNvPr id="235000" name="Line 504"/>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5001" name="Line 505"/>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640" name="Oval 144"/>
                <p:cNvSpPr>
                  <a:spLocks noChangeArrowheads="1"/>
                </p:cNvSpPr>
                <p:nvPr/>
              </p:nvSpPr>
              <p:spPr bwMode="auto">
                <a:xfrm>
                  <a:off x="1728" y="1824"/>
                  <a:ext cx="96" cy="96"/>
                </a:xfrm>
                <a:prstGeom prst="ellipse">
                  <a:avLst/>
                </a:prstGeom>
                <a:noFill/>
                <a:ln w="28575">
                  <a:solidFill>
                    <a:srgbClr val="990000"/>
                  </a:solidFill>
                  <a:round/>
                  <a:headEnd/>
                  <a:tailEnd/>
                </a:ln>
                <a:effectLst/>
              </p:spPr>
              <p:txBody>
                <a:bodyPr wrap="none" anchor="ctr"/>
                <a:lstStyle/>
                <a:p>
                  <a:endParaRPr lang="en-US"/>
                </a:p>
              </p:txBody>
            </p:sp>
            <p:sp>
              <p:nvSpPr>
                <p:cNvPr id="235038" name="Oval 542"/>
                <p:cNvSpPr>
                  <a:spLocks noChangeArrowheads="1"/>
                </p:cNvSpPr>
                <p:nvPr/>
              </p:nvSpPr>
              <p:spPr bwMode="auto">
                <a:xfrm>
                  <a:off x="1296" y="1824"/>
                  <a:ext cx="96" cy="96"/>
                </a:xfrm>
                <a:prstGeom prst="ellipse">
                  <a:avLst/>
                </a:prstGeom>
                <a:noFill/>
                <a:ln w="28575">
                  <a:solidFill>
                    <a:srgbClr val="990000"/>
                  </a:solidFill>
                  <a:round/>
                  <a:headEnd/>
                  <a:tailEnd/>
                </a:ln>
                <a:effectLst/>
              </p:spPr>
              <p:txBody>
                <a:bodyPr wrap="none" anchor="ctr"/>
                <a:lstStyle/>
                <a:p>
                  <a:endParaRPr lang="en-US"/>
                </a:p>
              </p:txBody>
            </p:sp>
            <p:sp>
              <p:nvSpPr>
                <p:cNvPr id="235047" name="Oval 551"/>
                <p:cNvSpPr>
                  <a:spLocks noChangeArrowheads="1"/>
                </p:cNvSpPr>
                <p:nvPr/>
              </p:nvSpPr>
              <p:spPr bwMode="auto">
                <a:xfrm>
                  <a:off x="864" y="1824"/>
                  <a:ext cx="96" cy="96"/>
                </a:xfrm>
                <a:prstGeom prst="ellipse">
                  <a:avLst/>
                </a:prstGeom>
                <a:noFill/>
                <a:ln w="28575">
                  <a:solidFill>
                    <a:srgbClr val="990000"/>
                  </a:solidFill>
                  <a:round/>
                  <a:headEnd/>
                  <a:tailEnd/>
                </a:ln>
                <a:effectLst/>
              </p:spPr>
              <p:txBody>
                <a:bodyPr wrap="none" anchor="ctr"/>
                <a:lstStyle/>
                <a:p>
                  <a:endParaRPr lang="en-US"/>
                </a:p>
              </p:txBody>
            </p:sp>
            <p:sp>
              <p:nvSpPr>
                <p:cNvPr id="235049" name="Oval 553"/>
                <p:cNvSpPr>
                  <a:spLocks noChangeArrowheads="1"/>
                </p:cNvSpPr>
                <p:nvPr/>
              </p:nvSpPr>
              <p:spPr bwMode="auto">
                <a:xfrm>
                  <a:off x="2400" y="1632"/>
                  <a:ext cx="96" cy="96"/>
                </a:xfrm>
                <a:prstGeom prst="ellipse">
                  <a:avLst/>
                </a:prstGeom>
                <a:noFill/>
                <a:ln w="28575">
                  <a:solidFill>
                    <a:srgbClr val="990000"/>
                  </a:solidFill>
                  <a:round/>
                  <a:headEnd/>
                  <a:tailEnd/>
                </a:ln>
                <a:effectLst/>
              </p:spPr>
              <p:txBody>
                <a:bodyPr wrap="none" anchor="ctr"/>
                <a:lstStyle/>
                <a:p>
                  <a:endParaRPr lang="en-US"/>
                </a:p>
              </p:txBody>
            </p:sp>
            <p:sp>
              <p:nvSpPr>
                <p:cNvPr id="235056" name="Oval 560"/>
                <p:cNvSpPr>
                  <a:spLocks noChangeArrowheads="1"/>
                </p:cNvSpPr>
                <p:nvPr/>
              </p:nvSpPr>
              <p:spPr bwMode="auto">
                <a:xfrm>
                  <a:off x="528" y="1728"/>
                  <a:ext cx="96" cy="96"/>
                </a:xfrm>
                <a:prstGeom prst="ellipse">
                  <a:avLst/>
                </a:prstGeom>
                <a:noFill/>
                <a:ln w="28575">
                  <a:solidFill>
                    <a:srgbClr val="990000"/>
                  </a:solidFill>
                  <a:round/>
                  <a:headEnd/>
                  <a:tailEnd/>
                </a:ln>
                <a:effectLst/>
              </p:spPr>
              <p:txBody>
                <a:bodyPr wrap="none" anchor="ctr"/>
                <a:lstStyle/>
                <a:p>
                  <a:endParaRPr lang="en-US"/>
                </a:p>
              </p:txBody>
            </p:sp>
            <p:sp>
              <p:nvSpPr>
                <p:cNvPr id="235058" name="Oval 562"/>
                <p:cNvSpPr>
                  <a:spLocks noChangeArrowheads="1"/>
                </p:cNvSpPr>
                <p:nvPr/>
              </p:nvSpPr>
              <p:spPr bwMode="auto">
                <a:xfrm>
                  <a:off x="2064" y="1728"/>
                  <a:ext cx="96" cy="96"/>
                </a:xfrm>
                <a:prstGeom prst="ellipse">
                  <a:avLst/>
                </a:prstGeom>
                <a:noFill/>
                <a:ln w="28575">
                  <a:solidFill>
                    <a:srgbClr val="990000"/>
                  </a:solidFill>
                  <a:round/>
                  <a:headEnd/>
                  <a:tailEnd/>
                </a:ln>
                <a:effectLst/>
              </p:spPr>
              <p:txBody>
                <a:bodyPr wrap="none" anchor="ctr"/>
                <a:lstStyle/>
                <a:p>
                  <a:endParaRPr lang="en-US"/>
                </a:p>
              </p:txBody>
            </p:sp>
          </p:grpSp>
        </p:grpSp>
        <p:grpSp>
          <p:nvGrpSpPr>
            <p:cNvPr id="235083" name="Group 587"/>
            <p:cNvGrpSpPr>
              <a:grpSpLocks/>
            </p:cNvGrpSpPr>
            <p:nvPr/>
          </p:nvGrpSpPr>
          <p:grpSpPr bwMode="auto">
            <a:xfrm>
              <a:off x="4512" y="2784"/>
              <a:ext cx="960" cy="864"/>
              <a:chOff x="4512" y="2784"/>
              <a:chExt cx="960" cy="864"/>
            </a:xfrm>
          </p:grpSpPr>
          <p:grpSp>
            <p:nvGrpSpPr>
              <p:cNvPr id="234666" name="Group 170"/>
              <p:cNvGrpSpPr>
                <a:grpSpLocks/>
              </p:cNvGrpSpPr>
              <p:nvPr/>
            </p:nvGrpSpPr>
            <p:grpSpPr bwMode="auto">
              <a:xfrm>
                <a:off x="4992" y="2784"/>
                <a:ext cx="288" cy="288"/>
                <a:chOff x="4944" y="2592"/>
                <a:chExt cx="288" cy="288"/>
              </a:xfrm>
            </p:grpSpPr>
            <p:sp>
              <p:nvSpPr>
                <p:cNvPr id="234578" name="Rectangle 82"/>
                <p:cNvSpPr>
                  <a:spLocks noChangeArrowheads="1"/>
                </p:cNvSpPr>
                <p:nvPr/>
              </p:nvSpPr>
              <p:spPr bwMode="auto">
                <a:xfrm>
                  <a:off x="4944" y="2592"/>
                  <a:ext cx="288" cy="288"/>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234579" name="Line 83"/>
                <p:cNvSpPr>
                  <a:spLocks noChangeShapeType="1"/>
                </p:cNvSpPr>
                <p:nvPr/>
              </p:nvSpPr>
              <p:spPr bwMode="auto">
                <a:xfrm>
                  <a:off x="5040" y="2592"/>
                  <a:ext cx="0" cy="288"/>
                </a:xfrm>
                <a:prstGeom prst="line">
                  <a:avLst/>
                </a:prstGeom>
                <a:noFill/>
                <a:ln w="9525">
                  <a:solidFill>
                    <a:schemeClr val="tx1"/>
                  </a:solidFill>
                  <a:round/>
                  <a:headEnd/>
                  <a:tailEnd/>
                </a:ln>
                <a:effectLst/>
              </p:spPr>
              <p:txBody>
                <a:bodyPr wrap="none"/>
                <a:lstStyle/>
                <a:p>
                  <a:endParaRPr lang="en-US"/>
                </a:p>
              </p:txBody>
            </p:sp>
            <p:sp>
              <p:nvSpPr>
                <p:cNvPr id="234580" name="Line 84"/>
                <p:cNvSpPr>
                  <a:spLocks noChangeShapeType="1"/>
                </p:cNvSpPr>
                <p:nvPr/>
              </p:nvSpPr>
              <p:spPr bwMode="auto">
                <a:xfrm>
                  <a:off x="5136" y="2592"/>
                  <a:ext cx="0" cy="288"/>
                </a:xfrm>
                <a:prstGeom prst="line">
                  <a:avLst/>
                </a:prstGeom>
                <a:noFill/>
                <a:ln w="9525">
                  <a:solidFill>
                    <a:schemeClr val="tx1"/>
                  </a:solidFill>
                  <a:round/>
                  <a:headEnd/>
                  <a:tailEnd/>
                </a:ln>
                <a:effectLst/>
              </p:spPr>
              <p:txBody>
                <a:bodyPr wrap="none"/>
                <a:lstStyle/>
                <a:p>
                  <a:endParaRPr lang="en-US"/>
                </a:p>
              </p:txBody>
            </p:sp>
            <p:sp>
              <p:nvSpPr>
                <p:cNvPr id="234581" name="Line 85"/>
                <p:cNvSpPr>
                  <a:spLocks noChangeShapeType="1"/>
                </p:cNvSpPr>
                <p:nvPr/>
              </p:nvSpPr>
              <p:spPr bwMode="auto">
                <a:xfrm>
                  <a:off x="4944" y="2688"/>
                  <a:ext cx="288" cy="0"/>
                </a:xfrm>
                <a:prstGeom prst="line">
                  <a:avLst/>
                </a:prstGeom>
                <a:noFill/>
                <a:ln w="9525">
                  <a:solidFill>
                    <a:schemeClr val="tx1"/>
                  </a:solidFill>
                  <a:round/>
                  <a:headEnd/>
                  <a:tailEnd/>
                </a:ln>
                <a:effectLst/>
              </p:spPr>
              <p:txBody>
                <a:bodyPr wrap="none"/>
                <a:lstStyle/>
                <a:p>
                  <a:endParaRPr lang="en-US"/>
                </a:p>
              </p:txBody>
            </p:sp>
            <p:sp>
              <p:nvSpPr>
                <p:cNvPr id="234582" name="Line 86"/>
                <p:cNvSpPr>
                  <a:spLocks noChangeShapeType="1"/>
                </p:cNvSpPr>
                <p:nvPr/>
              </p:nvSpPr>
              <p:spPr bwMode="auto">
                <a:xfrm>
                  <a:off x="4944" y="2784"/>
                  <a:ext cx="288" cy="0"/>
                </a:xfrm>
                <a:prstGeom prst="line">
                  <a:avLst/>
                </a:prstGeom>
                <a:noFill/>
                <a:ln w="9525">
                  <a:solidFill>
                    <a:schemeClr val="tx1"/>
                  </a:solidFill>
                  <a:round/>
                  <a:headEnd/>
                  <a:tailEnd/>
                </a:ln>
                <a:effectLst/>
              </p:spPr>
              <p:txBody>
                <a:bodyPr wrap="none"/>
                <a:lstStyle/>
                <a:p>
                  <a:endParaRPr lang="en-US"/>
                </a:p>
              </p:txBody>
            </p:sp>
            <p:grpSp>
              <p:nvGrpSpPr>
                <p:cNvPr id="234607" name="Group 111"/>
                <p:cNvGrpSpPr>
                  <a:grpSpLocks/>
                </p:cNvGrpSpPr>
                <p:nvPr/>
              </p:nvGrpSpPr>
              <p:grpSpPr bwMode="auto">
                <a:xfrm>
                  <a:off x="5040" y="2688"/>
                  <a:ext cx="96" cy="96"/>
                  <a:chOff x="576" y="3648"/>
                  <a:chExt cx="96" cy="96"/>
                </a:xfrm>
              </p:grpSpPr>
              <p:sp>
                <p:nvSpPr>
                  <p:cNvPr id="234608" name="Line 112"/>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609" name="Line 113"/>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654" name="Oval 158"/>
                <p:cNvSpPr>
                  <a:spLocks noChangeArrowheads="1"/>
                </p:cNvSpPr>
                <p:nvPr/>
              </p:nvSpPr>
              <p:spPr bwMode="auto">
                <a:xfrm>
                  <a:off x="5040" y="2592"/>
                  <a:ext cx="96" cy="96"/>
                </a:xfrm>
                <a:prstGeom prst="ellipse">
                  <a:avLst/>
                </a:prstGeom>
                <a:noFill/>
                <a:ln w="28575">
                  <a:solidFill>
                    <a:srgbClr val="990000"/>
                  </a:solidFill>
                  <a:round/>
                  <a:headEnd/>
                  <a:tailEnd/>
                </a:ln>
                <a:effectLst/>
              </p:spPr>
              <p:txBody>
                <a:bodyPr wrap="none" anchor="ctr"/>
                <a:lstStyle/>
                <a:p>
                  <a:endParaRPr lang="en-US"/>
                </a:p>
              </p:txBody>
            </p:sp>
          </p:grpSp>
          <p:grpSp>
            <p:nvGrpSpPr>
              <p:cNvPr id="234987" name="Group 491"/>
              <p:cNvGrpSpPr>
                <a:grpSpLocks/>
              </p:cNvGrpSpPr>
              <p:nvPr/>
            </p:nvGrpSpPr>
            <p:grpSpPr bwMode="auto">
              <a:xfrm>
                <a:off x="5088" y="2976"/>
                <a:ext cx="96" cy="96"/>
                <a:chOff x="576" y="3648"/>
                <a:chExt cx="96" cy="96"/>
              </a:xfrm>
            </p:grpSpPr>
            <p:sp>
              <p:nvSpPr>
                <p:cNvPr id="234988" name="Line 492"/>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89" name="Line 493"/>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5082" name="Group 586"/>
              <p:cNvGrpSpPr>
                <a:grpSpLocks/>
              </p:cNvGrpSpPr>
              <p:nvPr/>
            </p:nvGrpSpPr>
            <p:grpSpPr bwMode="auto">
              <a:xfrm>
                <a:off x="4512" y="3360"/>
                <a:ext cx="960" cy="288"/>
                <a:chOff x="3408" y="3360"/>
                <a:chExt cx="960" cy="288"/>
              </a:xfrm>
            </p:grpSpPr>
            <p:grpSp>
              <p:nvGrpSpPr>
                <p:cNvPr id="234909" name="Group 413"/>
                <p:cNvGrpSpPr>
                  <a:grpSpLocks/>
                </p:cNvGrpSpPr>
                <p:nvPr/>
              </p:nvGrpSpPr>
              <p:grpSpPr bwMode="auto">
                <a:xfrm>
                  <a:off x="3408" y="3360"/>
                  <a:ext cx="288" cy="288"/>
                  <a:chOff x="960" y="1728"/>
                  <a:chExt cx="288" cy="288"/>
                </a:xfrm>
              </p:grpSpPr>
              <p:sp>
                <p:nvSpPr>
                  <p:cNvPr id="234910" name="Rectangle 414"/>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911" name="Line 415"/>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912" name="Line 416"/>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913" name="Line 417"/>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914" name="Line 418"/>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915" name="Group 419"/>
                <p:cNvGrpSpPr>
                  <a:grpSpLocks/>
                </p:cNvGrpSpPr>
                <p:nvPr/>
              </p:nvGrpSpPr>
              <p:grpSpPr bwMode="auto">
                <a:xfrm>
                  <a:off x="3504" y="3456"/>
                  <a:ext cx="96" cy="96"/>
                  <a:chOff x="576" y="3648"/>
                  <a:chExt cx="96" cy="96"/>
                </a:xfrm>
              </p:grpSpPr>
              <p:sp>
                <p:nvSpPr>
                  <p:cNvPr id="234916" name="Line 420"/>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17" name="Line 421"/>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918" name="Oval 422"/>
                <p:cNvSpPr>
                  <a:spLocks noChangeArrowheads="1"/>
                </p:cNvSpPr>
                <p:nvPr/>
              </p:nvSpPr>
              <p:spPr bwMode="auto">
                <a:xfrm>
                  <a:off x="3504" y="3360"/>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919" name="Group 423"/>
                <p:cNvGrpSpPr>
                  <a:grpSpLocks/>
                </p:cNvGrpSpPr>
                <p:nvPr/>
              </p:nvGrpSpPr>
              <p:grpSpPr bwMode="auto">
                <a:xfrm>
                  <a:off x="3744" y="3360"/>
                  <a:ext cx="288" cy="288"/>
                  <a:chOff x="960" y="1728"/>
                  <a:chExt cx="288" cy="288"/>
                </a:xfrm>
              </p:grpSpPr>
              <p:sp>
                <p:nvSpPr>
                  <p:cNvPr id="234920" name="Rectangle 424"/>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921" name="Line 425"/>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922" name="Line 426"/>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923" name="Line 427"/>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924" name="Line 428"/>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925" name="Group 429"/>
                <p:cNvGrpSpPr>
                  <a:grpSpLocks/>
                </p:cNvGrpSpPr>
                <p:nvPr/>
              </p:nvGrpSpPr>
              <p:grpSpPr bwMode="auto">
                <a:xfrm>
                  <a:off x="3840" y="3456"/>
                  <a:ext cx="96" cy="96"/>
                  <a:chOff x="576" y="3648"/>
                  <a:chExt cx="96" cy="96"/>
                </a:xfrm>
              </p:grpSpPr>
              <p:sp>
                <p:nvSpPr>
                  <p:cNvPr id="234926" name="Line 430"/>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27" name="Line 431"/>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928" name="Oval 432"/>
                <p:cNvSpPr>
                  <a:spLocks noChangeArrowheads="1"/>
                </p:cNvSpPr>
                <p:nvPr/>
              </p:nvSpPr>
              <p:spPr bwMode="auto">
                <a:xfrm>
                  <a:off x="3840" y="3360"/>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929" name="Group 433"/>
                <p:cNvGrpSpPr>
                  <a:grpSpLocks/>
                </p:cNvGrpSpPr>
                <p:nvPr/>
              </p:nvGrpSpPr>
              <p:grpSpPr bwMode="auto">
                <a:xfrm>
                  <a:off x="4080" y="3360"/>
                  <a:ext cx="288" cy="288"/>
                  <a:chOff x="960" y="1728"/>
                  <a:chExt cx="288" cy="288"/>
                </a:xfrm>
              </p:grpSpPr>
              <p:sp>
                <p:nvSpPr>
                  <p:cNvPr id="234930" name="Rectangle 434"/>
                  <p:cNvSpPr>
                    <a:spLocks noChangeArrowheads="1"/>
                  </p:cNvSpPr>
                  <p:nvPr/>
                </p:nvSpPr>
                <p:spPr bwMode="auto">
                  <a:xfrm>
                    <a:off x="960" y="1728"/>
                    <a:ext cx="288" cy="288"/>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234931" name="Line 435"/>
                  <p:cNvSpPr>
                    <a:spLocks noChangeShapeType="1"/>
                  </p:cNvSpPr>
                  <p:nvPr/>
                </p:nvSpPr>
                <p:spPr bwMode="auto">
                  <a:xfrm>
                    <a:off x="1056" y="1728"/>
                    <a:ext cx="0" cy="288"/>
                  </a:xfrm>
                  <a:prstGeom prst="line">
                    <a:avLst/>
                  </a:prstGeom>
                  <a:noFill/>
                  <a:ln w="9525">
                    <a:solidFill>
                      <a:schemeClr val="tx1"/>
                    </a:solidFill>
                    <a:round/>
                    <a:headEnd/>
                    <a:tailEnd/>
                  </a:ln>
                  <a:effectLst/>
                </p:spPr>
                <p:txBody>
                  <a:bodyPr wrap="none"/>
                  <a:lstStyle/>
                  <a:p>
                    <a:endParaRPr lang="en-US"/>
                  </a:p>
                </p:txBody>
              </p:sp>
              <p:sp>
                <p:nvSpPr>
                  <p:cNvPr id="234932" name="Line 436"/>
                  <p:cNvSpPr>
                    <a:spLocks noChangeShapeType="1"/>
                  </p:cNvSpPr>
                  <p:nvPr/>
                </p:nvSpPr>
                <p:spPr bwMode="auto">
                  <a:xfrm>
                    <a:off x="1152" y="1728"/>
                    <a:ext cx="0" cy="288"/>
                  </a:xfrm>
                  <a:prstGeom prst="line">
                    <a:avLst/>
                  </a:prstGeom>
                  <a:noFill/>
                  <a:ln w="9525">
                    <a:solidFill>
                      <a:schemeClr val="tx1"/>
                    </a:solidFill>
                    <a:round/>
                    <a:headEnd/>
                    <a:tailEnd/>
                  </a:ln>
                  <a:effectLst/>
                </p:spPr>
                <p:txBody>
                  <a:bodyPr wrap="none"/>
                  <a:lstStyle/>
                  <a:p>
                    <a:endParaRPr lang="en-US"/>
                  </a:p>
                </p:txBody>
              </p:sp>
              <p:sp>
                <p:nvSpPr>
                  <p:cNvPr id="234933" name="Line 437"/>
                  <p:cNvSpPr>
                    <a:spLocks noChangeShapeType="1"/>
                  </p:cNvSpPr>
                  <p:nvPr/>
                </p:nvSpPr>
                <p:spPr bwMode="auto">
                  <a:xfrm>
                    <a:off x="960" y="1824"/>
                    <a:ext cx="288" cy="0"/>
                  </a:xfrm>
                  <a:prstGeom prst="line">
                    <a:avLst/>
                  </a:prstGeom>
                  <a:noFill/>
                  <a:ln w="9525">
                    <a:solidFill>
                      <a:schemeClr val="tx1"/>
                    </a:solidFill>
                    <a:round/>
                    <a:headEnd/>
                    <a:tailEnd/>
                  </a:ln>
                  <a:effectLst/>
                </p:spPr>
                <p:txBody>
                  <a:bodyPr wrap="none"/>
                  <a:lstStyle/>
                  <a:p>
                    <a:endParaRPr lang="en-US"/>
                  </a:p>
                </p:txBody>
              </p:sp>
              <p:sp>
                <p:nvSpPr>
                  <p:cNvPr id="234934" name="Line 438"/>
                  <p:cNvSpPr>
                    <a:spLocks noChangeShapeType="1"/>
                  </p:cNvSpPr>
                  <p:nvPr/>
                </p:nvSpPr>
                <p:spPr bwMode="auto">
                  <a:xfrm>
                    <a:off x="960" y="1920"/>
                    <a:ext cx="288" cy="0"/>
                  </a:xfrm>
                  <a:prstGeom prst="line">
                    <a:avLst/>
                  </a:prstGeom>
                  <a:noFill/>
                  <a:ln w="9525">
                    <a:solidFill>
                      <a:schemeClr val="tx1"/>
                    </a:solidFill>
                    <a:round/>
                    <a:headEnd/>
                    <a:tailEnd/>
                  </a:ln>
                  <a:effectLst/>
                </p:spPr>
                <p:txBody>
                  <a:bodyPr wrap="none"/>
                  <a:lstStyle/>
                  <a:p>
                    <a:endParaRPr lang="en-US"/>
                  </a:p>
                </p:txBody>
              </p:sp>
            </p:grpSp>
            <p:grpSp>
              <p:nvGrpSpPr>
                <p:cNvPr id="234935" name="Group 439"/>
                <p:cNvGrpSpPr>
                  <a:grpSpLocks/>
                </p:cNvGrpSpPr>
                <p:nvPr/>
              </p:nvGrpSpPr>
              <p:grpSpPr bwMode="auto">
                <a:xfrm>
                  <a:off x="4176" y="3456"/>
                  <a:ext cx="96" cy="96"/>
                  <a:chOff x="576" y="3648"/>
                  <a:chExt cx="96" cy="96"/>
                </a:xfrm>
              </p:grpSpPr>
              <p:sp>
                <p:nvSpPr>
                  <p:cNvPr id="234936" name="Line 440"/>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37" name="Line 441"/>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4938" name="Oval 442"/>
                <p:cNvSpPr>
                  <a:spLocks noChangeArrowheads="1"/>
                </p:cNvSpPr>
                <p:nvPr/>
              </p:nvSpPr>
              <p:spPr bwMode="auto">
                <a:xfrm>
                  <a:off x="4176" y="3360"/>
                  <a:ext cx="96" cy="96"/>
                </a:xfrm>
                <a:prstGeom prst="ellipse">
                  <a:avLst/>
                </a:prstGeom>
                <a:solidFill>
                  <a:srgbClr val="DCFFB9"/>
                </a:solidFill>
                <a:ln w="28575">
                  <a:solidFill>
                    <a:srgbClr val="990000"/>
                  </a:solidFill>
                  <a:round/>
                  <a:headEnd/>
                  <a:tailEnd/>
                </a:ln>
                <a:effectLst/>
              </p:spPr>
              <p:txBody>
                <a:bodyPr wrap="none" anchor="ctr"/>
                <a:lstStyle/>
                <a:p>
                  <a:endParaRPr lang="en-US"/>
                </a:p>
              </p:txBody>
            </p:sp>
            <p:grpSp>
              <p:nvGrpSpPr>
                <p:cNvPr id="234954" name="Group 458"/>
                <p:cNvGrpSpPr>
                  <a:grpSpLocks/>
                </p:cNvGrpSpPr>
                <p:nvPr/>
              </p:nvGrpSpPr>
              <p:grpSpPr bwMode="auto">
                <a:xfrm>
                  <a:off x="4176" y="3552"/>
                  <a:ext cx="96" cy="96"/>
                  <a:chOff x="576" y="3648"/>
                  <a:chExt cx="96" cy="96"/>
                </a:xfrm>
              </p:grpSpPr>
              <p:sp>
                <p:nvSpPr>
                  <p:cNvPr id="234955" name="Line 459"/>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4956" name="Line 460"/>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5008" name="Group 512"/>
                <p:cNvGrpSpPr>
                  <a:grpSpLocks/>
                </p:cNvGrpSpPr>
                <p:nvPr/>
              </p:nvGrpSpPr>
              <p:grpSpPr bwMode="auto">
                <a:xfrm>
                  <a:off x="3840" y="3552"/>
                  <a:ext cx="96" cy="96"/>
                  <a:chOff x="576" y="3648"/>
                  <a:chExt cx="96" cy="96"/>
                </a:xfrm>
              </p:grpSpPr>
              <p:sp>
                <p:nvSpPr>
                  <p:cNvPr id="235009" name="Line 513"/>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5010" name="Line 514"/>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grpSp>
              <p:nvGrpSpPr>
                <p:cNvPr id="235011" name="Group 515"/>
                <p:cNvGrpSpPr>
                  <a:grpSpLocks/>
                </p:cNvGrpSpPr>
                <p:nvPr/>
              </p:nvGrpSpPr>
              <p:grpSpPr bwMode="auto">
                <a:xfrm>
                  <a:off x="3504" y="3552"/>
                  <a:ext cx="96" cy="96"/>
                  <a:chOff x="576" y="3648"/>
                  <a:chExt cx="96" cy="96"/>
                </a:xfrm>
              </p:grpSpPr>
              <p:sp>
                <p:nvSpPr>
                  <p:cNvPr id="235012" name="Line 516"/>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5013" name="Line 517"/>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
              <p:nvSpPr>
                <p:cNvPr id="235076" name="Oval 580"/>
                <p:cNvSpPr>
                  <a:spLocks noChangeArrowheads="1"/>
                </p:cNvSpPr>
                <p:nvPr/>
              </p:nvSpPr>
              <p:spPr bwMode="auto">
                <a:xfrm>
                  <a:off x="4080" y="3552"/>
                  <a:ext cx="96" cy="96"/>
                </a:xfrm>
                <a:prstGeom prst="ellipse">
                  <a:avLst/>
                </a:prstGeom>
                <a:noFill/>
                <a:ln w="28575">
                  <a:solidFill>
                    <a:srgbClr val="990000"/>
                  </a:solidFill>
                  <a:round/>
                  <a:headEnd/>
                  <a:tailEnd/>
                </a:ln>
                <a:effectLst/>
              </p:spPr>
              <p:txBody>
                <a:bodyPr wrap="none" anchor="ctr"/>
                <a:lstStyle/>
                <a:p>
                  <a:endParaRPr lang="en-US"/>
                </a:p>
              </p:txBody>
            </p:sp>
            <p:sp>
              <p:nvSpPr>
                <p:cNvPr id="235077" name="Oval 581"/>
                <p:cNvSpPr>
                  <a:spLocks noChangeArrowheads="1"/>
                </p:cNvSpPr>
                <p:nvPr/>
              </p:nvSpPr>
              <p:spPr bwMode="auto">
                <a:xfrm>
                  <a:off x="3744" y="3456"/>
                  <a:ext cx="96" cy="96"/>
                </a:xfrm>
                <a:prstGeom prst="ellipse">
                  <a:avLst/>
                </a:prstGeom>
                <a:noFill/>
                <a:ln w="28575">
                  <a:solidFill>
                    <a:srgbClr val="990000"/>
                  </a:solidFill>
                  <a:round/>
                  <a:headEnd/>
                  <a:tailEnd/>
                </a:ln>
                <a:effectLst/>
              </p:spPr>
              <p:txBody>
                <a:bodyPr wrap="none" anchor="ctr"/>
                <a:lstStyle/>
                <a:p>
                  <a:endParaRPr lang="en-US"/>
                </a:p>
              </p:txBody>
            </p:sp>
            <p:sp>
              <p:nvSpPr>
                <p:cNvPr id="235081" name="Oval 585"/>
                <p:cNvSpPr>
                  <a:spLocks noChangeArrowheads="1"/>
                </p:cNvSpPr>
                <p:nvPr/>
              </p:nvSpPr>
              <p:spPr bwMode="auto">
                <a:xfrm>
                  <a:off x="3408" y="3360"/>
                  <a:ext cx="96" cy="96"/>
                </a:xfrm>
                <a:prstGeom prst="ellipse">
                  <a:avLst/>
                </a:prstGeom>
                <a:noFill/>
                <a:ln w="28575">
                  <a:solidFill>
                    <a:srgbClr val="990000"/>
                  </a:solidFill>
                  <a:round/>
                  <a:headEnd/>
                  <a:tailEnd/>
                </a:ln>
                <a:effectLst/>
              </p:spPr>
              <p:txBody>
                <a:bodyPr wrap="none" anchor="ctr"/>
                <a:lstStyle/>
                <a:p>
                  <a:endParaRPr lang="en-US"/>
                </a:p>
              </p:txBody>
            </p:sp>
          </p:grpSp>
        </p:grpSp>
        <p:sp>
          <p:nvSpPr>
            <p:cNvPr id="235084" name="Line 588"/>
            <p:cNvSpPr>
              <a:spLocks noChangeShapeType="1"/>
            </p:cNvSpPr>
            <p:nvPr/>
          </p:nvSpPr>
          <p:spPr bwMode="auto">
            <a:xfrm flipH="1">
              <a:off x="2208" y="1200"/>
              <a:ext cx="2016" cy="0"/>
            </a:xfrm>
            <a:prstGeom prst="line">
              <a:avLst/>
            </a:prstGeom>
            <a:noFill/>
            <a:ln w="9525">
              <a:solidFill>
                <a:schemeClr val="tx1"/>
              </a:solidFill>
              <a:round/>
              <a:headEnd/>
              <a:tailEnd type="triangle" w="med" len="med"/>
            </a:ln>
            <a:effectLst/>
          </p:spPr>
          <p:txBody>
            <a:bodyPr wrap="none"/>
            <a:lstStyle/>
            <a:p>
              <a:endParaRPr lang="en-US"/>
            </a:p>
          </p:txBody>
        </p:sp>
        <p:sp>
          <p:nvSpPr>
            <p:cNvPr id="235085" name="Line 589"/>
            <p:cNvSpPr>
              <a:spLocks noChangeShapeType="1"/>
            </p:cNvSpPr>
            <p:nvPr/>
          </p:nvSpPr>
          <p:spPr bwMode="auto">
            <a:xfrm flipH="1">
              <a:off x="3168" y="1296"/>
              <a:ext cx="1056" cy="336"/>
            </a:xfrm>
            <a:prstGeom prst="line">
              <a:avLst/>
            </a:prstGeom>
            <a:noFill/>
            <a:ln w="9525">
              <a:solidFill>
                <a:schemeClr val="tx1"/>
              </a:solidFill>
              <a:round/>
              <a:headEnd/>
              <a:tailEnd type="triangle" w="med" len="med"/>
            </a:ln>
            <a:effectLst/>
          </p:spPr>
          <p:txBody>
            <a:bodyPr wrap="none"/>
            <a:lstStyle/>
            <a:p>
              <a:endParaRPr lang="en-US"/>
            </a:p>
          </p:txBody>
        </p:sp>
        <p:sp>
          <p:nvSpPr>
            <p:cNvPr id="235086" name="Line 590"/>
            <p:cNvSpPr>
              <a:spLocks noChangeShapeType="1"/>
            </p:cNvSpPr>
            <p:nvPr/>
          </p:nvSpPr>
          <p:spPr bwMode="auto">
            <a:xfrm flipH="1">
              <a:off x="3936" y="1344"/>
              <a:ext cx="336" cy="864"/>
            </a:xfrm>
            <a:prstGeom prst="line">
              <a:avLst/>
            </a:prstGeom>
            <a:noFill/>
            <a:ln w="9525">
              <a:solidFill>
                <a:schemeClr val="tx1"/>
              </a:solidFill>
              <a:round/>
              <a:headEnd/>
              <a:tailEnd type="triangle" w="med" len="med"/>
            </a:ln>
            <a:effectLst/>
          </p:spPr>
          <p:txBody>
            <a:bodyPr wrap="none"/>
            <a:lstStyle/>
            <a:p>
              <a:endParaRPr lang="en-US"/>
            </a:p>
          </p:txBody>
        </p:sp>
        <p:sp>
          <p:nvSpPr>
            <p:cNvPr id="235087" name="Line 591"/>
            <p:cNvSpPr>
              <a:spLocks noChangeShapeType="1"/>
            </p:cNvSpPr>
            <p:nvPr/>
          </p:nvSpPr>
          <p:spPr bwMode="auto">
            <a:xfrm>
              <a:off x="4368" y="1344"/>
              <a:ext cx="768" cy="1440"/>
            </a:xfrm>
            <a:prstGeom prst="line">
              <a:avLst/>
            </a:prstGeom>
            <a:noFill/>
            <a:ln w="9525">
              <a:solidFill>
                <a:schemeClr val="tx1"/>
              </a:solidFill>
              <a:round/>
              <a:headEnd/>
              <a:tailEnd type="triangle" w="med" len="med"/>
            </a:ln>
            <a:effectLst/>
          </p:spPr>
          <p:txBody>
            <a:bodyPr wrap="none"/>
            <a:lstStyle/>
            <a:p>
              <a:endParaRPr lang="en-US"/>
            </a:p>
          </p:txBody>
        </p:sp>
        <p:grpSp>
          <p:nvGrpSpPr>
            <p:cNvPr id="235094" name="Group 598"/>
            <p:cNvGrpSpPr>
              <a:grpSpLocks/>
            </p:cNvGrpSpPr>
            <p:nvPr/>
          </p:nvGrpSpPr>
          <p:grpSpPr bwMode="auto">
            <a:xfrm>
              <a:off x="672" y="1344"/>
              <a:ext cx="1680" cy="288"/>
              <a:chOff x="672" y="1344"/>
              <a:chExt cx="1680" cy="288"/>
            </a:xfrm>
          </p:grpSpPr>
          <p:sp>
            <p:nvSpPr>
              <p:cNvPr id="235088" name="Line 592"/>
              <p:cNvSpPr>
                <a:spLocks noChangeShapeType="1"/>
              </p:cNvSpPr>
              <p:nvPr/>
            </p:nvSpPr>
            <p:spPr bwMode="auto">
              <a:xfrm flipH="1">
                <a:off x="672" y="1344"/>
                <a:ext cx="1392" cy="288"/>
              </a:xfrm>
              <a:prstGeom prst="line">
                <a:avLst/>
              </a:prstGeom>
              <a:noFill/>
              <a:ln w="9525">
                <a:solidFill>
                  <a:schemeClr val="tx1"/>
                </a:solidFill>
                <a:round/>
                <a:headEnd/>
                <a:tailEnd type="triangle" w="med" len="med"/>
              </a:ln>
              <a:effectLst/>
            </p:spPr>
            <p:txBody>
              <a:bodyPr wrap="none"/>
              <a:lstStyle/>
              <a:p>
                <a:endParaRPr lang="en-US"/>
              </a:p>
            </p:txBody>
          </p:sp>
          <p:sp>
            <p:nvSpPr>
              <p:cNvPr id="235089" name="Line 593"/>
              <p:cNvSpPr>
                <a:spLocks noChangeShapeType="1"/>
              </p:cNvSpPr>
              <p:nvPr/>
            </p:nvSpPr>
            <p:spPr bwMode="auto">
              <a:xfrm>
                <a:off x="2016" y="1344"/>
                <a:ext cx="336" cy="288"/>
              </a:xfrm>
              <a:prstGeom prst="line">
                <a:avLst/>
              </a:prstGeom>
              <a:noFill/>
              <a:ln w="9525">
                <a:solidFill>
                  <a:schemeClr val="tx1"/>
                </a:solidFill>
                <a:round/>
                <a:headEnd/>
                <a:tailEnd type="triangle" w="med" len="med"/>
              </a:ln>
              <a:effectLst/>
            </p:spPr>
            <p:txBody>
              <a:bodyPr wrap="none"/>
              <a:lstStyle/>
              <a:p>
                <a:endParaRPr lang="en-US"/>
              </a:p>
            </p:txBody>
          </p:sp>
          <p:sp>
            <p:nvSpPr>
              <p:cNvPr id="235090" name="Line 594"/>
              <p:cNvSpPr>
                <a:spLocks noChangeShapeType="1"/>
              </p:cNvSpPr>
              <p:nvPr/>
            </p:nvSpPr>
            <p:spPr bwMode="auto">
              <a:xfrm>
                <a:off x="2016" y="1344"/>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235091" name="Line 595"/>
              <p:cNvSpPr>
                <a:spLocks noChangeShapeType="1"/>
              </p:cNvSpPr>
              <p:nvPr/>
            </p:nvSpPr>
            <p:spPr bwMode="auto">
              <a:xfrm flipH="1">
                <a:off x="1680" y="1344"/>
                <a:ext cx="336" cy="288"/>
              </a:xfrm>
              <a:prstGeom prst="line">
                <a:avLst/>
              </a:prstGeom>
              <a:noFill/>
              <a:ln w="9525">
                <a:solidFill>
                  <a:schemeClr val="tx1"/>
                </a:solidFill>
                <a:round/>
                <a:headEnd/>
                <a:tailEnd type="triangle" w="med" len="med"/>
              </a:ln>
              <a:effectLst/>
            </p:spPr>
            <p:txBody>
              <a:bodyPr wrap="none"/>
              <a:lstStyle/>
              <a:p>
                <a:endParaRPr lang="en-US"/>
              </a:p>
            </p:txBody>
          </p:sp>
          <p:sp>
            <p:nvSpPr>
              <p:cNvPr id="235092" name="Line 596"/>
              <p:cNvSpPr>
                <a:spLocks noChangeShapeType="1"/>
              </p:cNvSpPr>
              <p:nvPr/>
            </p:nvSpPr>
            <p:spPr bwMode="auto">
              <a:xfrm flipH="1">
                <a:off x="1344" y="1344"/>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235093" name="Line 597"/>
              <p:cNvSpPr>
                <a:spLocks noChangeShapeType="1"/>
              </p:cNvSpPr>
              <p:nvPr/>
            </p:nvSpPr>
            <p:spPr bwMode="auto">
              <a:xfrm flipH="1">
                <a:off x="1008" y="1344"/>
                <a:ext cx="1008" cy="288"/>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235095" name="Group 599"/>
            <p:cNvGrpSpPr>
              <a:grpSpLocks/>
            </p:cNvGrpSpPr>
            <p:nvPr/>
          </p:nvGrpSpPr>
          <p:grpSpPr bwMode="auto">
            <a:xfrm>
              <a:off x="2592" y="2496"/>
              <a:ext cx="1680" cy="288"/>
              <a:chOff x="672" y="1344"/>
              <a:chExt cx="1680" cy="288"/>
            </a:xfrm>
          </p:grpSpPr>
          <p:sp>
            <p:nvSpPr>
              <p:cNvPr id="235096" name="Line 600"/>
              <p:cNvSpPr>
                <a:spLocks noChangeShapeType="1"/>
              </p:cNvSpPr>
              <p:nvPr/>
            </p:nvSpPr>
            <p:spPr bwMode="auto">
              <a:xfrm flipH="1">
                <a:off x="672" y="1344"/>
                <a:ext cx="1392" cy="288"/>
              </a:xfrm>
              <a:prstGeom prst="line">
                <a:avLst/>
              </a:prstGeom>
              <a:noFill/>
              <a:ln w="9525">
                <a:solidFill>
                  <a:schemeClr val="tx1"/>
                </a:solidFill>
                <a:round/>
                <a:headEnd/>
                <a:tailEnd type="triangle" w="med" len="med"/>
              </a:ln>
              <a:effectLst/>
            </p:spPr>
            <p:txBody>
              <a:bodyPr wrap="none"/>
              <a:lstStyle/>
              <a:p>
                <a:endParaRPr lang="en-US"/>
              </a:p>
            </p:txBody>
          </p:sp>
          <p:sp>
            <p:nvSpPr>
              <p:cNvPr id="235097" name="Line 601"/>
              <p:cNvSpPr>
                <a:spLocks noChangeShapeType="1"/>
              </p:cNvSpPr>
              <p:nvPr/>
            </p:nvSpPr>
            <p:spPr bwMode="auto">
              <a:xfrm>
                <a:off x="2016" y="1344"/>
                <a:ext cx="336" cy="288"/>
              </a:xfrm>
              <a:prstGeom prst="line">
                <a:avLst/>
              </a:prstGeom>
              <a:noFill/>
              <a:ln w="9525">
                <a:solidFill>
                  <a:schemeClr val="tx1"/>
                </a:solidFill>
                <a:round/>
                <a:headEnd/>
                <a:tailEnd type="triangle" w="med" len="med"/>
              </a:ln>
              <a:effectLst/>
            </p:spPr>
            <p:txBody>
              <a:bodyPr wrap="none"/>
              <a:lstStyle/>
              <a:p>
                <a:endParaRPr lang="en-US"/>
              </a:p>
            </p:txBody>
          </p:sp>
          <p:sp>
            <p:nvSpPr>
              <p:cNvPr id="235098" name="Line 602"/>
              <p:cNvSpPr>
                <a:spLocks noChangeShapeType="1"/>
              </p:cNvSpPr>
              <p:nvPr/>
            </p:nvSpPr>
            <p:spPr bwMode="auto">
              <a:xfrm>
                <a:off x="2016" y="1344"/>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235099" name="Line 603"/>
              <p:cNvSpPr>
                <a:spLocks noChangeShapeType="1"/>
              </p:cNvSpPr>
              <p:nvPr/>
            </p:nvSpPr>
            <p:spPr bwMode="auto">
              <a:xfrm flipH="1">
                <a:off x="1680" y="1344"/>
                <a:ext cx="336" cy="288"/>
              </a:xfrm>
              <a:prstGeom prst="line">
                <a:avLst/>
              </a:prstGeom>
              <a:noFill/>
              <a:ln w="9525">
                <a:solidFill>
                  <a:schemeClr val="tx1"/>
                </a:solidFill>
                <a:round/>
                <a:headEnd/>
                <a:tailEnd type="triangle" w="med" len="med"/>
              </a:ln>
              <a:effectLst/>
            </p:spPr>
            <p:txBody>
              <a:bodyPr wrap="none"/>
              <a:lstStyle/>
              <a:p>
                <a:endParaRPr lang="en-US"/>
              </a:p>
            </p:txBody>
          </p:sp>
          <p:sp>
            <p:nvSpPr>
              <p:cNvPr id="235100" name="Line 604"/>
              <p:cNvSpPr>
                <a:spLocks noChangeShapeType="1"/>
              </p:cNvSpPr>
              <p:nvPr/>
            </p:nvSpPr>
            <p:spPr bwMode="auto">
              <a:xfrm flipH="1">
                <a:off x="1344" y="1344"/>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235101" name="Line 605"/>
              <p:cNvSpPr>
                <a:spLocks noChangeShapeType="1"/>
              </p:cNvSpPr>
              <p:nvPr/>
            </p:nvSpPr>
            <p:spPr bwMode="auto">
              <a:xfrm flipH="1">
                <a:off x="1008" y="1344"/>
                <a:ext cx="1008" cy="288"/>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235102" name="Group 606"/>
            <p:cNvGrpSpPr>
              <a:grpSpLocks/>
            </p:cNvGrpSpPr>
            <p:nvPr/>
          </p:nvGrpSpPr>
          <p:grpSpPr bwMode="auto">
            <a:xfrm>
              <a:off x="1680" y="1920"/>
              <a:ext cx="1680" cy="288"/>
              <a:chOff x="672" y="1344"/>
              <a:chExt cx="1680" cy="288"/>
            </a:xfrm>
          </p:grpSpPr>
          <p:sp>
            <p:nvSpPr>
              <p:cNvPr id="235103" name="Line 607"/>
              <p:cNvSpPr>
                <a:spLocks noChangeShapeType="1"/>
              </p:cNvSpPr>
              <p:nvPr/>
            </p:nvSpPr>
            <p:spPr bwMode="auto">
              <a:xfrm flipH="1">
                <a:off x="672" y="1344"/>
                <a:ext cx="1392" cy="288"/>
              </a:xfrm>
              <a:prstGeom prst="line">
                <a:avLst/>
              </a:prstGeom>
              <a:noFill/>
              <a:ln w="9525">
                <a:solidFill>
                  <a:schemeClr val="tx1"/>
                </a:solidFill>
                <a:round/>
                <a:headEnd/>
                <a:tailEnd type="triangle" w="med" len="med"/>
              </a:ln>
              <a:effectLst/>
            </p:spPr>
            <p:txBody>
              <a:bodyPr wrap="none"/>
              <a:lstStyle/>
              <a:p>
                <a:endParaRPr lang="en-US"/>
              </a:p>
            </p:txBody>
          </p:sp>
          <p:sp>
            <p:nvSpPr>
              <p:cNvPr id="235104" name="Line 608"/>
              <p:cNvSpPr>
                <a:spLocks noChangeShapeType="1"/>
              </p:cNvSpPr>
              <p:nvPr/>
            </p:nvSpPr>
            <p:spPr bwMode="auto">
              <a:xfrm>
                <a:off x="2016" y="1344"/>
                <a:ext cx="336" cy="288"/>
              </a:xfrm>
              <a:prstGeom prst="line">
                <a:avLst/>
              </a:prstGeom>
              <a:noFill/>
              <a:ln w="9525">
                <a:solidFill>
                  <a:schemeClr val="tx1"/>
                </a:solidFill>
                <a:round/>
                <a:headEnd/>
                <a:tailEnd type="triangle" w="med" len="med"/>
              </a:ln>
              <a:effectLst/>
            </p:spPr>
            <p:txBody>
              <a:bodyPr wrap="none"/>
              <a:lstStyle/>
              <a:p>
                <a:endParaRPr lang="en-US"/>
              </a:p>
            </p:txBody>
          </p:sp>
          <p:sp>
            <p:nvSpPr>
              <p:cNvPr id="235105" name="Line 609"/>
              <p:cNvSpPr>
                <a:spLocks noChangeShapeType="1"/>
              </p:cNvSpPr>
              <p:nvPr/>
            </p:nvSpPr>
            <p:spPr bwMode="auto">
              <a:xfrm>
                <a:off x="2016" y="1344"/>
                <a:ext cx="0" cy="288"/>
              </a:xfrm>
              <a:prstGeom prst="line">
                <a:avLst/>
              </a:prstGeom>
              <a:noFill/>
              <a:ln w="9525">
                <a:solidFill>
                  <a:schemeClr val="tx1"/>
                </a:solidFill>
                <a:round/>
                <a:headEnd/>
                <a:tailEnd type="triangle" w="med" len="med"/>
              </a:ln>
              <a:effectLst/>
            </p:spPr>
            <p:txBody>
              <a:bodyPr wrap="none"/>
              <a:lstStyle/>
              <a:p>
                <a:endParaRPr lang="en-US"/>
              </a:p>
            </p:txBody>
          </p:sp>
          <p:sp>
            <p:nvSpPr>
              <p:cNvPr id="235106" name="Line 610"/>
              <p:cNvSpPr>
                <a:spLocks noChangeShapeType="1"/>
              </p:cNvSpPr>
              <p:nvPr/>
            </p:nvSpPr>
            <p:spPr bwMode="auto">
              <a:xfrm flipH="1">
                <a:off x="1680" y="1344"/>
                <a:ext cx="336" cy="288"/>
              </a:xfrm>
              <a:prstGeom prst="line">
                <a:avLst/>
              </a:prstGeom>
              <a:noFill/>
              <a:ln w="9525">
                <a:solidFill>
                  <a:schemeClr val="tx1"/>
                </a:solidFill>
                <a:round/>
                <a:headEnd/>
                <a:tailEnd type="triangle" w="med" len="med"/>
              </a:ln>
              <a:effectLst/>
            </p:spPr>
            <p:txBody>
              <a:bodyPr wrap="none"/>
              <a:lstStyle/>
              <a:p>
                <a:endParaRPr lang="en-US"/>
              </a:p>
            </p:txBody>
          </p:sp>
          <p:sp>
            <p:nvSpPr>
              <p:cNvPr id="235107" name="Line 611"/>
              <p:cNvSpPr>
                <a:spLocks noChangeShapeType="1"/>
              </p:cNvSpPr>
              <p:nvPr/>
            </p:nvSpPr>
            <p:spPr bwMode="auto">
              <a:xfrm flipH="1">
                <a:off x="1344" y="1344"/>
                <a:ext cx="672" cy="288"/>
              </a:xfrm>
              <a:prstGeom prst="line">
                <a:avLst/>
              </a:prstGeom>
              <a:noFill/>
              <a:ln w="9525">
                <a:solidFill>
                  <a:schemeClr val="tx1"/>
                </a:solidFill>
                <a:round/>
                <a:headEnd/>
                <a:tailEnd type="triangle" w="med" len="med"/>
              </a:ln>
              <a:effectLst/>
            </p:spPr>
            <p:txBody>
              <a:bodyPr wrap="none"/>
              <a:lstStyle/>
              <a:p>
                <a:endParaRPr lang="en-US"/>
              </a:p>
            </p:txBody>
          </p:sp>
          <p:sp>
            <p:nvSpPr>
              <p:cNvPr id="235108" name="Line 612"/>
              <p:cNvSpPr>
                <a:spLocks noChangeShapeType="1"/>
              </p:cNvSpPr>
              <p:nvPr/>
            </p:nvSpPr>
            <p:spPr bwMode="auto">
              <a:xfrm flipH="1">
                <a:off x="1008" y="1344"/>
                <a:ext cx="1008" cy="288"/>
              </a:xfrm>
              <a:prstGeom prst="line">
                <a:avLst/>
              </a:prstGeom>
              <a:noFill/>
              <a:ln w="9525">
                <a:solidFill>
                  <a:schemeClr val="tx1"/>
                </a:solidFill>
                <a:round/>
                <a:headEnd/>
                <a:tailEnd type="triangle" w="med" len="med"/>
              </a:ln>
              <a:effectLst/>
            </p:spPr>
            <p:txBody>
              <a:bodyPr wrap="none"/>
              <a:lstStyle/>
              <a:p>
                <a:endParaRPr lang="en-US"/>
              </a:p>
            </p:txBody>
          </p:sp>
        </p:grpSp>
        <p:sp>
          <p:nvSpPr>
            <p:cNvPr id="235110" name="Line 614"/>
            <p:cNvSpPr>
              <a:spLocks noChangeShapeType="1"/>
            </p:cNvSpPr>
            <p:nvPr/>
          </p:nvSpPr>
          <p:spPr bwMode="auto">
            <a:xfrm flipH="1">
              <a:off x="4656" y="3072"/>
              <a:ext cx="480" cy="288"/>
            </a:xfrm>
            <a:prstGeom prst="line">
              <a:avLst/>
            </a:prstGeom>
            <a:noFill/>
            <a:ln w="9525">
              <a:solidFill>
                <a:schemeClr val="tx1"/>
              </a:solidFill>
              <a:round/>
              <a:headEnd/>
              <a:tailEnd type="triangle" w="med" len="med"/>
            </a:ln>
            <a:effectLst/>
          </p:spPr>
          <p:txBody>
            <a:bodyPr wrap="none"/>
            <a:lstStyle/>
            <a:p>
              <a:endParaRPr lang="en-US"/>
            </a:p>
          </p:txBody>
        </p:sp>
        <p:sp>
          <p:nvSpPr>
            <p:cNvPr id="235111" name="Line 615"/>
            <p:cNvSpPr>
              <a:spLocks noChangeShapeType="1"/>
            </p:cNvSpPr>
            <p:nvPr/>
          </p:nvSpPr>
          <p:spPr bwMode="auto">
            <a:xfrm flipH="1">
              <a:off x="4992" y="3072"/>
              <a:ext cx="144" cy="288"/>
            </a:xfrm>
            <a:prstGeom prst="line">
              <a:avLst/>
            </a:prstGeom>
            <a:noFill/>
            <a:ln w="9525">
              <a:solidFill>
                <a:schemeClr val="tx1"/>
              </a:solidFill>
              <a:round/>
              <a:headEnd/>
              <a:tailEnd type="triangle" w="med" len="med"/>
            </a:ln>
            <a:effectLst/>
          </p:spPr>
          <p:txBody>
            <a:bodyPr wrap="none"/>
            <a:lstStyle/>
            <a:p>
              <a:endParaRPr lang="en-US"/>
            </a:p>
          </p:txBody>
        </p:sp>
        <p:sp>
          <p:nvSpPr>
            <p:cNvPr id="235112" name="Line 616"/>
            <p:cNvSpPr>
              <a:spLocks noChangeShapeType="1"/>
            </p:cNvSpPr>
            <p:nvPr/>
          </p:nvSpPr>
          <p:spPr bwMode="auto">
            <a:xfrm>
              <a:off x="5136" y="3072"/>
              <a:ext cx="192" cy="288"/>
            </a:xfrm>
            <a:prstGeom prst="line">
              <a:avLst/>
            </a:prstGeom>
            <a:noFill/>
            <a:ln w="9525">
              <a:solidFill>
                <a:schemeClr val="tx1"/>
              </a:solidFill>
              <a:round/>
              <a:headEnd/>
              <a:tailEnd type="triangle" w="med" len="med"/>
            </a:ln>
            <a:effectLst/>
          </p:spPr>
          <p:txBody>
            <a:bodyPr wrap="none"/>
            <a:lstStyle/>
            <a:p>
              <a:endParaRPr lang="en-US"/>
            </a:p>
          </p:txBody>
        </p:sp>
      </p:grpSp>
      <p:sp>
        <p:nvSpPr>
          <p:cNvPr id="235117" name="Text Box 621"/>
          <p:cNvSpPr txBox="1">
            <a:spLocks noChangeArrowheads="1"/>
          </p:cNvSpPr>
          <p:nvPr/>
        </p:nvSpPr>
        <p:spPr bwMode="auto">
          <a:xfrm>
            <a:off x="5029200" y="2754313"/>
            <a:ext cx="339725" cy="396875"/>
          </a:xfrm>
          <a:prstGeom prst="rect">
            <a:avLst/>
          </a:prstGeom>
          <a:noFill/>
          <a:ln w="9525">
            <a:noFill/>
            <a:miter lim="800000"/>
            <a:headEnd/>
            <a:tailEnd/>
          </a:ln>
          <a:effectLst/>
        </p:spPr>
        <p:txBody>
          <a:bodyPr wrap="none">
            <a:spAutoFit/>
          </a:bodyPr>
          <a:lstStyle/>
          <a:p>
            <a:r>
              <a:rPr lang="en-US" sz="2000">
                <a:solidFill>
                  <a:srgbClr val="FF3300"/>
                </a:solidFill>
                <a:latin typeface="Comic Sans MS" pitchFamily="66" charset="0"/>
              </a:rPr>
              <a:t>0</a:t>
            </a:r>
          </a:p>
        </p:txBody>
      </p:sp>
      <p:sp>
        <p:nvSpPr>
          <p:cNvPr id="235118" name="Text Box 622"/>
          <p:cNvSpPr txBox="1">
            <a:spLocks noChangeArrowheads="1"/>
          </p:cNvSpPr>
          <p:nvPr/>
        </p:nvSpPr>
        <p:spPr bwMode="auto">
          <a:xfrm>
            <a:off x="3505200" y="1839913"/>
            <a:ext cx="298450" cy="396875"/>
          </a:xfrm>
          <a:prstGeom prst="rect">
            <a:avLst/>
          </a:prstGeom>
          <a:noFill/>
          <a:ln w="9525">
            <a:noFill/>
            <a:miter lim="800000"/>
            <a:headEnd/>
            <a:tailEnd/>
          </a:ln>
          <a:effectLst/>
        </p:spPr>
        <p:txBody>
          <a:bodyPr wrap="none">
            <a:spAutoFit/>
          </a:bodyPr>
          <a:lstStyle/>
          <a:p>
            <a:r>
              <a:rPr lang="en-US" sz="2000">
                <a:solidFill>
                  <a:srgbClr val="FF3300"/>
                </a:solidFill>
                <a:latin typeface="Comic Sans MS" pitchFamily="66" charset="0"/>
              </a:rPr>
              <a:t>1</a:t>
            </a:r>
          </a:p>
        </p:txBody>
      </p:sp>
      <p:sp>
        <p:nvSpPr>
          <p:cNvPr id="235120" name="Text Box 624"/>
          <p:cNvSpPr txBox="1">
            <a:spLocks noChangeArrowheads="1"/>
          </p:cNvSpPr>
          <p:nvPr/>
        </p:nvSpPr>
        <p:spPr bwMode="auto">
          <a:xfrm>
            <a:off x="6477000" y="3668713"/>
            <a:ext cx="298450" cy="396875"/>
          </a:xfrm>
          <a:prstGeom prst="rect">
            <a:avLst/>
          </a:prstGeom>
          <a:noFill/>
          <a:ln w="9525">
            <a:noFill/>
            <a:miter lim="800000"/>
            <a:headEnd/>
            <a:tailEnd/>
          </a:ln>
          <a:effectLst/>
        </p:spPr>
        <p:txBody>
          <a:bodyPr wrap="none">
            <a:spAutoFit/>
          </a:bodyPr>
          <a:lstStyle/>
          <a:p>
            <a:r>
              <a:rPr lang="en-US" sz="2000">
                <a:solidFill>
                  <a:srgbClr val="FF3300"/>
                </a:solidFill>
                <a:latin typeface="Comic Sans MS" pitchFamily="66" charset="0"/>
              </a:rPr>
              <a:t>1</a:t>
            </a:r>
          </a:p>
        </p:txBody>
      </p:sp>
      <p:grpSp>
        <p:nvGrpSpPr>
          <p:cNvPr id="235147" name="Group 651"/>
          <p:cNvGrpSpPr>
            <a:grpSpLocks/>
          </p:cNvGrpSpPr>
          <p:nvPr/>
        </p:nvGrpSpPr>
        <p:grpSpPr bwMode="auto">
          <a:xfrm>
            <a:off x="914400" y="2981325"/>
            <a:ext cx="2954338" cy="366713"/>
            <a:chOff x="576" y="1878"/>
            <a:chExt cx="1861" cy="231"/>
          </a:xfrm>
        </p:grpSpPr>
        <p:sp>
          <p:nvSpPr>
            <p:cNvPr id="235122" name="Text Box 626"/>
            <p:cNvSpPr txBox="1">
              <a:spLocks noChangeArrowheads="1"/>
            </p:cNvSpPr>
            <p:nvPr/>
          </p:nvSpPr>
          <p:spPr bwMode="auto">
            <a:xfrm>
              <a:off x="912" y="1878"/>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sp>
          <p:nvSpPr>
            <p:cNvPr id="235123" name="Text Box 627"/>
            <p:cNvSpPr txBox="1">
              <a:spLocks noChangeArrowheads="1"/>
            </p:cNvSpPr>
            <p:nvPr/>
          </p:nvSpPr>
          <p:spPr bwMode="auto">
            <a:xfrm>
              <a:off x="1248" y="1878"/>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3</a:t>
              </a:r>
            </a:p>
          </p:txBody>
        </p:sp>
        <p:sp>
          <p:nvSpPr>
            <p:cNvPr id="235124" name="Text Box 628"/>
            <p:cNvSpPr txBox="1">
              <a:spLocks noChangeArrowheads="1"/>
            </p:cNvSpPr>
            <p:nvPr/>
          </p:nvSpPr>
          <p:spPr bwMode="auto">
            <a:xfrm>
              <a:off x="576" y="1878"/>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2</a:t>
              </a:r>
            </a:p>
          </p:txBody>
        </p:sp>
        <p:sp>
          <p:nvSpPr>
            <p:cNvPr id="235125" name="Text Box 629"/>
            <p:cNvSpPr txBox="1">
              <a:spLocks noChangeArrowheads="1"/>
            </p:cNvSpPr>
            <p:nvPr/>
          </p:nvSpPr>
          <p:spPr bwMode="auto">
            <a:xfrm>
              <a:off x="2256" y="1878"/>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sp>
          <p:nvSpPr>
            <p:cNvPr id="235126" name="Text Box 630"/>
            <p:cNvSpPr txBox="1">
              <a:spLocks noChangeArrowheads="1"/>
            </p:cNvSpPr>
            <p:nvPr/>
          </p:nvSpPr>
          <p:spPr bwMode="auto">
            <a:xfrm>
              <a:off x="1584" y="1878"/>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sp>
          <p:nvSpPr>
            <p:cNvPr id="235128" name="Text Box 632"/>
            <p:cNvSpPr txBox="1">
              <a:spLocks noChangeArrowheads="1"/>
            </p:cNvSpPr>
            <p:nvPr/>
          </p:nvSpPr>
          <p:spPr bwMode="auto">
            <a:xfrm>
              <a:off x="1920" y="1878"/>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2</a:t>
              </a:r>
            </a:p>
          </p:txBody>
        </p:sp>
      </p:grpSp>
      <p:sp>
        <p:nvSpPr>
          <p:cNvPr id="235132" name="Text Box 636"/>
          <p:cNvSpPr txBox="1">
            <a:spLocks noChangeArrowheads="1"/>
          </p:cNvSpPr>
          <p:nvPr/>
        </p:nvSpPr>
        <p:spPr bwMode="auto">
          <a:xfrm>
            <a:off x="7162800" y="1839913"/>
            <a:ext cx="298450" cy="396875"/>
          </a:xfrm>
          <a:prstGeom prst="rect">
            <a:avLst/>
          </a:prstGeom>
          <a:noFill/>
          <a:ln w="9525">
            <a:noFill/>
            <a:miter lim="800000"/>
            <a:headEnd/>
            <a:tailEnd/>
          </a:ln>
          <a:effectLst/>
        </p:spPr>
        <p:txBody>
          <a:bodyPr wrap="none">
            <a:spAutoFit/>
          </a:bodyPr>
          <a:lstStyle/>
          <a:p>
            <a:r>
              <a:rPr lang="en-US" sz="2000">
                <a:solidFill>
                  <a:srgbClr val="FF3300"/>
                </a:solidFill>
                <a:latin typeface="Comic Sans MS" pitchFamily="66" charset="0"/>
              </a:rPr>
              <a:t>1</a:t>
            </a:r>
          </a:p>
        </p:txBody>
      </p:sp>
      <p:sp>
        <p:nvSpPr>
          <p:cNvPr id="235133" name="Text Box 637"/>
          <p:cNvSpPr txBox="1">
            <a:spLocks noChangeArrowheads="1"/>
          </p:cNvSpPr>
          <p:nvPr/>
        </p:nvSpPr>
        <p:spPr bwMode="auto">
          <a:xfrm>
            <a:off x="8382000" y="4583113"/>
            <a:ext cx="339725" cy="396875"/>
          </a:xfrm>
          <a:prstGeom prst="rect">
            <a:avLst/>
          </a:prstGeom>
          <a:noFill/>
          <a:ln w="9525">
            <a:noFill/>
            <a:miter lim="800000"/>
            <a:headEnd/>
            <a:tailEnd/>
          </a:ln>
          <a:effectLst/>
        </p:spPr>
        <p:txBody>
          <a:bodyPr wrap="none">
            <a:spAutoFit/>
          </a:bodyPr>
          <a:lstStyle/>
          <a:p>
            <a:r>
              <a:rPr lang="en-US" sz="2000">
                <a:solidFill>
                  <a:srgbClr val="FF3300"/>
                </a:solidFill>
                <a:latin typeface="Comic Sans MS" pitchFamily="66" charset="0"/>
              </a:rPr>
              <a:t>0</a:t>
            </a:r>
          </a:p>
        </p:txBody>
      </p:sp>
      <p:grpSp>
        <p:nvGrpSpPr>
          <p:cNvPr id="235150" name="Group 654"/>
          <p:cNvGrpSpPr>
            <a:grpSpLocks/>
          </p:cNvGrpSpPr>
          <p:nvPr/>
        </p:nvGrpSpPr>
        <p:grpSpPr bwMode="auto">
          <a:xfrm>
            <a:off x="7239000" y="5724525"/>
            <a:ext cx="1390650" cy="366713"/>
            <a:chOff x="4560" y="3606"/>
            <a:chExt cx="876" cy="231"/>
          </a:xfrm>
        </p:grpSpPr>
        <p:sp>
          <p:nvSpPr>
            <p:cNvPr id="235135" name="Text Box 639"/>
            <p:cNvSpPr txBox="1">
              <a:spLocks noChangeArrowheads="1"/>
            </p:cNvSpPr>
            <p:nvPr/>
          </p:nvSpPr>
          <p:spPr bwMode="auto">
            <a:xfrm>
              <a:off x="4560" y="3606"/>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sp>
          <p:nvSpPr>
            <p:cNvPr id="235136" name="Text Box 640"/>
            <p:cNvSpPr txBox="1">
              <a:spLocks noChangeArrowheads="1"/>
            </p:cNvSpPr>
            <p:nvPr/>
          </p:nvSpPr>
          <p:spPr bwMode="auto">
            <a:xfrm>
              <a:off x="4896" y="3606"/>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sp>
          <p:nvSpPr>
            <p:cNvPr id="235137" name="Text Box 641"/>
            <p:cNvSpPr txBox="1">
              <a:spLocks noChangeArrowheads="1"/>
            </p:cNvSpPr>
            <p:nvPr/>
          </p:nvSpPr>
          <p:spPr bwMode="auto">
            <a:xfrm>
              <a:off x="5232" y="3606"/>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0</a:t>
              </a:r>
            </a:p>
          </p:txBody>
        </p:sp>
      </p:grpSp>
      <p:grpSp>
        <p:nvGrpSpPr>
          <p:cNvPr id="235148" name="Group 652"/>
          <p:cNvGrpSpPr>
            <a:grpSpLocks/>
          </p:cNvGrpSpPr>
          <p:nvPr/>
        </p:nvGrpSpPr>
        <p:grpSpPr bwMode="auto">
          <a:xfrm>
            <a:off x="2438400" y="3895725"/>
            <a:ext cx="2954338" cy="366713"/>
            <a:chOff x="1536" y="2454"/>
            <a:chExt cx="1861" cy="231"/>
          </a:xfrm>
        </p:grpSpPr>
        <p:sp>
          <p:nvSpPr>
            <p:cNvPr id="235119" name="Text Box 623"/>
            <p:cNvSpPr txBox="1">
              <a:spLocks noChangeArrowheads="1"/>
            </p:cNvSpPr>
            <p:nvPr/>
          </p:nvSpPr>
          <p:spPr bwMode="auto">
            <a:xfrm>
              <a:off x="1872" y="2454"/>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0</a:t>
              </a:r>
            </a:p>
          </p:txBody>
        </p:sp>
        <p:sp>
          <p:nvSpPr>
            <p:cNvPr id="235129" name="Text Box 633"/>
            <p:cNvSpPr txBox="1">
              <a:spLocks noChangeArrowheads="1"/>
            </p:cNvSpPr>
            <p:nvPr/>
          </p:nvSpPr>
          <p:spPr bwMode="auto">
            <a:xfrm>
              <a:off x="2208" y="2454"/>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2</a:t>
              </a:r>
            </a:p>
          </p:txBody>
        </p:sp>
        <p:sp>
          <p:nvSpPr>
            <p:cNvPr id="235138" name="Text Box 642"/>
            <p:cNvSpPr txBox="1">
              <a:spLocks noChangeArrowheads="1"/>
            </p:cNvSpPr>
            <p:nvPr/>
          </p:nvSpPr>
          <p:spPr bwMode="auto">
            <a:xfrm>
              <a:off x="2544" y="2454"/>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0</a:t>
              </a:r>
            </a:p>
          </p:txBody>
        </p:sp>
        <p:sp>
          <p:nvSpPr>
            <p:cNvPr id="235139" name="Text Box 643"/>
            <p:cNvSpPr txBox="1">
              <a:spLocks noChangeArrowheads="1"/>
            </p:cNvSpPr>
            <p:nvPr/>
          </p:nvSpPr>
          <p:spPr bwMode="auto">
            <a:xfrm>
              <a:off x="1536" y="2454"/>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sp>
          <p:nvSpPr>
            <p:cNvPr id="235140" name="Text Box 644"/>
            <p:cNvSpPr txBox="1">
              <a:spLocks noChangeArrowheads="1"/>
            </p:cNvSpPr>
            <p:nvPr/>
          </p:nvSpPr>
          <p:spPr bwMode="auto">
            <a:xfrm>
              <a:off x="2880" y="2454"/>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sp>
          <p:nvSpPr>
            <p:cNvPr id="235141" name="Text Box 645"/>
            <p:cNvSpPr txBox="1">
              <a:spLocks noChangeArrowheads="1"/>
            </p:cNvSpPr>
            <p:nvPr/>
          </p:nvSpPr>
          <p:spPr bwMode="auto">
            <a:xfrm>
              <a:off x="3216" y="2454"/>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grpSp>
      <p:grpSp>
        <p:nvGrpSpPr>
          <p:cNvPr id="235149" name="Group 653"/>
          <p:cNvGrpSpPr>
            <a:grpSpLocks/>
          </p:cNvGrpSpPr>
          <p:nvPr/>
        </p:nvGrpSpPr>
        <p:grpSpPr bwMode="auto">
          <a:xfrm>
            <a:off x="3962400" y="4810125"/>
            <a:ext cx="2990850" cy="366713"/>
            <a:chOff x="2496" y="3030"/>
            <a:chExt cx="1884" cy="231"/>
          </a:xfrm>
        </p:grpSpPr>
        <p:sp>
          <p:nvSpPr>
            <p:cNvPr id="235127" name="Text Box 631"/>
            <p:cNvSpPr txBox="1">
              <a:spLocks noChangeArrowheads="1"/>
            </p:cNvSpPr>
            <p:nvPr/>
          </p:nvSpPr>
          <p:spPr bwMode="auto">
            <a:xfrm>
              <a:off x="2496" y="3030"/>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2</a:t>
              </a:r>
            </a:p>
          </p:txBody>
        </p:sp>
        <p:sp>
          <p:nvSpPr>
            <p:cNvPr id="235134" name="Text Box 638"/>
            <p:cNvSpPr txBox="1">
              <a:spLocks noChangeArrowheads="1"/>
            </p:cNvSpPr>
            <p:nvPr/>
          </p:nvSpPr>
          <p:spPr bwMode="auto">
            <a:xfrm>
              <a:off x="4176" y="3030"/>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2</a:t>
              </a:r>
            </a:p>
          </p:txBody>
        </p:sp>
        <p:sp>
          <p:nvSpPr>
            <p:cNvPr id="235142" name="Text Box 646"/>
            <p:cNvSpPr txBox="1">
              <a:spLocks noChangeArrowheads="1"/>
            </p:cNvSpPr>
            <p:nvPr/>
          </p:nvSpPr>
          <p:spPr bwMode="auto">
            <a:xfrm>
              <a:off x="2832" y="3030"/>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2</a:t>
              </a:r>
            </a:p>
          </p:txBody>
        </p:sp>
        <p:sp>
          <p:nvSpPr>
            <p:cNvPr id="235143" name="Text Box 647"/>
            <p:cNvSpPr txBox="1">
              <a:spLocks noChangeArrowheads="1"/>
            </p:cNvSpPr>
            <p:nvPr/>
          </p:nvSpPr>
          <p:spPr bwMode="auto">
            <a:xfrm>
              <a:off x="3168" y="3030"/>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3</a:t>
              </a:r>
            </a:p>
          </p:txBody>
        </p:sp>
        <p:sp>
          <p:nvSpPr>
            <p:cNvPr id="235144" name="Text Box 648"/>
            <p:cNvSpPr txBox="1">
              <a:spLocks noChangeArrowheads="1"/>
            </p:cNvSpPr>
            <p:nvPr/>
          </p:nvSpPr>
          <p:spPr bwMode="auto">
            <a:xfrm>
              <a:off x="3504" y="3030"/>
              <a:ext cx="181"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1</a:t>
              </a:r>
            </a:p>
          </p:txBody>
        </p:sp>
        <p:sp>
          <p:nvSpPr>
            <p:cNvPr id="235145" name="Text Box 649"/>
            <p:cNvSpPr txBox="1">
              <a:spLocks noChangeArrowheads="1"/>
            </p:cNvSpPr>
            <p:nvPr/>
          </p:nvSpPr>
          <p:spPr bwMode="auto">
            <a:xfrm>
              <a:off x="3840" y="3030"/>
              <a:ext cx="204" cy="231"/>
            </a:xfrm>
            <a:prstGeom prst="rect">
              <a:avLst/>
            </a:prstGeom>
            <a:noFill/>
            <a:ln w="9525">
              <a:noFill/>
              <a:miter lim="800000"/>
              <a:headEnd/>
              <a:tailEnd/>
            </a:ln>
            <a:effectLst/>
          </p:spPr>
          <p:txBody>
            <a:bodyPr wrap="none">
              <a:spAutoFit/>
            </a:bodyPr>
            <a:lstStyle/>
            <a:p>
              <a:r>
                <a:rPr lang="en-US">
                  <a:solidFill>
                    <a:srgbClr val="CC0066"/>
                  </a:solidFill>
                  <a:latin typeface="Comic Sans MS" pitchFamily="66" charset="0"/>
                </a:rPr>
                <a:t>2</a:t>
              </a:r>
            </a:p>
          </p:txBody>
        </p:sp>
      </p:grpSp>
      <p:sp>
        <p:nvSpPr>
          <p:cNvPr id="235152" name="Line 656"/>
          <p:cNvSpPr>
            <a:spLocks noChangeShapeType="1"/>
          </p:cNvSpPr>
          <p:nvPr/>
        </p:nvSpPr>
        <p:spPr bwMode="auto">
          <a:xfrm flipH="1">
            <a:off x="6248400" y="2133600"/>
            <a:ext cx="533400" cy="1371600"/>
          </a:xfrm>
          <a:prstGeom prst="line">
            <a:avLst/>
          </a:prstGeom>
          <a:noFill/>
          <a:ln w="38100">
            <a:solidFill>
              <a:srgbClr val="009900"/>
            </a:solidFill>
            <a:round/>
            <a:headEnd/>
            <a:tailEnd type="triangle" w="med" len="med"/>
          </a:ln>
          <a:effectLst/>
        </p:spPr>
        <p:txBody>
          <a:bodyPr wrap="none"/>
          <a:lstStyle/>
          <a:p>
            <a:endParaRPr lang="en-US"/>
          </a:p>
        </p:txBody>
      </p:sp>
      <p:grpSp>
        <p:nvGrpSpPr>
          <p:cNvPr id="235153" name="Group 657"/>
          <p:cNvGrpSpPr>
            <a:grpSpLocks/>
          </p:cNvGrpSpPr>
          <p:nvPr/>
        </p:nvGrpSpPr>
        <p:grpSpPr bwMode="auto">
          <a:xfrm>
            <a:off x="6553200" y="4724400"/>
            <a:ext cx="152400" cy="152400"/>
            <a:chOff x="576" y="3648"/>
            <a:chExt cx="96" cy="96"/>
          </a:xfrm>
        </p:grpSpPr>
        <p:sp>
          <p:nvSpPr>
            <p:cNvPr id="235154" name="Line 658"/>
            <p:cNvSpPr>
              <a:spLocks noChangeShapeType="1"/>
            </p:cNvSpPr>
            <p:nvPr/>
          </p:nvSpPr>
          <p:spPr bwMode="auto">
            <a:xfrm>
              <a:off x="576" y="3648"/>
              <a:ext cx="96" cy="96"/>
            </a:xfrm>
            <a:prstGeom prst="line">
              <a:avLst/>
            </a:prstGeom>
            <a:noFill/>
            <a:ln w="28575">
              <a:solidFill>
                <a:srgbClr val="990000"/>
              </a:solidFill>
              <a:round/>
              <a:headEnd/>
              <a:tailEnd/>
            </a:ln>
            <a:effectLst/>
          </p:spPr>
          <p:txBody>
            <a:bodyPr wrap="none"/>
            <a:lstStyle/>
            <a:p>
              <a:endParaRPr lang="en-US"/>
            </a:p>
          </p:txBody>
        </p:sp>
        <p:sp>
          <p:nvSpPr>
            <p:cNvPr id="235155" name="Line 659"/>
            <p:cNvSpPr>
              <a:spLocks noChangeShapeType="1"/>
            </p:cNvSpPr>
            <p:nvPr/>
          </p:nvSpPr>
          <p:spPr bwMode="auto">
            <a:xfrm flipV="1">
              <a:off x="576" y="3648"/>
              <a:ext cx="96" cy="96"/>
            </a:xfrm>
            <a:prstGeom prst="line">
              <a:avLst/>
            </a:prstGeom>
            <a:noFill/>
            <a:ln w="28575">
              <a:solidFill>
                <a:srgbClr val="990000"/>
              </a:solidFill>
              <a:round/>
              <a:headEnd/>
              <a:tailEn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1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1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1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1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1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117" grpId="0"/>
      <p:bldP spid="235118" grpId="0"/>
      <p:bldP spid="235120" grpId="0"/>
      <p:bldP spid="235132" grpId="0"/>
      <p:bldP spid="235133" grpId="0"/>
      <p:bldP spid="2351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smtClean="0"/>
              <a:t>Why using backed-up values?</a:t>
            </a:r>
            <a:endParaRPr lang="en-US"/>
          </a:p>
        </p:txBody>
      </p:sp>
      <p:sp>
        <p:nvSpPr>
          <p:cNvPr id="325635" name="Rectangle 3"/>
          <p:cNvSpPr>
            <a:spLocks noGrp="1" noChangeArrowheads="1"/>
          </p:cNvSpPr>
          <p:nvPr>
            <p:ph sz="quarter" idx="1"/>
          </p:nvPr>
        </p:nvSpPr>
        <p:spPr/>
        <p:txBody>
          <a:bodyPr/>
          <a:lstStyle/>
          <a:p>
            <a:r>
              <a:rPr lang="en-US" smtClean="0"/>
              <a:t>At each non-leaf node N, the backed-up value is the value of the best state that MAX can reach at depth h if MIN plays well (by the same criterion as MAX applies to itself)</a:t>
            </a:r>
          </a:p>
          <a:p>
            <a:r>
              <a:rPr lang="en-US" smtClean="0"/>
              <a:t>If e is to be trusted in the first place, then the backed-up value is a better estimate of how favorable STATE(N) is than e(STATE(N)) </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smtClean="0"/>
              <a:t>Minimax Algorithm</a:t>
            </a:r>
            <a:endParaRPr lang="en-US"/>
          </a:p>
        </p:txBody>
      </p:sp>
      <p:sp>
        <p:nvSpPr>
          <p:cNvPr id="231427" name="Rectangle 3"/>
          <p:cNvSpPr>
            <a:spLocks noGrp="1" noChangeArrowheads="1"/>
          </p:cNvSpPr>
          <p:nvPr>
            <p:ph sz="quarter" idx="1"/>
          </p:nvPr>
        </p:nvSpPr>
        <p:spPr/>
        <p:txBody>
          <a:bodyPr/>
          <a:lstStyle/>
          <a:p>
            <a:r>
              <a:rPr lang="en-US" dirty="0" smtClean="0"/>
              <a:t>Expand the game tree uniformly from the current state (where it is MAX’s turn to play) to depth h</a:t>
            </a:r>
          </a:p>
          <a:p>
            <a:r>
              <a:rPr lang="en-US" dirty="0" smtClean="0"/>
              <a:t>Compute the evaluation function at every leaf of the tree</a:t>
            </a:r>
          </a:p>
          <a:p>
            <a:r>
              <a:rPr lang="en-US" dirty="0" smtClean="0"/>
              <a:t>Back-up the values from the leaves to the root of the tree as follows:</a:t>
            </a:r>
          </a:p>
          <a:p>
            <a:pPr lvl="1"/>
            <a:r>
              <a:rPr lang="en-US" dirty="0" smtClean="0">
                <a:solidFill>
                  <a:schemeClr val="accent3"/>
                </a:solidFill>
              </a:rPr>
              <a:t>A MAX node gets the </a:t>
            </a:r>
            <a:r>
              <a:rPr lang="en-US" u="sng" dirty="0" smtClean="0">
                <a:solidFill>
                  <a:schemeClr val="accent3"/>
                </a:solidFill>
              </a:rPr>
              <a:t>maximum</a:t>
            </a:r>
            <a:r>
              <a:rPr lang="en-US" dirty="0" smtClean="0">
                <a:solidFill>
                  <a:schemeClr val="accent3"/>
                </a:solidFill>
              </a:rPr>
              <a:t> of the evaluation of its successors</a:t>
            </a:r>
          </a:p>
          <a:p>
            <a:pPr lvl="1"/>
            <a:r>
              <a:rPr lang="en-US" dirty="0" smtClean="0">
                <a:solidFill>
                  <a:schemeClr val="accent3"/>
                </a:solidFill>
              </a:rPr>
              <a:t>A MIN node gets the </a:t>
            </a:r>
            <a:r>
              <a:rPr lang="en-US" u="sng" dirty="0" smtClean="0">
                <a:solidFill>
                  <a:schemeClr val="accent3"/>
                </a:solidFill>
              </a:rPr>
              <a:t>minimum</a:t>
            </a:r>
            <a:r>
              <a:rPr lang="en-US" dirty="0" smtClean="0">
                <a:solidFill>
                  <a:schemeClr val="accent3"/>
                </a:solidFill>
              </a:rPr>
              <a:t> of the evaluation of its successors</a:t>
            </a:r>
          </a:p>
          <a:p>
            <a:r>
              <a:rPr lang="en-US" dirty="0" smtClean="0"/>
              <a:t>Select the move toward a MIN node that has the largest backed-up value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4294967295"/>
          </p:nvPr>
        </p:nvSpPr>
        <p:spPr>
          <a:xfrm>
            <a:off x="6553200" y="6248400"/>
            <a:ext cx="2133600" cy="457200"/>
          </a:xfrm>
          <a:prstGeom prst="rect">
            <a:avLst/>
          </a:prstGeom>
        </p:spPr>
        <p:txBody>
          <a:bodyPr/>
          <a:lstStyle/>
          <a:p>
            <a:fld id="{D4A72E51-5611-4745-ADD0-34E11E0EFC85}" type="slidenum">
              <a:rPr lang="en-US"/>
              <a:pPr/>
              <a:t>3</a:t>
            </a:fld>
            <a:endParaRPr lang="en-US"/>
          </a:p>
        </p:txBody>
      </p:sp>
      <p:sp>
        <p:nvSpPr>
          <p:cNvPr id="506882" name="Rectangle 2"/>
          <p:cNvSpPr>
            <a:spLocks noGrp="1" noChangeArrowheads="1"/>
          </p:cNvSpPr>
          <p:nvPr>
            <p:ph type="title"/>
          </p:nvPr>
        </p:nvSpPr>
        <p:spPr/>
        <p:txBody>
          <a:bodyPr/>
          <a:lstStyle/>
          <a:p>
            <a:r>
              <a:rPr lang="en-US"/>
              <a:t>Texas Hold ‘Em Poker</a:t>
            </a:r>
          </a:p>
        </p:txBody>
      </p:sp>
      <p:sp>
        <p:nvSpPr>
          <p:cNvPr id="506883" name="Rectangle 3"/>
          <p:cNvSpPr>
            <a:spLocks noGrp="1" noChangeArrowheads="1"/>
          </p:cNvSpPr>
          <p:nvPr>
            <p:ph type="body" idx="1"/>
          </p:nvPr>
        </p:nvSpPr>
        <p:spPr>
          <a:xfrm>
            <a:off x="457200" y="1981200"/>
            <a:ext cx="3200400" cy="3886200"/>
          </a:xfrm>
        </p:spPr>
        <p:txBody>
          <a:bodyPr/>
          <a:lstStyle/>
          <a:p>
            <a:pPr>
              <a:lnSpc>
                <a:spcPct val="90000"/>
              </a:lnSpc>
            </a:pPr>
            <a:r>
              <a:rPr lang="en-US" sz="2400" dirty="0"/>
              <a:t>2 cards per player, face down</a:t>
            </a:r>
          </a:p>
          <a:p>
            <a:pPr>
              <a:lnSpc>
                <a:spcPct val="90000"/>
              </a:lnSpc>
            </a:pPr>
            <a:r>
              <a:rPr lang="en-US" sz="2400" dirty="0"/>
              <a:t>5 community cards dealt incrementally</a:t>
            </a:r>
          </a:p>
          <a:p>
            <a:pPr>
              <a:lnSpc>
                <a:spcPct val="90000"/>
              </a:lnSpc>
            </a:pPr>
            <a:r>
              <a:rPr lang="en-US" sz="2400" dirty="0"/>
              <a:t>Winner has best 5-card poker hand</a:t>
            </a:r>
          </a:p>
        </p:txBody>
      </p:sp>
      <p:pic>
        <p:nvPicPr>
          <p:cNvPr id="506884" name="Picture 4" descr="060708_Texas_Hold_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1905000"/>
            <a:ext cx="4762500" cy="2305050"/>
          </a:xfrm>
          <a:prstGeom prst="rect">
            <a:avLst/>
          </a:prstGeom>
          <a:noFill/>
          <a:extLst>
            <a:ext uri="{909E8E84-426E-40DD-AFC4-6F175D3DCCD1}">
              <a14:hiddenFill xmlns:a14="http://schemas.microsoft.com/office/drawing/2010/main">
                <a:solidFill>
                  <a:srgbClr val="FFFFFF"/>
                </a:solidFill>
              </a14:hiddenFill>
            </a:ext>
          </a:extLst>
        </p:spPr>
      </p:pic>
      <p:sp>
        <p:nvSpPr>
          <p:cNvPr id="506886" name="Rectangle 6"/>
          <p:cNvSpPr>
            <a:spLocks noChangeArrowheads="1"/>
          </p:cNvSpPr>
          <p:nvPr/>
        </p:nvSpPr>
        <p:spPr bwMode="auto">
          <a:xfrm>
            <a:off x="457200" y="4572000"/>
            <a:ext cx="3200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bg2"/>
              </a:buClr>
              <a:buSzPct val="75000"/>
              <a:buFont typeface="Wingdings" pitchFamily="2" charset="2"/>
              <a:buChar char="n"/>
            </a:pPr>
            <a:r>
              <a:rPr lang="en-US" sz="2400" dirty="0"/>
              <a:t>4 betting rounds:</a:t>
            </a:r>
          </a:p>
          <a:p>
            <a:pPr marL="342900" indent="-342900">
              <a:lnSpc>
                <a:spcPct val="90000"/>
              </a:lnSpc>
              <a:spcBef>
                <a:spcPct val="20000"/>
              </a:spcBef>
              <a:buClr>
                <a:schemeClr val="bg2"/>
              </a:buClr>
              <a:buSzPct val="75000"/>
              <a:buFont typeface="Wingdings" pitchFamily="2" charset="2"/>
              <a:buChar char="n"/>
            </a:pPr>
            <a:r>
              <a:rPr lang="en-US" sz="2400" dirty="0"/>
              <a:t>0 cards dealt</a:t>
            </a:r>
          </a:p>
          <a:p>
            <a:pPr marL="342900" indent="-342900">
              <a:lnSpc>
                <a:spcPct val="90000"/>
              </a:lnSpc>
              <a:spcBef>
                <a:spcPct val="20000"/>
              </a:spcBef>
              <a:buClr>
                <a:schemeClr val="bg2"/>
              </a:buClr>
              <a:buSzPct val="75000"/>
              <a:buFont typeface="Wingdings" pitchFamily="2" charset="2"/>
              <a:buChar char="n"/>
            </a:pPr>
            <a:r>
              <a:rPr lang="en-US" sz="2400" dirty="0"/>
              <a:t>3 cards dealt</a:t>
            </a:r>
          </a:p>
          <a:p>
            <a:pPr marL="342900" indent="-342900">
              <a:lnSpc>
                <a:spcPct val="90000"/>
              </a:lnSpc>
              <a:spcBef>
                <a:spcPct val="20000"/>
              </a:spcBef>
              <a:buClr>
                <a:schemeClr val="bg2"/>
              </a:buClr>
              <a:buSzPct val="75000"/>
              <a:buFont typeface="Wingdings" pitchFamily="2" charset="2"/>
              <a:buChar char="n"/>
            </a:pPr>
            <a:r>
              <a:rPr lang="en-US" sz="2400" dirty="0"/>
              <a:t>4</a:t>
            </a:r>
            <a:r>
              <a:rPr lang="en-US" sz="2400" baseline="30000" dirty="0"/>
              <a:t>th</a:t>
            </a:r>
            <a:r>
              <a:rPr lang="en-US" sz="2400" dirty="0"/>
              <a:t> card</a:t>
            </a:r>
          </a:p>
          <a:p>
            <a:pPr marL="342900" indent="-342900">
              <a:lnSpc>
                <a:spcPct val="90000"/>
              </a:lnSpc>
              <a:spcBef>
                <a:spcPct val="20000"/>
              </a:spcBef>
              <a:buClr>
                <a:schemeClr val="bg2"/>
              </a:buClr>
              <a:buSzPct val="75000"/>
              <a:buFont typeface="Wingdings" pitchFamily="2" charset="2"/>
              <a:buChar char="n"/>
            </a:pPr>
            <a:r>
              <a:rPr lang="en-US" sz="2400" dirty="0"/>
              <a:t>5</a:t>
            </a:r>
            <a:r>
              <a:rPr lang="en-US" sz="2400" baseline="30000" dirty="0"/>
              <a:t>th</a:t>
            </a:r>
            <a:r>
              <a:rPr lang="en-US" sz="2400" dirty="0"/>
              <a:t> card</a:t>
            </a:r>
          </a:p>
        </p:txBody>
      </p:sp>
      <p:grpSp>
        <p:nvGrpSpPr>
          <p:cNvPr id="506891" name="Group 11"/>
          <p:cNvGrpSpPr>
            <a:grpSpLocks/>
          </p:cNvGrpSpPr>
          <p:nvPr/>
        </p:nvGrpSpPr>
        <p:grpSpPr bwMode="auto">
          <a:xfrm>
            <a:off x="3276600" y="4953000"/>
            <a:ext cx="4267200" cy="1066800"/>
            <a:chOff x="2064" y="3072"/>
            <a:chExt cx="2688" cy="672"/>
          </a:xfrm>
        </p:grpSpPr>
        <p:sp>
          <p:nvSpPr>
            <p:cNvPr id="506887" name="Text Box 7"/>
            <p:cNvSpPr txBox="1">
              <a:spLocks noChangeArrowheads="1"/>
            </p:cNvSpPr>
            <p:nvPr/>
          </p:nvSpPr>
          <p:spPr bwMode="auto">
            <a:xfrm>
              <a:off x="2304" y="3225"/>
              <a:ext cx="24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Uncertainty about future cards dealt</a:t>
              </a:r>
            </a:p>
          </p:txBody>
        </p:sp>
        <p:sp>
          <p:nvSpPr>
            <p:cNvPr id="506889" name="AutoShape 9"/>
            <p:cNvSpPr>
              <a:spLocks/>
            </p:cNvSpPr>
            <p:nvPr/>
          </p:nvSpPr>
          <p:spPr bwMode="auto">
            <a:xfrm>
              <a:off x="2064" y="3072"/>
              <a:ext cx="192" cy="672"/>
            </a:xfrm>
            <a:prstGeom prst="righ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6892" name="Group 12"/>
          <p:cNvGrpSpPr>
            <a:grpSpLocks/>
          </p:cNvGrpSpPr>
          <p:nvPr/>
        </p:nvGrpSpPr>
        <p:grpSpPr bwMode="auto">
          <a:xfrm>
            <a:off x="3810000" y="4876800"/>
            <a:ext cx="4953000" cy="1600200"/>
            <a:chOff x="2400" y="3072"/>
            <a:chExt cx="3120" cy="1008"/>
          </a:xfrm>
        </p:grpSpPr>
        <p:sp>
          <p:nvSpPr>
            <p:cNvPr id="506888" name="Text Box 8"/>
            <p:cNvSpPr txBox="1">
              <a:spLocks noChangeArrowheads="1"/>
            </p:cNvSpPr>
            <p:nvPr/>
          </p:nvSpPr>
          <p:spPr bwMode="auto">
            <a:xfrm>
              <a:off x="2688" y="3504"/>
              <a:ext cx="28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Uncertainty about other players’ cards</a:t>
              </a:r>
            </a:p>
          </p:txBody>
        </p:sp>
        <p:sp>
          <p:nvSpPr>
            <p:cNvPr id="506890" name="AutoShape 10"/>
            <p:cNvSpPr>
              <a:spLocks/>
            </p:cNvSpPr>
            <p:nvPr/>
          </p:nvSpPr>
          <p:spPr bwMode="auto">
            <a:xfrm>
              <a:off x="2400" y="3072"/>
              <a:ext cx="192" cy="1008"/>
            </a:xfrm>
            <a:prstGeom prst="rightBrace">
              <a:avLst>
                <a:gd name="adj1" fmla="val 437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84815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6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6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smtClean="0"/>
              <a:t>Minimax Algorithm</a:t>
            </a:r>
            <a:endParaRPr lang="en-US"/>
          </a:p>
        </p:txBody>
      </p:sp>
      <p:sp>
        <p:nvSpPr>
          <p:cNvPr id="326659" name="Rectangle 3"/>
          <p:cNvSpPr>
            <a:spLocks noGrp="1" noChangeArrowheads="1"/>
          </p:cNvSpPr>
          <p:nvPr>
            <p:ph sz="quarter" idx="1"/>
          </p:nvPr>
        </p:nvSpPr>
        <p:spPr/>
        <p:txBody>
          <a:bodyPr/>
          <a:lstStyle/>
          <a:p>
            <a:r>
              <a:rPr lang="en-US" smtClean="0"/>
              <a:t>Expand the game tree uniformly from the current state (where it is MAX’s turn to play) to depth h</a:t>
            </a:r>
          </a:p>
          <a:p>
            <a:r>
              <a:rPr lang="en-US" smtClean="0"/>
              <a:t>Compute the evaluation function at every leaf of the tree</a:t>
            </a:r>
          </a:p>
          <a:p>
            <a:r>
              <a:rPr lang="en-US" smtClean="0"/>
              <a:t>Back-up the values from the leaves to the root of the tree as follows:</a:t>
            </a:r>
          </a:p>
          <a:p>
            <a:pPr lvl="1"/>
            <a:r>
              <a:rPr lang="en-US" smtClean="0"/>
              <a:t>A MAX node gets the maximum of the evaluation of its successors</a:t>
            </a:r>
          </a:p>
          <a:p>
            <a:pPr lvl="1"/>
            <a:r>
              <a:rPr lang="en-US" smtClean="0"/>
              <a:t>A MIN node gets the minimum of the evaluation of its successors</a:t>
            </a:r>
          </a:p>
          <a:p>
            <a:r>
              <a:rPr lang="en-US" smtClean="0"/>
              <a:t>Select the move toward a MIN node that has the largest backed-up value</a:t>
            </a:r>
            <a:endParaRPr lang="en-US"/>
          </a:p>
        </p:txBody>
      </p:sp>
      <p:grpSp>
        <p:nvGrpSpPr>
          <p:cNvPr id="326660" name="Group 4"/>
          <p:cNvGrpSpPr>
            <a:grpSpLocks/>
          </p:cNvGrpSpPr>
          <p:nvPr/>
        </p:nvGrpSpPr>
        <p:grpSpPr bwMode="auto">
          <a:xfrm>
            <a:off x="2438400" y="1981200"/>
            <a:ext cx="5748338" cy="2646363"/>
            <a:chOff x="1776" y="1392"/>
            <a:chExt cx="3621" cy="1667"/>
          </a:xfrm>
        </p:grpSpPr>
        <p:sp>
          <p:nvSpPr>
            <p:cNvPr id="326661" name="Text Box 5"/>
            <p:cNvSpPr txBox="1">
              <a:spLocks noChangeArrowheads="1"/>
            </p:cNvSpPr>
            <p:nvPr/>
          </p:nvSpPr>
          <p:spPr bwMode="auto">
            <a:xfrm>
              <a:off x="1776" y="2363"/>
              <a:ext cx="3621" cy="696"/>
            </a:xfrm>
            <a:prstGeom prst="rect">
              <a:avLst/>
            </a:prstGeom>
            <a:solidFill>
              <a:srgbClr val="FFFF99"/>
            </a:solidFill>
            <a:ln w="38100">
              <a:solidFill>
                <a:srgbClr val="990000"/>
              </a:solidFill>
              <a:miter lim="800000"/>
              <a:headEnd/>
              <a:tailEnd/>
            </a:ln>
            <a:effectLst>
              <a:outerShdw dist="107763" dir="2700000" algn="ctr" rotWithShape="0">
                <a:schemeClr val="bg2">
                  <a:alpha val="50000"/>
                </a:schemeClr>
              </a:outerShdw>
            </a:effectLst>
          </p:spPr>
          <p:txBody>
            <a:bodyPr wrap="none">
              <a:spAutoFit/>
            </a:bodyPr>
            <a:lstStyle/>
            <a:p>
              <a:r>
                <a:rPr lang="en-US" sz="3200">
                  <a:solidFill>
                    <a:srgbClr val="990000"/>
                  </a:solidFill>
                  <a:latin typeface="Comic Sans MS" pitchFamily="66" charset="0"/>
                </a:rPr>
                <a:t>Horizon: </a:t>
              </a:r>
              <a:r>
                <a:rPr lang="en-US" sz="3200">
                  <a:solidFill>
                    <a:srgbClr val="000000"/>
                  </a:solidFill>
                  <a:latin typeface="Comic Sans MS" pitchFamily="66" charset="0"/>
                </a:rPr>
                <a:t>Needed to return a </a:t>
              </a:r>
              <a:br>
                <a:rPr lang="en-US" sz="3200">
                  <a:solidFill>
                    <a:srgbClr val="000000"/>
                  </a:solidFill>
                  <a:latin typeface="Comic Sans MS" pitchFamily="66" charset="0"/>
                </a:rPr>
              </a:br>
              <a:r>
                <a:rPr lang="en-US" sz="3200">
                  <a:solidFill>
                    <a:srgbClr val="000000"/>
                  </a:solidFill>
                  <a:latin typeface="Comic Sans MS" pitchFamily="66" charset="0"/>
                </a:rPr>
                <a:t>decision within allowed time</a:t>
              </a:r>
            </a:p>
          </p:txBody>
        </p:sp>
        <p:sp>
          <p:nvSpPr>
            <p:cNvPr id="326662" name="Oval 6"/>
            <p:cNvSpPr>
              <a:spLocks noChangeArrowheads="1"/>
            </p:cNvSpPr>
            <p:nvPr/>
          </p:nvSpPr>
          <p:spPr bwMode="auto">
            <a:xfrm>
              <a:off x="4848" y="1392"/>
              <a:ext cx="240" cy="288"/>
            </a:xfrm>
            <a:prstGeom prst="ellipse">
              <a:avLst/>
            </a:prstGeom>
            <a:noFill/>
            <a:ln w="38100">
              <a:solidFill>
                <a:srgbClr val="990000"/>
              </a:solidFill>
              <a:round/>
              <a:headEnd/>
              <a:tailEnd/>
            </a:ln>
            <a:effectLst/>
          </p:spPr>
          <p:txBody>
            <a:bodyPr wrap="none" anchor="ctr"/>
            <a:lstStyle/>
            <a:p>
              <a:endParaRPr lang="en-US"/>
            </a:p>
          </p:txBody>
        </p:sp>
        <p:sp>
          <p:nvSpPr>
            <p:cNvPr id="326663" name="Line 7"/>
            <p:cNvSpPr>
              <a:spLocks noChangeShapeType="1"/>
            </p:cNvSpPr>
            <p:nvPr/>
          </p:nvSpPr>
          <p:spPr bwMode="auto">
            <a:xfrm flipH="1">
              <a:off x="3168" y="1632"/>
              <a:ext cx="1680" cy="720"/>
            </a:xfrm>
            <a:prstGeom prst="line">
              <a:avLst/>
            </a:prstGeom>
            <a:noFill/>
            <a:ln w="28575">
              <a:solidFill>
                <a:srgbClr val="990000"/>
              </a:solidFill>
              <a:round/>
              <a:headEnd/>
              <a:tailEnd type="triangle" w="med" len="med"/>
            </a:ln>
            <a:effectLst/>
          </p:spPr>
          <p:txBody>
            <a:bodyPr wrap="none"/>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smtClean="0"/>
              <a:t>Game Playing (for MAX)</a:t>
            </a:r>
            <a:endParaRPr lang="en-US"/>
          </a:p>
        </p:txBody>
      </p:sp>
      <p:sp>
        <p:nvSpPr>
          <p:cNvPr id="232451" name="Rectangle 3"/>
          <p:cNvSpPr>
            <a:spLocks noGrp="1" noChangeArrowheads="1"/>
          </p:cNvSpPr>
          <p:nvPr>
            <p:ph sz="quarter" idx="1"/>
          </p:nvPr>
        </p:nvSpPr>
        <p:spPr/>
        <p:txBody>
          <a:bodyPr/>
          <a:lstStyle/>
          <a:p>
            <a:r>
              <a:rPr lang="en-US" dirty="0" smtClean="0"/>
              <a:t>Repeat until a terminal state is reached</a:t>
            </a:r>
          </a:p>
          <a:p>
            <a:pPr marL="457200" indent="-457200">
              <a:buFont typeface="+mj-lt"/>
              <a:buAutoNum type="arabicPeriod"/>
            </a:pPr>
            <a:r>
              <a:rPr lang="en-US" dirty="0" smtClean="0"/>
              <a:t>Select move using </a:t>
            </a:r>
            <a:r>
              <a:rPr lang="en-US" dirty="0" err="1" smtClean="0"/>
              <a:t>Minimax</a:t>
            </a:r>
            <a:endParaRPr lang="en-US" dirty="0" smtClean="0"/>
          </a:p>
          <a:p>
            <a:pPr marL="457200" indent="-457200">
              <a:buFont typeface="+mj-lt"/>
              <a:buAutoNum type="arabicPeriod"/>
            </a:pPr>
            <a:r>
              <a:rPr lang="en-US" dirty="0" smtClean="0"/>
              <a:t>Execute move</a:t>
            </a:r>
          </a:p>
          <a:p>
            <a:pPr marL="457200" indent="-457200">
              <a:buFont typeface="+mj-lt"/>
              <a:buAutoNum type="arabicPeriod"/>
            </a:pPr>
            <a:r>
              <a:rPr lang="en-US" dirty="0" smtClean="0"/>
              <a:t>Observe MIN’s move</a:t>
            </a:r>
            <a:endParaRPr lang="en-US" dirty="0"/>
          </a:p>
        </p:txBody>
      </p:sp>
      <p:sp>
        <p:nvSpPr>
          <p:cNvPr id="232452" name="Text Box 4"/>
          <p:cNvSpPr txBox="1">
            <a:spLocks noChangeArrowheads="1"/>
          </p:cNvSpPr>
          <p:nvPr/>
        </p:nvSpPr>
        <p:spPr bwMode="auto">
          <a:xfrm>
            <a:off x="457200" y="4419600"/>
            <a:ext cx="8229600" cy="1692771"/>
          </a:xfrm>
          <a:prstGeom prst="rect">
            <a:avLst/>
          </a:prstGeom>
          <a:noFill/>
          <a:ln w="9525">
            <a:noFill/>
            <a:miter lim="800000"/>
            <a:headEnd/>
            <a:tailEnd/>
          </a:ln>
          <a:effectLst/>
        </p:spPr>
        <p:txBody>
          <a:bodyPr>
            <a:spAutoFit/>
          </a:bodyPr>
          <a:lstStyle/>
          <a:p>
            <a:r>
              <a:rPr lang="en-US" sz="2400" dirty="0">
                <a:solidFill>
                  <a:schemeClr val="accent3"/>
                </a:solidFill>
                <a:latin typeface="Comic Sans MS" pitchFamily="66" charset="0"/>
              </a:rPr>
              <a:t>Note that at each cycle the large game tree built to horizon h is used to select only one move</a:t>
            </a:r>
            <a:r>
              <a:rPr lang="en-US" sz="800" dirty="0">
                <a:solidFill>
                  <a:schemeClr val="accent3"/>
                </a:solidFill>
                <a:latin typeface="Comic Sans MS" pitchFamily="66" charset="0"/>
              </a:rPr>
              <a:t/>
            </a:r>
            <a:br>
              <a:rPr lang="en-US" sz="800" dirty="0">
                <a:solidFill>
                  <a:schemeClr val="accent3"/>
                </a:solidFill>
                <a:latin typeface="Comic Sans MS" pitchFamily="66" charset="0"/>
              </a:rPr>
            </a:br>
            <a:endParaRPr lang="en-US" sz="800" dirty="0">
              <a:solidFill>
                <a:schemeClr val="accent3"/>
              </a:solidFill>
              <a:latin typeface="Comic Sans MS" pitchFamily="66" charset="0"/>
            </a:endParaRPr>
          </a:p>
          <a:p>
            <a:r>
              <a:rPr lang="en-US" sz="2400" dirty="0">
                <a:solidFill>
                  <a:schemeClr val="accent3"/>
                </a:solidFill>
                <a:latin typeface="Comic Sans MS" pitchFamily="66" charset="0"/>
              </a:rPr>
              <a:t>All is repeated again at the next cycle (a sub-tree of depth h-2 can be re-used)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t>
            </a:r>
            <a:r>
              <a:rPr lang="en-US" dirty="0" err="1" smtClean="0"/>
              <a:t>Minimax</a:t>
            </a:r>
            <a:endParaRPr lang="en-US" dirty="0"/>
          </a:p>
        </p:txBody>
      </p:sp>
      <p:sp>
        <p:nvSpPr>
          <p:cNvPr id="3" name="Content Placeholder 2"/>
          <p:cNvSpPr>
            <a:spLocks noGrp="1"/>
          </p:cNvSpPr>
          <p:nvPr>
            <p:ph sz="quarter" idx="1"/>
          </p:nvPr>
        </p:nvSpPr>
        <p:spPr/>
        <p:txBody>
          <a:bodyPr/>
          <a:lstStyle/>
          <a:p>
            <a:r>
              <a:rPr lang="en-US" dirty="0" smtClean="0"/>
              <a:t>Complete?</a:t>
            </a:r>
          </a:p>
          <a:p>
            <a:r>
              <a:rPr lang="en-US" dirty="0" smtClean="0"/>
              <a:t>Optimal? </a:t>
            </a:r>
          </a:p>
          <a:p>
            <a:r>
              <a:rPr lang="en-US" dirty="0" smtClean="0"/>
              <a:t>Time complexity?</a:t>
            </a:r>
          </a:p>
          <a:p>
            <a:r>
              <a:rPr lang="en-US" dirty="0" smtClean="0"/>
              <a:t>Space complexity?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t>
            </a:r>
            <a:r>
              <a:rPr lang="en-US" dirty="0" err="1" smtClean="0"/>
              <a:t>Minimax</a:t>
            </a:r>
            <a:endParaRPr lang="en-US" dirty="0"/>
          </a:p>
        </p:txBody>
      </p:sp>
      <p:sp>
        <p:nvSpPr>
          <p:cNvPr id="3" name="Content Placeholder 2"/>
          <p:cNvSpPr>
            <a:spLocks noGrp="1"/>
          </p:cNvSpPr>
          <p:nvPr>
            <p:ph sz="quarter" idx="1"/>
          </p:nvPr>
        </p:nvSpPr>
        <p:spPr/>
        <p:txBody>
          <a:bodyPr/>
          <a:lstStyle/>
          <a:p>
            <a:r>
              <a:rPr lang="en-US" dirty="0" smtClean="0"/>
              <a:t>Complete?  </a:t>
            </a:r>
            <a:r>
              <a:rPr lang="en-US" dirty="0" smtClean="0">
                <a:solidFill>
                  <a:schemeClr val="accent3"/>
                </a:solidFill>
              </a:rPr>
              <a:t>Yes, if tree is finite</a:t>
            </a:r>
          </a:p>
          <a:p>
            <a:r>
              <a:rPr lang="en-US" dirty="0" smtClean="0"/>
              <a:t>Optimal?  </a:t>
            </a:r>
            <a:r>
              <a:rPr lang="en-US" dirty="0" smtClean="0">
                <a:solidFill>
                  <a:schemeClr val="accent3"/>
                </a:solidFill>
              </a:rPr>
              <a:t>Yes, against optimal opponent.  Otherwise…?</a:t>
            </a:r>
          </a:p>
          <a:p>
            <a:r>
              <a:rPr lang="en-US" dirty="0" smtClean="0"/>
              <a:t>Time complexity?</a:t>
            </a:r>
            <a:r>
              <a:rPr lang="en-US" dirty="0" smtClean="0">
                <a:solidFill>
                  <a:schemeClr val="accent3"/>
                </a:solidFill>
              </a:rPr>
              <a:t> O(</a:t>
            </a:r>
            <a:r>
              <a:rPr lang="en-US" dirty="0" err="1" smtClean="0">
                <a:solidFill>
                  <a:schemeClr val="accent3"/>
                </a:solidFill>
              </a:rPr>
              <a:t>b</a:t>
            </a:r>
            <a:r>
              <a:rPr lang="en-US" baseline="30000" dirty="0" err="1" smtClean="0">
                <a:solidFill>
                  <a:schemeClr val="accent3"/>
                </a:solidFill>
              </a:rPr>
              <a:t>h</a:t>
            </a:r>
            <a:r>
              <a:rPr lang="en-US" dirty="0" smtClean="0">
                <a:solidFill>
                  <a:schemeClr val="accent3"/>
                </a:solidFill>
              </a:rPr>
              <a:t>)</a:t>
            </a:r>
          </a:p>
          <a:p>
            <a:r>
              <a:rPr lang="en-US" dirty="0" smtClean="0"/>
              <a:t>Space complexity? </a:t>
            </a:r>
            <a:r>
              <a:rPr lang="en-US" dirty="0" smtClean="0">
                <a:solidFill>
                  <a:schemeClr val="accent3"/>
                </a:solidFill>
              </a:rPr>
              <a:t>O(</a:t>
            </a:r>
            <a:r>
              <a:rPr lang="en-US" dirty="0" err="1" smtClean="0">
                <a:solidFill>
                  <a:schemeClr val="accent3"/>
                </a:solidFill>
              </a:rPr>
              <a:t>bh</a:t>
            </a:r>
            <a:r>
              <a:rPr lang="en-US" dirty="0" smtClean="0">
                <a:solidFill>
                  <a:schemeClr val="accent3"/>
                </a:solidFill>
              </a:rPr>
              <a:t>)</a:t>
            </a:r>
          </a:p>
          <a:p>
            <a:endParaRPr lang="en-US" dirty="0" smtClean="0">
              <a:solidFill>
                <a:schemeClr val="accent2">
                  <a:lumMod val="50000"/>
                </a:schemeClr>
              </a:solidFill>
            </a:endParaRPr>
          </a:p>
          <a:p>
            <a:r>
              <a:rPr lang="en-US" dirty="0" smtClean="0">
                <a:solidFill>
                  <a:schemeClr val="accent2">
                    <a:lumMod val="50000"/>
                  </a:schemeClr>
                </a:solidFill>
              </a:rPr>
              <a:t>For chess, b=35:</a:t>
            </a:r>
          </a:p>
        </p:txBody>
      </p:sp>
      <p:graphicFrame>
        <p:nvGraphicFramePr>
          <p:cNvPr id="4" name="Table 3"/>
          <p:cNvGraphicFramePr>
            <a:graphicFrameLocks noGrp="1"/>
          </p:cNvGraphicFramePr>
          <p:nvPr/>
        </p:nvGraphicFramePr>
        <p:xfrm>
          <a:off x="3429000" y="4191000"/>
          <a:ext cx="1981200" cy="1828800"/>
        </p:xfrm>
        <a:graphic>
          <a:graphicData uri="http://schemas.openxmlformats.org/drawingml/2006/table">
            <a:tbl>
              <a:tblPr firstRow="1" bandRow="1">
                <a:tableStyleId>{5C22544A-7EE6-4342-B048-85BDC9FD1C3A}</a:tableStyleId>
              </a:tblPr>
              <a:tblGrid>
                <a:gridCol w="990600"/>
                <a:gridCol w="990600"/>
              </a:tblGrid>
              <a:tr h="350520">
                <a:tc>
                  <a:txBody>
                    <a:bodyPr/>
                    <a:lstStyle/>
                    <a:p>
                      <a:r>
                        <a:rPr lang="en-US" dirty="0" smtClean="0"/>
                        <a:t>h</a:t>
                      </a:r>
                      <a:endParaRPr lang="en-US" dirty="0"/>
                    </a:p>
                  </a:txBody>
                  <a:tcPr/>
                </a:tc>
                <a:tc>
                  <a:txBody>
                    <a:bodyPr/>
                    <a:lstStyle/>
                    <a:p>
                      <a:r>
                        <a:rPr lang="en-US" dirty="0" err="1" smtClean="0"/>
                        <a:t>b</a:t>
                      </a:r>
                      <a:r>
                        <a:rPr lang="en-US" baseline="30000" dirty="0" err="1" smtClean="0"/>
                        <a:t>h</a:t>
                      </a:r>
                      <a:endParaRPr lang="en-US" baseline="30000" dirty="0"/>
                    </a:p>
                  </a:txBody>
                  <a:tcPr/>
                </a:tc>
              </a:tr>
              <a:tr h="350520">
                <a:tc>
                  <a:txBody>
                    <a:bodyPr/>
                    <a:lstStyle/>
                    <a:p>
                      <a:r>
                        <a:rPr lang="en-US" dirty="0" smtClean="0"/>
                        <a:t>3</a:t>
                      </a:r>
                      <a:endParaRPr lang="en-US" dirty="0"/>
                    </a:p>
                  </a:txBody>
                  <a:tcPr/>
                </a:tc>
                <a:tc>
                  <a:txBody>
                    <a:bodyPr/>
                    <a:lstStyle/>
                    <a:p>
                      <a:r>
                        <a:rPr lang="en-US" dirty="0" smtClean="0"/>
                        <a:t>42875</a:t>
                      </a:r>
                      <a:endParaRPr lang="en-US" dirty="0"/>
                    </a:p>
                  </a:txBody>
                  <a:tcPr/>
                </a:tc>
              </a:tr>
              <a:tr h="350520">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5x10</a:t>
                      </a:r>
                      <a:r>
                        <a:rPr lang="en-US" baseline="30000" dirty="0" smtClean="0"/>
                        <a:t>7</a:t>
                      </a:r>
                    </a:p>
                  </a:txBody>
                  <a:tcPr/>
                </a:tc>
              </a:tr>
              <a:tr h="350520">
                <a:tc>
                  <a:txBody>
                    <a:bodyPr/>
                    <a:lstStyle/>
                    <a:p>
                      <a:r>
                        <a:rPr lang="en-US" dirty="0" smtClean="0"/>
                        <a:t>10</a:t>
                      </a:r>
                      <a:endParaRPr lang="en-US" dirty="0"/>
                    </a:p>
                  </a:txBody>
                  <a:tcPr/>
                </a:tc>
                <a:tc>
                  <a:txBody>
                    <a:bodyPr/>
                    <a:lstStyle/>
                    <a:p>
                      <a:r>
                        <a:rPr lang="en-US" dirty="0" smtClean="0"/>
                        <a:t>3x10</a:t>
                      </a:r>
                      <a:r>
                        <a:rPr lang="en-US" baseline="30000" dirty="0" smtClean="0"/>
                        <a:t>15</a:t>
                      </a:r>
                      <a:endParaRPr lang="en-US" baseline="30000" dirty="0"/>
                    </a:p>
                  </a:txBody>
                  <a:tcPr/>
                </a:tc>
              </a:tr>
              <a:tr h="350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a:t>
                      </a:r>
                    </a:p>
                  </a:txBody>
                  <a:tcPr/>
                </a:tc>
                <a:tc>
                  <a:txBody>
                    <a:bodyPr/>
                    <a:lstStyle/>
                    <a:p>
                      <a:r>
                        <a:rPr lang="en-US" dirty="0" smtClean="0"/>
                        <a:t>1x10</a:t>
                      </a:r>
                      <a:r>
                        <a:rPr lang="en-US" baseline="30000" dirty="0" smtClean="0"/>
                        <a:t>23</a:t>
                      </a:r>
                      <a:endParaRPr lang="en-US" baseline="30000" dirty="0"/>
                    </a:p>
                  </a:txBody>
                  <a:tcPr/>
                </a:tc>
              </a:tr>
            </a:tbl>
          </a:graphicData>
        </a:graphic>
      </p:graphicFrame>
      <p:grpSp>
        <p:nvGrpSpPr>
          <p:cNvPr id="11" name="Group 10"/>
          <p:cNvGrpSpPr/>
          <p:nvPr/>
        </p:nvGrpSpPr>
        <p:grpSpPr>
          <a:xfrm>
            <a:off x="1524000" y="5334000"/>
            <a:ext cx="1676400" cy="381000"/>
            <a:chOff x="1524000" y="5334000"/>
            <a:chExt cx="1676400" cy="381000"/>
          </a:xfrm>
        </p:grpSpPr>
        <p:cxnSp>
          <p:nvCxnSpPr>
            <p:cNvPr id="6" name="Straight Arrow Connector 5"/>
            <p:cNvCxnSpPr/>
            <p:nvPr/>
          </p:nvCxnSpPr>
          <p:spPr>
            <a:xfrm>
              <a:off x="2438400" y="5486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0" y="5334000"/>
              <a:ext cx="838200" cy="381000"/>
            </a:xfrm>
            <a:prstGeom prst="rect">
              <a:avLst/>
            </a:prstGeom>
            <a:noFill/>
          </p:spPr>
          <p:txBody>
            <a:bodyPr wrap="square" rtlCol="0">
              <a:spAutoFit/>
            </a:bodyPr>
            <a:lstStyle/>
            <a:p>
              <a:r>
                <a:rPr lang="en-US" dirty="0" smtClean="0"/>
                <a:t>Good</a:t>
              </a:r>
              <a:endParaRPr lang="en-US" dirty="0"/>
            </a:p>
          </p:txBody>
        </p:sp>
      </p:grpSp>
      <p:grpSp>
        <p:nvGrpSpPr>
          <p:cNvPr id="12" name="Group 11"/>
          <p:cNvGrpSpPr/>
          <p:nvPr/>
        </p:nvGrpSpPr>
        <p:grpSpPr>
          <a:xfrm>
            <a:off x="1524000" y="5715000"/>
            <a:ext cx="1676400" cy="369332"/>
            <a:chOff x="1524000" y="5715000"/>
            <a:chExt cx="1676400" cy="369332"/>
          </a:xfrm>
        </p:grpSpPr>
        <p:cxnSp>
          <p:nvCxnSpPr>
            <p:cNvPr id="7" name="Straight Arrow Connector 6"/>
            <p:cNvCxnSpPr/>
            <p:nvPr/>
          </p:nvCxnSpPr>
          <p:spPr>
            <a:xfrm>
              <a:off x="2438400" y="5867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24000" y="5715000"/>
              <a:ext cx="914400" cy="369332"/>
            </a:xfrm>
            <a:prstGeom prst="rect">
              <a:avLst/>
            </a:prstGeom>
            <a:noFill/>
          </p:spPr>
          <p:txBody>
            <a:bodyPr wrap="square" rtlCol="0">
              <a:spAutoFit/>
            </a:bodyPr>
            <a:lstStyle/>
            <a:p>
              <a:r>
                <a:rPr lang="en-US" dirty="0" smtClean="0"/>
                <a:t>Master</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smtClean="0"/>
              <a:t>Can we do better?</a:t>
            </a:r>
            <a:endParaRPr lang="en-US"/>
          </a:p>
        </p:txBody>
      </p:sp>
      <p:sp>
        <p:nvSpPr>
          <p:cNvPr id="330755" name="Rectangle 3"/>
          <p:cNvSpPr>
            <a:spLocks noGrp="1" noChangeArrowheads="1"/>
          </p:cNvSpPr>
          <p:nvPr>
            <p:ph sz="quarter" idx="1"/>
          </p:nvPr>
        </p:nvSpPr>
        <p:spPr/>
        <p:txBody>
          <a:bodyPr/>
          <a:lstStyle/>
          <a:p>
            <a:r>
              <a:rPr lang="en-US" smtClean="0"/>
              <a:t>Yes ! Much better !</a:t>
            </a:r>
            <a:endParaRPr lang="en-US"/>
          </a:p>
        </p:txBody>
      </p:sp>
      <p:grpSp>
        <p:nvGrpSpPr>
          <p:cNvPr id="330822" name="Group 70"/>
          <p:cNvGrpSpPr>
            <a:grpSpLocks/>
          </p:cNvGrpSpPr>
          <p:nvPr/>
        </p:nvGrpSpPr>
        <p:grpSpPr bwMode="auto">
          <a:xfrm>
            <a:off x="1981200" y="2514600"/>
            <a:ext cx="3810000" cy="3733800"/>
            <a:chOff x="1248" y="1584"/>
            <a:chExt cx="2400" cy="2352"/>
          </a:xfrm>
        </p:grpSpPr>
        <p:grpSp>
          <p:nvGrpSpPr>
            <p:cNvPr id="330782" name="Group 30"/>
            <p:cNvGrpSpPr>
              <a:grpSpLocks/>
            </p:cNvGrpSpPr>
            <p:nvPr/>
          </p:nvGrpSpPr>
          <p:grpSpPr bwMode="auto">
            <a:xfrm>
              <a:off x="1248" y="2688"/>
              <a:ext cx="192" cy="336"/>
              <a:chOff x="1248" y="2688"/>
              <a:chExt cx="192" cy="336"/>
            </a:xfrm>
          </p:grpSpPr>
          <p:sp>
            <p:nvSpPr>
              <p:cNvPr id="330779" name="Line 27"/>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30780" name="Line 28"/>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grpSp>
          <p:nvGrpSpPr>
            <p:cNvPr id="330821" name="Group 69"/>
            <p:cNvGrpSpPr>
              <a:grpSpLocks/>
            </p:cNvGrpSpPr>
            <p:nvPr/>
          </p:nvGrpSpPr>
          <p:grpSpPr bwMode="auto">
            <a:xfrm>
              <a:off x="1248" y="1584"/>
              <a:ext cx="2400" cy="2352"/>
              <a:chOff x="1248" y="1584"/>
              <a:chExt cx="2400" cy="2352"/>
            </a:xfrm>
          </p:grpSpPr>
          <p:grpSp>
            <p:nvGrpSpPr>
              <p:cNvPr id="330820" name="Group 68"/>
              <p:cNvGrpSpPr>
                <a:grpSpLocks/>
              </p:cNvGrpSpPr>
              <p:nvPr/>
            </p:nvGrpSpPr>
            <p:grpSpPr bwMode="auto">
              <a:xfrm>
                <a:off x="1248" y="1584"/>
                <a:ext cx="2400" cy="2352"/>
                <a:chOff x="1248" y="1584"/>
                <a:chExt cx="2400" cy="2352"/>
              </a:xfrm>
            </p:grpSpPr>
            <p:sp>
              <p:nvSpPr>
                <p:cNvPr id="330757" name="Rectangle 5"/>
                <p:cNvSpPr>
                  <a:spLocks noChangeArrowheads="1"/>
                </p:cNvSpPr>
                <p:nvPr/>
              </p:nvSpPr>
              <p:spPr bwMode="auto">
                <a:xfrm>
                  <a:off x="2400" y="1584"/>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grpSp>
              <p:nvGrpSpPr>
                <p:cNvPr id="330767" name="Group 15"/>
                <p:cNvGrpSpPr>
                  <a:grpSpLocks/>
                </p:cNvGrpSpPr>
                <p:nvPr/>
              </p:nvGrpSpPr>
              <p:grpSpPr bwMode="auto">
                <a:xfrm>
                  <a:off x="1248" y="2496"/>
                  <a:ext cx="2400" cy="192"/>
                  <a:chOff x="1248" y="2304"/>
                  <a:chExt cx="2400" cy="192"/>
                </a:xfrm>
              </p:grpSpPr>
              <p:grpSp>
                <p:nvGrpSpPr>
                  <p:cNvPr id="330765" name="Group 13"/>
                  <p:cNvGrpSpPr>
                    <a:grpSpLocks/>
                  </p:cNvGrpSpPr>
                  <p:nvPr/>
                </p:nvGrpSpPr>
                <p:grpSpPr bwMode="auto">
                  <a:xfrm>
                    <a:off x="1248" y="2304"/>
                    <a:ext cx="1680" cy="192"/>
                    <a:chOff x="1584" y="2688"/>
                    <a:chExt cx="1680" cy="192"/>
                  </a:xfrm>
                </p:grpSpPr>
                <p:sp>
                  <p:nvSpPr>
                    <p:cNvPr id="330758" name="Rectangle 6"/>
                    <p:cNvSpPr>
                      <a:spLocks noChangeArrowheads="1"/>
                    </p:cNvSpPr>
                    <p:nvPr/>
                  </p:nvSpPr>
                  <p:spPr bwMode="auto">
                    <a:xfrm>
                      <a:off x="1584"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0759" name="Rectangle 7"/>
                    <p:cNvSpPr>
                      <a:spLocks noChangeArrowheads="1"/>
                    </p:cNvSpPr>
                    <p:nvPr/>
                  </p:nvSpPr>
                  <p:spPr bwMode="auto">
                    <a:xfrm>
                      <a:off x="2352"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sp>
                  <p:nvSpPr>
                    <p:cNvPr id="330760" name="Rectangle 8"/>
                    <p:cNvSpPr>
                      <a:spLocks noChangeArrowheads="1"/>
                    </p:cNvSpPr>
                    <p:nvPr/>
                  </p:nvSpPr>
                  <p:spPr bwMode="auto">
                    <a:xfrm>
                      <a:off x="3072" y="2688"/>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grpSp>
              <p:sp>
                <p:nvSpPr>
                  <p:cNvPr id="330763" name="Rectangle 11"/>
                  <p:cNvSpPr>
                    <a:spLocks noChangeArrowheads="1"/>
                  </p:cNvSpPr>
                  <p:nvPr/>
                </p:nvSpPr>
                <p:spPr bwMode="auto">
                  <a:xfrm>
                    <a:off x="3456" y="2304"/>
                    <a:ext cx="192" cy="192"/>
                  </a:xfrm>
                  <a:prstGeom prst="rect">
                    <a:avLst/>
                  </a:prstGeom>
                  <a:solidFill>
                    <a:srgbClr val="F0E09A"/>
                  </a:solidFill>
                  <a:ln w="9525">
                    <a:solidFill>
                      <a:schemeClr val="tx1"/>
                    </a:solidFill>
                    <a:miter lim="800000"/>
                    <a:headEnd/>
                    <a:tailEnd/>
                  </a:ln>
                  <a:effectLst/>
                </p:spPr>
                <p:txBody>
                  <a:bodyPr wrap="none" anchor="ctr"/>
                  <a:lstStyle/>
                  <a:p>
                    <a:endParaRPr lang="en-US"/>
                  </a:p>
                </p:txBody>
              </p:sp>
            </p:grpSp>
            <p:grpSp>
              <p:nvGrpSpPr>
                <p:cNvPr id="330766" name="Group 14"/>
                <p:cNvGrpSpPr>
                  <a:grpSpLocks/>
                </p:cNvGrpSpPr>
                <p:nvPr/>
              </p:nvGrpSpPr>
              <p:grpSpPr bwMode="auto">
                <a:xfrm>
                  <a:off x="1536" y="3408"/>
                  <a:ext cx="1152" cy="192"/>
                  <a:chOff x="2064" y="3312"/>
                  <a:chExt cx="1152" cy="192"/>
                </a:xfrm>
              </p:grpSpPr>
              <p:sp>
                <p:nvSpPr>
                  <p:cNvPr id="330761" name="Rectangle 9"/>
                  <p:cNvSpPr>
                    <a:spLocks noChangeArrowheads="1"/>
                  </p:cNvSpPr>
                  <p:nvPr/>
                </p:nvSpPr>
                <p:spPr bwMode="auto">
                  <a:xfrm>
                    <a:off x="2064" y="3312"/>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0762" name="Rectangle 10"/>
                  <p:cNvSpPr>
                    <a:spLocks noChangeArrowheads="1"/>
                  </p:cNvSpPr>
                  <p:nvPr/>
                </p:nvSpPr>
                <p:spPr bwMode="auto">
                  <a:xfrm>
                    <a:off x="2544" y="3312"/>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sp>
                <p:nvSpPr>
                  <p:cNvPr id="330764" name="Rectangle 12"/>
                  <p:cNvSpPr>
                    <a:spLocks noChangeArrowheads="1"/>
                  </p:cNvSpPr>
                  <p:nvPr/>
                </p:nvSpPr>
                <p:spPr bwMode="auto">
                  <a:xfrm>
                    <a:off x="3024" y="3312"/>
                    <a:ext cx="192" cy="192"/>
                  </a:xfrm>
                  <a:prstGeom prst="rect">
                    <a:avLst/>
                  </a:prstGeom>
                  <a:solidFill>
                    <a:srgbClr val="DCFFB9"/>
                  </a:solidFill>
                  <a:ln w="9525">
                    <a:solidFill>
                      <a:schemeClr val="tx1"/>
                    </a:solidFill>
                    <a:miter lim="800000"/>
                    <a:headEnd/>
                    <a:tailEnd/>
                  </a:ln>
                  <a:effectLst/>
                </p:spPr>
                <p:txBody>
                  <a:bodyPr wrap="none" anchor="ctr"/>
                  <a:lstStyle/>
                  <a:p>
                    <a:endParaRPr lang="en-US"/>
                  </a:p>
                </p:txBody>
              </p:sp>
            </p:grpSp>
            <p:sp>
              <p:nvSpPr>
                <p:cNvPr id="330768" name="Line 16"/>
                <p:cNvSpPr>
                  <a:spLocks noChangeShapeType="1"/>
                </p:cNvSpPr>
                <p:nvPr/>
              </p:nvSpPr>
              <p:spPr bwMode="auto">
                <a:xfrm flipH="1">
                  <a:off x="1344" y="1776"/>
                  <a:ext cx="1152" cy="720"/>
                </a:xfrm>
                <a:prstGeom prst="line">
                  <a:avLst/>
                </a:prstGeom>
                <a:noFill/>
                <a:ln w="9525">
                  <a:solidFill>
                    <a:schemeClr val="tx1"/>
                  </a:solidFill>
                  <a:round/>
                  <a:headEnd/>
                  <a:tailEnd type="triangle" w="med" len="med"/>
                </a:ln>
                <a:effectLst/>
              </p:spPr>
              <p:txBody>
                <a:bodyPr wrap="none"/>
                <a:lstStyle/>
                <a:p>
                  <a:endParaRPr lang="en-US"/>
                </a:p>
              </p:txBody>
            </p:sp>
            <p:sp>
              <p:nvSpPr>
                <p:cNvPr id="330769" name="Line 17"/>
                <p:cNvSpPr>
                  <a:spLocks noChangeShapeType="1"/>
                </p:cNvSpPr>
                <p:nvPr/>
              </p:nvSpPr>
              <p:spPr bwMode="auto">
                <a:xfrm flipH="1">
                  <a:off x="2112" y="1776"/>
                  <a:ext cx="384" cy="720"/>
                </a:xfrm>
                <a:prstGeom prst="line">
                  <a:avLst/>
                </a:prstGeom>
                <a:noFill/>
                <a:ln w="9525">
                  <a:solidFill>
                    <a:schemeClr val="tx1"/>
                  </a:solidFill>
                  <a:round/>
                  <a:headEnd/>
                  <a:tailEnd type="triangle" w="med" len="med"/>
                </a:ln>
                <a:effectLst/>
              </p:spPr>
              <p:txBody>
                <a:bodyPr wrap="none"/>
                <a:lstStyle/>
                <a:p>
                  <a:endParaRPr lang="en-US"/>
                </a:p>
              </p:txBody>
            </p:sp>
            <p:sp>
              <p:nvSpPr>
                <p:cNvPr id="330770" name="Line 18"/>
                <p:cNvSpPr>
                  <a:spLocks noChangeShapeType="1"/>
                </p:cNvSpPr>
                <p:nvPr/>
              </p:nvSpPr>
              <p:spPr bwMode="auto">
                <a:xfrm>
                  <a:off x="2496" y="1776"/>
                  <a:ext cx="336" cy="720"/>
                </a:xfrm>
                <a:prstGeom prst="line">
                  <a:avLst/>
                </a:prstGeom>
                <a:noFill/>
                <a:ln w="9525">
                  <a:solidFill>
                    <a:schemeClr val="tx1"/>
                  </a:solidFill>
                  <a:round/>
                  <a:headEnd/>
                  <a:tailEnd type="triangle" w="med" len="med"/>
                </a:ln>
                <a:effectLst/>
              </p:spPr>
              <p:txBody>
                <a:bodyPr wrap="none"/>
                <a:lstStyle/>
                <a:p>
                  <a:endParaRPr lang="en-US"/>
                </a:p>
              </p:txBody>
            </p:sp>
            <p:sp>
              <p:nvSpPr>
                <p:cNvPr id="330771" name="Line 19"/>
                <p:cNvSpPr>
                  <a:spLocks noChangeShapeType="1"/>
                </p:cNvSpPr>
                <p:nvPr/>
              </p:nvSpPr>
              <p:spPr bwMode="auto">
                <a:xfrm>
                  <a:off x="2496" y="1776"/>
                  <a:ext cx="1056" cy="720"/>
                </a:xfrm>
                <a:prstGeom prst="line">
                  <a:avLst/>
                </a:prstGeom>
                <a:noFill/>
                <a:ln w="9525">
                  <a:solidFill>
                    <a:schemeClr val="tx1"/>
                  </a:solidFill>
                  <a:round/>
                  <a:headEnd/>
                  <a:tailEnd type="triangle" w="med" len="med"/>
                </a:ln>
                <a:effectLst/>
              </p:spPr>
              <p:txBody>
                <a:bodyPr wrap="none"/>
                <a:lstStyle/>
                <a:p>
                  <a:endParaRPr lang="en-US"/>
                </a:p>
              </p:txBody>
            </p:sp>
            <p:sp>
              <p:nvSpPr>
                <p:cNvPr id="330772" name="Line 20"/>
                <p:cNvSpPr>
                  <a:spLocks noChangeShapeType="1"/>
                </p:cNvSpPr>
                <p:nvPr/>
              </p:nvSpPr>
              <p:spPr bwMode="auto">
                <a:xfrm flipH="1">
                  <a:off x="1632" y="2688"/>
                  <a:ext cx="480" cy="720"/>
                </a:xfrm>
                <a:prstGeom prst="line">
                  <a:avLst/>
                </a:prstGeom>
                <a:noFill/>
                <a:ln w="9525">
                  <a:solidFill>
                    <a:schemeClr val="tx1"/>
                  </a:solidFill>
                  <a:round/>
                  <a:headEnd/>
                  <a:tailEnd type="triangle" w="med" len="med"/>
                </a:ln>
                <a:effectLst/>
              </p:spPr>
              <p:txBody>
                <a:bodyPr wrap="none"/>
                <a:lstStyle/>
                <a:p>
                  <a:endParaRPr lang="en-US"/>
                </a:p>
              </p:txBody>
            </p:sp>
            <p:sp>
              <p:nvSpPr>
                <p:cNvPr id="330773" name="Line 21"/>
                <p:cNvSpPr>
                  <a:spLocks noChangeShapeType="1"/>
                </p:cNvSpPr>
                <p:nvPr/>
              </p:nvSpPr>
              <p:spPr bwMode="auto">
                <a:xfrm>
                  <a:off x="2112" y="2688"/>
                  <a:ext cx="0" cy="720"/>
                </a:xfrm>
                <a:prstGeom prst="line">
                  <a:avLst/>
                </a:prstGeom>
                <a:noFill/>
                <a:ln w="9525">
                  <a:solidFill>
                    <a:schemeClr val="tx1"/>
                  </a:solidFill>
                  <a:round/>
                  <a:headEnd/>
                  <a:tailEnd type="triangle" w="med" len="med"/>
                </a:ln>
                <a:effectLst/>
              </p:spPr>
              <p:txBody>
                <a:bodyPr wrap="none"/>
                <a:lstStyle/>
                <a:p>
                  <a:endParaRPr lang="en-US"/>
                </a:p>
              </p:txBody>
            </p:sp>
            <p:sp>
              <p:nvSpPr>
                <p:cNvPr id="330774" name="Line 22"/>
                <p:cNvSpPr>
                  <a:spLocks noChangeShapeType="1"/>
                </p:cNvSpPr>
                <p:nvPr/>
              </p:nvSpPr>
              <p:spPr bwMode="auto">
                <a:xfrm>
                  <a:off x="2112" y="2688"/>
                  <a:ext cx="480" cy="720"/>
                </a:xfrm>
                <a:prstGeom prst="line">
                  <a:avLst/>
                </a:prstGeom>
                <a:noFill/>
                <a:ln w="9525">
                  <a:solidFill>
                    <a:schemeClr val="tx1"/>
                  </a:solidFill>
                  <a:round/>
                  <a:headEnd/>
                  <a:tailEnd type="triangle" w="med" len="med"/>
                </a:ln>
                <a:effectLst/>
              </p:spPr>
              <p:txBody>
                <a:bodyPr wrap="none"/>
                <a:lstStyle/>
                <a:p>
                  <a:endParaRPr lang="en-US"/>
                </a:p>
              </p:txBody>
            </p:sp>
            <p:grpSp>
              <p:nvGrpSpPr>
                <p:cNvPr id="330783" name="Group 31"/>
                <p:cNvGrpSpPr>
                  <a:grpSpLocks/>
                </p:cNvGrpSpPr>
                <p:nvPr/>
              </p:nvGrpSpPr>
              <p:grpSpPr bwMode="auto">
                <a:xfrm>
                  <a:off x="1536" y="3600"/>
                  <a:ext cx="192" cy="336"/>
                  <a:chOff x="1248" y="2688"/>
                  <a:chExt cx="192" cy="336"/>
                </a:xfrm>
              </p:grpSpPr>
              <p:sp>
                <p:nvSpPr>
                  <p:cNvPr id="330784" name="Line 32"/>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30785" name="Line 33"/>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grpSp>
          <p:grpSp>
            <p:nvGrpSpPr>
              <p:cNvPr id="330786" name="Group 34"/>
              <p:cNvGrpSpPr>
                <a:grpSpLocks/>
              </p:cNvGrpSpPr>
              <p:nvPr/>
            </p:nvGrpSpPr>
            <p:grpSpPr bwMode="auto">
              <a:xfrm>
                <a:off x="2496" y="3600"/>
                <a:ext cx="192" cy="336"/>
                <a:chOff x="1248" y="2688"/>
                <a:chExt cx="192" cy="336"/>
              </a:xfrm>
            </p:grpSpPr>
            <p:sp>
              <p:nvSpPr>
                <p:cNvPr id="330787" name="Line 35"/>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30788" name="Line 36"/>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grpSp>
            <p:nvGrpSpPr>
              <p:cNvPr id="330789" name="Group 37"/>
              <p:cNvGrpSpPr>
                <a:grpSpLocks/>
              </p:cNvGrpSpPr>
              <p:nvPr/>
            </p:nvGrpSpPr>
            <p:grpSpPr bwMode="auto">
              <a:xfrm>
                <a:off x="2016" y="3600"/>
                <a:ext cx="192" cy="336"/>
                <a:chOff x="1248" y="2688"/>
                <a:chExt cx="192" cy="336"/>
              </a:xfrm>
            </p:grpSpPr>
            <p:sp>
              <p:nvSpPr>
                <p:cNvPr id="330790" name="Line 38"/>
                <p:cNvSpPr>
                  <a:spLocks noChangeShapeType="1"/>
                </p:cNvSpPr>
                <p:nvPr/>
              </p:nvSpPr>
              <p:spPr bwMode="auto">
                <a:xfrm flipH="1">
                  <a:off x="1248"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sp>
              <p:nvSpPr>
                <p:cNvPr id="330791" name="Line 39"/>
                <p:cNvSpPr>
                  <a:spLocks noChangeShapeType="1"/>
                </p:cNvSpPr>
                <p:nvPr/>
              </p:nvSpPr>
              <p:spPr bwMode="auto">
                <a:xfrm>
                  <a:off x="1344" y="2688"/>
                  <a:ext cx="96" cy="336"/>
                </a:xfrm>
                <a:prstGeom prst="line">
                  <a:avLst/>
                </a:prstGeom>
                <a:noFill/>
                <a:ln w="9525">
                  <a:solidFill>
                    <a:schemeClr val="tx1"/>
                  </a:solidFill>
                  <a:prstDash val="dash"/>
                  <a:round/>
                  <a:headEnd/>
                  <a:tailEnd type="triangle" w="med" len="med"/>
                </a:ln>
                <a:effectLst/>
              </p:spPr>
              <p:txBody>
                <a:bodyPr wrap="none"/>
                <a:lstStyle/>
                <a:p>
                  <a:endParaRPr lang="en-US"/>
                </a:p>
              </p:txBody>
            </p:sp>
          </p:grpSp>
        </p:grpSp>
      </p:grpSp>
      <p:sp>
        <p:nvSpPr>
          <p:cNvPr id="330792" name="Text Box 40"/>
          <p:cNvSpPr txBox="1">
            <a:spLocks noChangeArrowheads="1"/>
          </p:cNvSpPr>
          <p:nvPr/>
        </p:nvSpPr>
        <p:spPr bwMode="auto">
          <a:xfrm>
            <a:off x="1524000" y="3962400"/>
            <a:ext cx="339725" cy="396875"/>
          </a:xfrm>
          <a:prstGeom prst="rect">
            <a:avLst/>
          </a:prstGeom>
          <a:noFill/>
          <a:ln w="9525">
            <a:noFill/>
            <a:miter lim="800000"/>
            <a:headEnd/>
            <a:tailEnd/>
          </a:ln>
          <a:effectLst/>
        </p:spPr>
        <p:txBody>
          <a:bodyPr wrap="none">
            <a:spAutoFit/>
          </a:bodyPr>
          <a:lstStyle/>
          <a:p>
            <a:r>
              <a:rPr lang="en-US" sz="2000">
                <a:solidFill>
                  <a:srgbClr val="FF3300"/>
                </a:solidFill>
                <a:latin typeface="Comic Sans MS" pitchFamily="66" charset="0"/>
              </a:rPr>
              <a:t>3</a:t>
            </a:r>
          </a:p>
        </p:txBody>
      </p:sp>
      <p:sp>
        <p:nvSpPr>
          <p:cNvPr id="330794" name="Text Box 42"/>
          <p:cNvSpPr txBox="1">
            <a:spLocks noChangeArrowheads="1"/>
          </p:cNvSpPr>
          <p:nvPr/>
        </p:nvSpPr>
        <p:spPr bwMode="auto">
          <a:xfrm>
            <a:off x="2057400" y="5334000"/>
            <a:ext cx="404813" cy="396875"/>
          </a:xfrm>
          <a:prstGeom prst="rect">
            <a:avLst/>
          </a:prstGeom>
          <a:noFill/>
          <a:ln w="9525">
            <a:noFill/>
            <a:miter lim="800000"/>
            <a:headEnd/>
            <a:tailEnd/>
          </a:ln>
          <a:effectLst/>
        </p:spPr>
        <p:txBody>
          <a:bodyPr wrap="none">
            <a:spAutoFit/>
          </a:bodyPr>
          <a:lstStyle/>
          <a:p>
            <a:r>
              <a:rPr lang="en-US" sz="2000">
                <a:solidFill>
                  <a:srgbClr val="009900"/>
                </a:solidFill>
                <a:latin typeface="Comic Sans MS" pitchFamily="66" charset="0"/>
              </a:rPr>
              <a:t>-1</a:t>
            </a:r>
          </a:p>
        </p:txBody>
      </p:sp>
      <p:grpSp>
        <p:nvGrpSpPr>
          <p:cNvPr id="330814" name="Group 62"/>
          <p:cNvGrpSpPr>
            <a:grpSpLocks/>
          </p:cNvGrpSpPr>
          <p:nvPr/>
        </p:nvGrpSpPr>
        <p:grpSpPr bwMode="auto">
          <a:xfrm>
            <a:off x="3200400" y="4724400"/>
            <a:ext cx="2520950" cy="457200"/>
            <a:chOff x="2016" y="2976"/>
            <a:chExt cx="1588" cy="288"/>
          </a:xfrm>
        </p:grpSpPr>
        <p:grpSp>
          <p:nvGrpSpPr>
            <p:cNvPr id="330799" name="Group 47"/>
            <p:cNvGrpSpPr>
              <a:grpSpLocks/>
            </p:cNvGrpSpPr>
            <p:nvPr/>
          </p:nvGrpSpPr>
          <p:grpSpPr bwMode="auto">
            <a:xfrm>
              <a:off x="2016" y="3072"/>
              <a:ext cx="192" cy="144"/>
              <a:chOff x="3936" y="3216"/>
              <a:chExt cx="192" cy="144"/>
            </a:xfrm>
          </p:grpSpPr>
          <p:sp>
            <p:nvSpPr>
              <p:cNvPr id="330797" name="Line 45"/>
              <p:cNvSpPr>
                <a:spLocks noChangeShapeType="1"/>
              </p:cNvSpPr>
              <p:nvPr/>
            </p:nvSpPr>
            <p:spPr bwMode="auto">
              <a:xfrm>
                <a:off x="3936" y="3216"/>
                <a:ext cx="192" cy="144"/>
              </a:xfrm>
              <a:prstGeom prst="line">
                <a:avLst/>
              </a:prstGeom>
              <a:noFill/>
              <a:ln w="38100">
                <a:solidFill>
                  <a:srgbClr val="D60093"/>
                </a:solidFill>
                <a:round/>
                <a:headEnd/>
                <a:tailEnd/>
              </a:ln>
              <a:effectLst/>
            </p:spPr>
            <p:txBody>
              <a:bodyPr wrap="none"/>
              <a:lstStyle/>
              <a:p>
                <a:endParaRPr lang="en-US"/>
              </a:p>
            </p:txBody>
          </p:sp>
          <p:sp>
            <p:nvSpPr>
              <p:cNvPr id="330798" name="Line 46"/>
              <p:cNvSpPr>
                <a:spLocks noChangeShapeType="1"/>
              </p:cNvSpPr>
              <p:nvPr/>
            </p:nvSpPr>
            <p:spPr bwMode="auto">
              <a:xfrm flipH="1">
                <a:off x="3936" y="3216"/>
                <a:ext cx="192" cy="144"/>
              </a:xfrm>
              <a:prstGeom prst="line">
                <a:avLst/>
              </a:prstGeom>
              <a:noFill/>
              <a:ln w="38100">
                <a:solidFill>
                  <a:srgbClr val="D60093"/>
                </a:solidFill>
                <a:round/>
                <a:headEnd/>
                <a:tailEnd/>
              </a:ln>
              <a:effectLst/>
            </p:spPr>
            <p:txBody>
              <a:bodyPr wrap="none"/>
              <a:lstStyle/>
              <a:p>
                <a:endParaRPr lang="en-US"/>
              </a:p>
            </p:txBody>
          </p:sp>
        </p:grpSp>
        <p:grpSp>
          <p:nvGrpSpPr>
            <p:cNvPr id="330801" name="Group 49"/>
            <p:cNvGrpSpPr>
              <a:grpSpLocks/>
            </p:cNvGrpSpPr>
            <p:nvPr/>
          </p:nvGrpSpPr>
          <p:grpSpPr bwMode="auto">
            <a:xfrm>
              <a:off x="2313" y="3069"/>
              <a:ext cx="192" cy="144"/>
              <a:chOff x="3936" y="3216"/>
              <a:chExt cx="192" cy="144"/>
            </a:xfrm>
          </p:grpSpPr>
          <p:sp>
            <p:nvSpPr>
              <p:cNvPr id="330802" name="Line 50"/>
              <p:cNvSpPr>
                <a:spLocks noChangeShapeType="1"/>
              </p:cNvSpPr>
              <p:nvPr/>
            </p:nvSpPr>
            <p:spPr bwMode="auto">
              <a:xfrm>
                <a:off x="3936" y="3216"/>
                <a:ext cx="192" cy="144"/>
              </a:xfrm>
              <a:prstGeom prst="line">
                <a:avLst/>
              </a:prstGeom>
              <a:noFill/>
              <a:ln w="38100">
                <a:solidFill>
                  <a:srgbClr val="D60093"/>
                </a:solidFill>
                <a:round/>
                <a:headEnd/>
                <a:tailEnd/>
              </a:ln>
              <a:effectLst/>
            </p:spPr>
            <p:txBody>
              <a:bodyPr wrap="none"/>
              <a:lstStyle/>
              <a:p>
                <a:endParaRPr lang="en-US"/>
              </a:p>
            </p:txBody>
          </p:sp>
          <p:sp>
            <p:nvSpPr>
              <p:cNvPr id="330803" name="Line 51"/>
              <p:cNvSpPr>
                <a:spLocks noChangeShapeType="1"/>
              </p:cNvSpPr>
              <p:nvPr/>
            </p:nvSpPr>
            <p:spPr bwMode="auto">
              <a:xfrm flipH="1">
                <a:off x="3936" y="3216"/>
                <a:ext cx="192" cy="144"/>
              </a:xfrm>
              <a:prstGeom prst="line">
                <a:avLst/>
              </a:prstGeom>
              <a:noFill/>
              <a:ln w="38100">
                <a:solidFill>
                  <a:srgbClr val="D60093"/>
                </a:solidFill>
                <a:round/>
                <a:headEnd/>
                <a:tailEnd/>
              </a:ln>
              <a:effectLst/>
            </p:spPr>
            <p:txBody>
              <a:bodyPr wrap="none"/>
              <a:lstStyle/>
              <a:p>
                <a:endParaRPr lang="en-US"/>
              </a:p>
            </p:txBody>
          </p:sp>
        </p:grpSp>
        <p:sp>
          <p:nvSpPr>
            <p:cNvPr id="330804" name="Text Box 52"/>
            <p:cNvSpPr txBox="1">
              <a:spLocks noChangeArrowheads="1"/>
            </p:cNvSpPr>
            <p:nvPr/>
          </p:nvSpPr>
          <p:spPr bwMode="auto">
            <a:xfrm>
              <a:off x="2592" y="2976"/>
              <a:ext cx="1012" cy="288"/>
            </a:xfrm>
            <a:prstGeom prst="rect">
              <a:avLst/>
            </a:prstGeom>
            <a:noFill/>
            <a:ln w="9525">
              <a:noFill/>
              <a:miter lim="800000"/>
              <a:headEnd/>
              <a:tailEnd/>
            </a:ln>
            <a:effectLst/>
          </p:spPr>
          <p:txBody>
            <a:bodyPr wrap="none">
              <a:spAutoFit/>
            </a:bodyPr>
            <a:lstStyle/>
            <a:p>
              <a:r>
                <a:rPr lang="en-US" sz="2400">
                  <a:solidFill>
                    <a:srgbClr val="D60093"/>
                  </a:solidFill>
                  <a:latin typeface="Comic Sans MS" pitchFamily="66" charset="0"/>
                  <a:sym typeface="Symbol" pitchFamily="18" charset="2"/>
                </a:rPr>
                <a:t> </a:t>
              </a:r>
              <a:r>
                <a:rPr lang="en-US" sz="2400">
                  <a:solidFill>
                    <a:srgbClr val="D60093"/>
                  </a:solidFill>
                  <a:latin typeface="Comic Sans MS" pitchFamily="66" charset="0"/>
                </a:rPr>
                <a:t>Pruning</a:t>
              </a:r>
            </a:p>
          </p:txBody>
        </p:sp>
      </p:grpSp>
      <p:grpSp>
        <p:nvGrpSpPr>
          <p:cNvPr id="330813" name="Group 61"/>
          <p:cNvGrpSpPr>
            <a:grpSpLocks/>
          </p:cNvGrpSpPr>
          <p:nvPr/>
        </p:nvGrpSpPr>
        <p:grpSpPr bwMode="auto">
          <a:xfrm>
            <a:off x="2286000" y="3962400"/>
            <a:ext cx="925513" cy="1371600"/>
            <a:chOff x="1440" y="2496"/>
            <a:chExt cx="583" cy="864"/>
          </a:xfrm>
        </p:grpSpPr>
        <p:sp>
          <p:nvSpPr>
            <p:cNvPr id="330795" name="Text Box 43"/>
            <p:cNvSpPr txBox="1">
              <a:spLocks noChangeArrowheads="1"/>
            </p:cNvSpPr>
            <p:nvPr/>
          </p:nvSpPr>
          <p:spPr bwMode="auto">
            <a:xfrm>
              <a:off x="1632" y="2496"/>
              <a:ext cx="391" cy="250"/>
            </a:xfrm>
            <a:prstGeom prst="rect">
              <a:avLst/>
            </a:prstGeom>
            <a:noFill/>
            <a:ln w="9525">
              <a:noFill/>
              <a:miter lim="800000"/>
              <a:headEnd/>
              <a:tailEnd/>
            </a:ln>
            <a:effectLst/>
          </p:spPr>
          <p:txBody>
            <a:bodyPr wrap="none">
              <a:spAutoFit/>
            </a:bodyPr>
            <a:lstStyle/>
            <a:p>
              <a:r>
                <a:rPr lang="en-US" sz="2000" b="1">
                  <a:solidFill>
                    <a:srgbClr val="FF3300"/>
                  </a:solidFill>
                  <a:latin typeface="Comic Sans MS" pitchFamily="66" charset="0"/>
                  <a:sym typeface="Symbol" pitchFamily="18" charset="2"/>
                </a:rPr>
                <a:t></a:t>
              </a:r>
              <a:r>
                <a:rPr lang="en-US" sz="2000">
                  <a:solidFill>
                    <a:srgbClr val="FF3300"/>
                  </a:solidFill>
                  <a:latin typeface="Comic Sans MS" pitchFamily="66" charset="0"/>
                  <a:sym typeface="Symbol" pitchFamily="18" charset="2"/>
                </a:rPr>
                <a:t> </a:t>
              </a:r>
              <a:r>
                <a:rPr lang="en-US" sz="2000">
                  <a:solidFill>
                    <a:srgbClr val="FF3300"/>
                  </a:solidFill>
                  <a:latin typeface="Comic Sans MS" pitchFamily="66" charset="0"/>
                </a:rPr>
                <a:t>-1</a:t>
              </a:r>
            </a:p>
          </p:txBody>
        </p:sp>
        <p:sp>
          <p:nvSpPr>
            <p:cNvPr id="330808" name="Line 56"/>
            <p:cNvSpPr>
              <a:spLocks noChangeShapeType="1"/>
            </p:cNvSpPr>
            <p:nvPr/>
          </p:nvSpPr>
          <p:spPr bwMode="auto">
            <a:xfrm flipV="1">
              <a:off x="1440" y="2736"/>
              <a:ext cx="384" cy="624"/>
            </a:xfrm>
            <a:prstGeom prst="line">
              <a:avLst/>
            </a:prstGeom>
            <a:noFill/>
            <a:ln w="28575">
              <a:solidFill>
                <a:srgbClr val="009900"/>
              </a:solidFill>
              <a:prstDash val="sysDot"/>
              <a:round/>
              <a:headEnd/>
              <a:tailEnd type="triangle" w="med" len="med"/>
            </a:ln>
            <a:effectLst/>
          </p:spPr>
          <p:txBody>
            <a:bodyPr wrap="none"/>
            <a:lstStyle/>
            <a:p>
              <a:endParaRPr lang="en-US"/>
            </a:p>
          </p:txBody>
        </p:sp>
      </p:grpSp>
      <p:grpSp>
        <p:nvGrpSpPr>
          <p:cNvPr id="330812" name="Group 60"/>
          <p:cNvGrpSpPr>
            <a:grpSpLocks/>
          </p:cNvGrpSpPr>
          <p:nvPr/>
        </p:nvGrpSpPr>
        <p:grpSpPr bwMode="auto">
          <a:xfrm>
            <a:off x="1828800" y="2514600"/>
            <a:ext cx="1960563" cy="1447800"/>
            <a:chOff x="1152" y="1584"/>
            <a:chExt cx="1235" cy="912"/>
          </a:xfrm>
        </p:grpSpPr>
        <p:sp>
          <p:nvSpPr>
            <p:cNvPr id="330793" name="Text Box 41"/>
            <p:cNvSpPr txBox="1">
              <a:spLocks noChangeArrowheads="1"/>
            </p:cNvSpPr>
            <p:nvPr/>
          </p:nvSpPr>
          <p:spPr bwMode="auto">
            <a:xfrm>
              <a:off x="2016" y="1584"/>
              <a:ext cx="371" cy="250"/>
            </a:xfrm>
            <a:prstGeom prst="rect">
              <a:avLst/>
            </a:prstGeom>
            <a:noFill/>
            <a:ln w="9525">
              <a:noFill/>
              <a:miter lim="800000"/>
              <a:headEnd/>
              <a:tailEnd/>
            </a:ln>
            <a:effectLst/>
          </p:spPr>
          <p:txBody>
            <a:bodyPr wrap="none">
              <a:spAutoFit/>
            </a:bodyPr>
            <a:lstStyle/>
            <a:p>
              <a:r>
                <a:rPr lang="en-US" sz="2000" b="1">
                  <a:solidFill>
                    <a:srgbClr val="009900"/>
                  </a:solidFill>
                  <a:latin typeface="Comic Sans MS" pitchFamily="66" charset="0"/>
                  <a:sym typeface="Symbol" pitchFamily="18" charset="2"/>
                </a:rPr>
                <a:t> </a:t>
              </a:r>
              <a:r>
                <a:rPr lang="en-US" sz="2000">
                  <a:solidFill>
                    <a:srgbClr val="009900"/>
                  </a:solidFill>
                  <a:latin typeface="Comic Sans MS" pitchFamily="66" charset="0"/>
                </a:rPr>
                <a:t>3</a:t>
              </a:r>
            </a:p>
          </p:txBody>
        </p:sp>
        <p:sp>
          <p:nvSpPr>
            <p:cNvPr id="330809" name="Line 57"/>
            <p:cNvSpPr>
              <a:spLocks noChangeShapeType="1"/>
            </p:cNvSpPr>
            <p:nvPr/>
          </p:nvSpPr>
          <p:spPr bwMode="auto">
            <a:xfrm flipV="1">
              <a:off x="1152" y="1824"/>
              <a:ext cx="912" cy="672"/>
            </a:xfrm>
            <a:prstGeom prst="line">
              <a:avLst/>
            </a:prstGeom>
            <a:noFill/>
            <a:ln w="28575">
              <a:solidFill>
                <a:srgbClr val="FF3300"/>
              </a:solidFill>
              <a:prstDash val="sysDot"/>
              <a:round/>
              <a:headEnd/>
              <a:tailEnd type="triangle" w="med" len="med"/>
            </a:ln>
            <a:effectLst/>
          </p:spPr>
          <p:txBody>
            <a:bodyPr wrap="none"/>
            <a:lstStyle/>
            <a:p>
              <a:endParaRPr lang="en-US"/>
            </a:p>
          </p:txBody>
        </p:sp>
      </p:grpSp>
      <p:grpSp>
        <p:nvGrpSpPr>
          <p:cNvPr id="330819" name="Group 67"/>
          <p:cNvGrpSpPr>
            <a:grpSpLocks/>
          </p:cNvGrpSpPr>
          <p:nvPr/>
        </p:nvGrpSpPr>
        <p:grpSpPr bwMode="auto">
          <a:xfrm>
            <a:off x="2971800" y="4495800"/>
            <a:ext cx="5867400" cy="2133600"/>
            <a:chOff x="1872" y="2832"/>
            <a:chExt cx="3696" cy="1344"/>
          </a:xfrm>
        </p:grpSpPr>
        <p:sp>
          <p:nvSpPr>
            <p:cNvPr id="330815" name="Oval 63"/>
            <p:cNvSpPr>
              <a:spLocks noChangeArrowheads="1"/>
            </p:cNvSpPr>
            <p:nvPr/>
          </p:nvSpPr>
          <p:spPr bwMode="auto">
            <a:xfrm>
              <a:off x="1872" y="2832"/>
              <a:ext cx="960" cy="1344"/>
            </a:xfrm>
            <a:prstGeom prst="ellipse">
              <a:avLst/>
            </a:prstGeom>
            <a:gradFill rotWithShape="1">
              <a:gsLst>
                <a:gs pos="0">
                  <a:srgbClr val="5F5F5F">
                    <a:alpha val="25999"/>
                  </a:srgbClr>
                </a:gs>
                <a:gs pos="100000">
                  <a:srgbClr val="5F5F5F">
                    <a:alpha val="25000"/>
                  </a:srgbClr>
                </a:gs>
              </a:gsLst>
              <a:lin ang="5400000" scaled="1"/>
            </a:gradFill>
            <a:ln w="9525">
              <a:solidFill>
                <a:schemeClr val="tx1"/>
              </a:solidFill>
              <a:prstDash val="sysDot"/>
              <a:round/>
              <a:headEnd/>
              <a:tailEnd/>
            </a:ln>
            <a:effectLst/>
          </p:spPr>
          <p:txBody>
            <a:bodyPr wrap="none" anchor="ctr"/>
            <a:lstStyle/>
            <a:p>
              <a:endParaRPr lang="en-US"/>
            </a:p>
          </p:txBody>
        </p:sp>
        <p:sp>
          <p:nvSpPr>
            <p:cNvPr id="330816" name="Text Box 64"/>
            <p:cNvSpPr txBox="1">
              <a:spLocks noChangeArrowheads="1"/>
            </p:cNvSpPr>
            <p:nvPr/>
          </p:nvSpPr>
          <p:spPr bwMode="auto">
            <a:xfrm>
              <a:off x="3120" y="3264"/>
              <a:ext cx="2448" cy="826"/>
            </a:xfrm>
            <a:prstGeom prst="rect">
              <a:avLst/>
            </a:prstGeom>
            <a:noFill/>
            <a:ln w="9525">
              <a:noFill/>
              <a:miter lim="800000"/>
              <a:headEnd/>
              <a:tailEnd/>
            </a:ln>
            <a:effectLst/>
          </p:spPr>
          <p:txBody>
            <a:bodyPr>
              <a:spAutoFit/>
            </a:bodyPr>
            <a:lstStyle/>
            <a:p>
              <a:r>
                <a:rPr lang="en-US" sz="2000">
                  <a:latin typeface="Comic Sans MS" pitchFamily="66" charset="0"/>
                </a:rPr>
                <a:t>This part of the tree can’t have any effect on the value that will be backed up to the root</a:t>
              </a:r>
            </a:p>
          </p:txBody>
        </p:sp>
        <p:sp>
          <p:nvSpPr>
            <p:cNvPr id="330818" name="Line 66"/>
            <p:cNvSpPr>
              <a:spLocks noChangeShapeType="1"/>
            </p:cNvSpPr>
            <p:nvPr/>
          </p:nvSpPr>
          <p:spPr bwMode="auto">
            <a:xfrm flipH="1">
              <a:off x="2832" y="3360"/>
              <a:ext cx="336" cy="0"/>
            </a:xfrm>
            <a:prstGeom prst="line">
              <a:avLst/>
            </a:prstGeom>
            <a:noFill/>
            <a:ln w="9525">
              <a:solidFill>
                <a:schemeClr val="tx1"/>
              </a:solidFill>
              <a:round/>
              <a:headEnd/>
              <a:tailEnd type="triangle" w="med" len="med"/>
            </a:ln>
            <a:effec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8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7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08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07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8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8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30814"/>
                                        </p:tgtEl>
                                        <p:attrNameLst>
                                          <p:attrName>style.visibility</p:attrName>
                                        </p:attrNameLst>
                                      </p:cBhvr>
                                      <p:to>
                                        <p:strVal val="visible"/>
                                      </p:to>
                                    </p:set>
                                    <p:anim calcmode="lin" valueType="num">
                                      <p:cBhvr additive="base">
                                        <p:cTn id="31" dur="500" fill="hold"/>
                                        <p:tgtEl>
                                          <p:spTgt spid="330814"/>
                                        </p:tgtEl>
                                        <p:attrNameLst>
                                          <p:attrName>ppt_x</p:attrName>
                                        </p:attrNameLst>
                                      </p:cBhvr>
                                      <p:tavLst>
                                        <p:tav tm="0">
                                          <p:val>
                                            <p:strVal val="1+#ppt_w/2"/>
                                          </p:val>
                                        </p:tav>
                                        <p:tav tm="100000">
                                          <p:val>
                                            <p:strVal val="#ppt_x"/>
                                          </p:val>
                                        </p:tav>
                                      </p:tavLst>
                                    </p:anim>
                                    <p:anim calcmode="lin" valueType="num">
                                      <p:cBhvr additive="base">
                                        <p:cTn id="32" dur="500" fill="hold"/>
                                        <p:tgtEl>
                                          <p:spTgt spid="3308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9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Rectangle 4"/>
          <p:cNvSpPr>
            <a:spLocks noGrp="1" noChangeArrowheads="1"/>
          </p:cNvSpPr>
          <p:nvPr>
            <p:ph type="ctrTitle"/>
          </p:nvPr>
        </p:nvSpPr>
        <p:spPr/>
        <p:txBody>
          <a:bodyPr/>
          <a:lstStyle/>
          <a:p>
            <a:r>
              <a:rPr lang="en-US" smtClean="0"/>
              <a:t>State-of-the-Art</a:t>
            </a:r>
            <a:endParaRPr lang="en-US"/>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mtClean="0"/>
              <a:t>Checkers: Tinsley vs. Chinook</a:t>
            </a:r>
            <a:endParaRPr lang="en-US" altLang="en-US"/>
          </a:p>
        </p:txBody>
      </p:sp>
      <p:sp>
        <p:nvSpPr>
          <p:cNvPr id="7" name="Content Placeholder 6"/>
          <p:cNvSpPr>
            <a:spLocks noGrp="1"/>
          </p:cNvSpPr>
          <p:nvPr>
            <p:ph sz="quarter" idx="1"/>
          </p:nvPr>
        </p:nvSpPr>
        <p:spPr/>
        <p:txBody>
          <a:bodyPr/>
          <a:lstStyle/>
          <a:p>
            <a:endParaRPr lang="en-US"/>
          </a:p>
        </p:txBody>
      </p:sp>
      <p:pic>
        <p:nvPicPr>
          <p:cNvPr id="216067" name="Picture 3"/>
          <p:cNvPicPr>
            <a:picLocks noChangeAspect="1" noChangeArrowheads="1"/>
          </p:cNvPicPr>
          <p:nvPr/>
        </p:nvPicPr>
        <p:blipFill>
          <a:blip r:embed="rId2" cstate="print"/>
          <a:srcRect/>
          <a:stretch>
            <a:fillRect/>
          </a:stretch>
        </p:blipFill>
        <p:spPr bwMode="auto">
          <a:xfrm>
            <a:off x="304800" y="1752600"/>
            <a:ext cx="4495800" cy="3759200"/>
          </a:xfrm>
          <a:prstGeom prst="rect">
            <a:avLst/>
          </a:prstGeom>
          <a:noFill/>
        </p:spPr>
      </p:pic>
      <p:sp>
        <p:nvSpPr>
          <p:cNvPr id="216068" name="Text Box 4"/>
          <p:cNvSpPr txBox="1">
            <a:spLocks noChangeArrowheads="1"/>
          </p:cNvSpPr>
          <p:nvPr/>
        </p:nvSpPr>
        <p:spPr bwMode="auto">
          <a:xfrm>
            <a:off x="4953000" y="1828800"/>
            <a:ext cx="3962400" cy="2530475"/>
          </a:xfrm>
          <a:prstGeom prst="rect">
            <a:avLst/>
          </a:prstGeom>
          <a:noFill/>
          <a:ln w="9525">
            <a:noFill/>
            <a:miter lim="800000"/>
            <a:headEnd/>
            <a:tailEnd/>
          </a:ln>
          <a:effectLst/>
        </p:spPr>
        <p:txBody>
          <a:bodyPr>
            <a:spAutoFit/>
          </a:bodyPr>
          <a:lstStyle/>
          <a:p>
            <a:pPr eaLnBrk="0" hangingPunct="0">
              <a:tabLst>
                <a:tab pos="1422400" algn="l"/>
              </a:tabLst>
            </a:pPr>
            <a:r>
              <a:rPr lang="en-US" altLang="en-US" sz="2000">
                <a:latin typeface="Comic Sans MS" pitchFamily="66" charset="0"/>
              </a:rPr>
              <a:t>Name: 	Marion Tinsley</a:t>
            </a:r>
          </a:p>
          <a:p>
            <a:pPr eaLnBrk="0" hangingPunct="0">
              <a:tabLst>
                <a:tab pos="1422400" algn="l"/>
              </a:tabLst>
            </a:pPr>
            <a:r>
              <a:rPr lang="en-US" altLang="en-US" sz="2000">
                <a:latin typeface="Comic Sans MS" pitchFamily="66" charset="0"/>
              </a:rPr>
              <a:t>Profession:	Teach mathematics</a:t>
            </a:r>
          </a:p>
          <a:p>
            <a:pPr eaLnBrk="0" hangingPunct="0">
              <a:tabLst>
                <a:tab pos="1422400" algn="l"/>
              </a:tabLst>
            </a:pPr>
            <a:r>
              <a:rPr lang="en-US" altLang="en-US" sz="2000">
                <a:latin typeface="Comic Sans MS" pitchFamily="66" charset="0"/>
              </a:rPr>
              <a:t>Hobby: 	Checkers</a:t>
            </a:r>
          </a:p>
          <a:p>
            <a:pPr eaLnBrk="0" hangingPunct="0">
              <a:tabLst>
                <a:tab pos="1422400" algn="l"/>
              </a:tabLst>
            </a:pPr>
            <a:r>
              <a:rPr lang="en-US" altLang="en-US" sz="2000">
                <a:latin typeface="Comic Sans MS" pitchFamily="66" charset="0"/>
              </a:rPr>
              <a:t>Record: 	Over 42 years 	loses only 3 games 	of checkers</a:t>
            </a:r>
          </a:p>
          <a:p>
            <a:pPr eaLnBrk="0" hangingPunct="0">
              <a:tabLst>
                <a:tab pos="1422400" algn="l"/>
              </a:tabLst>
            </a:pPr>
            <a:r>
              <a:rPr lang="en-US" altLang="en-US" sz="2000">
                <a:latin typeface="Comic Sans MS" pitchFamily="66" charset="0"/>
              </a:rPr>
              <a:t>World champion for over 40  </a:t>
            </a:r>
            <a:br>
              <a:rPr lang="en-US" altLang="en-US" sz="2000">
                <a:latin typeface="Comic Sans MS" pitchFamily="66" charset="0"/>
              </a:rPr>
            </a:br>
            <a:r>
              <a:rPr lang="en-US" altLang="en-US" sz="2000">
                <a:latin typeface="Comic Sans MS" pitchFamily="66" charset="0"/>
              </a:rPr>
              <a:t>years</a:t>
            </a:r>
          </a:p>
        </p:txBody>
      </p:sp>
      <p:sp>
        <p:nvSpPr>
          <p:cNvPr id="216070" name="Text Box 6"/>
          <p:cNvSpPr txBox="1">
            <a:spLocks noChangeArrowheads="1"/>
          </p:cNvSpPr>
          <p:nvPr/>
        </p:nvSpPr>
        <p:spPr bwMode="auto">
          <a:xfrm>
            <a:off x="304800" y="5791200"/>
            <a:ext cx="8648700" cy="457200"/>
          </a:xfrm>
          <a:prstGeom prst="rect">
            <a:avLst/>
          </a:prstGeom>
          <a:noFill/>
          <a:ln w="9525">
            <a:noFill/>
            <a:miter lim="800000"/>
            <a:headEnd/>
            <a:tailEnd/>
          </a:ln>
          <a:effectLst/>
        </p:spPr>
        <p:txBody>
          <a:bodyPr wrap="none">
            <a:spAutoFit/>
          </a:bodyPr>
          <a:lstStyle/>
          <a:p>
            <a:r>
              <a:rPr lang="en-US" altLang="en-US" sz="2400">
                <a:solidFill>
                  <a:srgbClr val="FF3300"/>
                </a:solidFill>
                <a:latin typeface="Comic Sans MS" pitchFamily="66" charset="0"/>
              </a:rPr>
              <a:t>Mr. Tinsley suffered his 4th and 5th losses against Chinook</a:t>
            </a:r>
            <a:endParaRPr lang="en-US" sz="2400">
              <a:solidFill>
                <a:srgbClr val="FF3300"/>
              </a:solidFill>
              <a:latin typeface="Comic Sans MS" pitchFamily="66"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304800"/>
            <a:ext cx="8229600" cy="1371600"/>
          </a:xfrm>
        </p:spPr>
        <p:txBody>
          <a:bodyPr/>
          <a:lstStyle/>
          <a:p>
            <a:r>
              <a:rPr lang="en-US" altLang="en-US" dirty="0" smtClean="0"/>
              <a:t>Chinook</a:t>
            </a:r>
            <a:endParaRPr lang="en-US" altLang="en-US" dirty="0"/>
          </a:p>
        </p:txBody>
      </p:sp>
      <p:pic>
        <p:nvPicPr>
          <p:cNvPr id="217092" name="Picture 4"/>
          <p:cNvPicPr>
            <a:picLocks noGrp="1" noChangeAspect="1" noChangeArrowheads="1"/>
          </p:cNvPicPr>
          <p:nvPr>
            <p:ph sz="half" idx="1"/>
          </p:nvPr>
        </p:nvPicPr>
        <p:blipFill>
          <a:blip r:embed="rId2" cstate="print"/>
          <a:srcRect/>
          <a:stretch>
            <a:fillRect/>
          </a:stretch>
        </p:blipFill>
        <p:spPr>
          <a:xfrm>
            <a:off x="990600" y="1828800"/>
            <a:ext cx="6781800" cy="3810510"/>
          </a:xfrm>
        </p:spPr>
      </p:pic>
      <p:sp>
        <p:nvSpPr>
          <p:cNvPr id="217091" name="Rectangle 3"/>
          <p:cNvSpPr>
            <a:spLocks noGrp="1" noChangeArrowheads="1"/>
          </p:cNvSpPr>
          <p:nvPr>
            <p:ph type="body" sz="half" idx="2"/>
          </p:nvPr>
        </p:nvSpPr>
        <p:spPr>
          <a:xfrm>
            <a:off x="533400" y="5715000"/>
            <a:ext cx="8229600" cy="1143000"/>
          </a:xfrm>
        </p:spPr>
        <p:txBody>
          <a:bodyPr/>
          <a:lstStyle/>
          <a:p>
            <a:r>
              <a:rPr lang="en-US" altLang="en-US" dirty="0" smtClean="0"/>
              <a:t>First computer to become official world champion of Checkers!</a:t>
            </a:r>
            <a:endParaRPr lang="en-US"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457200" y="-76200"/>
            <a:ext cx="7467600" cy="1143000"/>
          </a:xfrm>
        </p:spPr>
        <p:txBody>
          <a:bodyPr/>
          <a:lstStyle/>
          <a:p>
            <a:r>
              <a:rPr lang="en-US" altLang="en-US" dirty="0" smtClean="0"/>
              <a:t>Chess: Kasparov vs. Deep Blue</a:t>
            </a:r>
            <a:endParaRPr lang="en-US" altLang="en-US" dirty="0"/>
          </a:p>
        </p:txBody>
      </p:sp>
      <p:sp>
        <p:nvSpPr>
          <p:cNvPr id="11" name="Content Placeholder 10"/>
          <p:cNvSpPr>
            <a:spLocks noGrp="1"/>
          </p:cNvSpPr>
          <p:nvPr>
            <p:ph sz="quarter" idx="1"/>
          </p:nvPr>
        </p:nvSpPr>
        <p:spPr/>
        <p:txBody>
          <a:bodyPr/>
          <a:lstStyle/>
          <a:p>
            <a:endParaRPr lang="en-US"/>
          </a:p>
        </p:txBody>
      </p:sp>
      <p:sp>
        <p:nvSpPr>
          <p:cNvPr id="218115" name="Text Box 3"/>
          <p:cNvSpPr txBox="1">
            <a:spLocks noChangeArrowheads="1"/>
          </p:cNvSpPr>
          <p:nvPr/>
        </p:nvSpPr>
        <p:spPr bwMode="auto">
          <a:xfrm>
            <a:off x="685800" y="1752600"/>
            <a:ext cx="3429000" cy="3987800"/>
          </a:xfrm>
          <a:prstGeom prst="rect">
            <a:avLst/>
          </a:prstGeom>
          <a:noFill/>
          <a:ln w="9525">
            <a:noFill/>
            <a:miter lim="800000"/>
            <a:headEnd/>
            <a:tailEnd/>
          </a:ln>
          <a:effectLst/>
        </p:spPr>
        <p:txBody>
          <a:bodyPr>
            <a:spAutoFit/>
          </a:bodyPr>
          <a:lstStyle/>
          <a:p>
            <a:pPr eaLnBrk="0" hangingPunct="0"/>
            <a:r>
              <a:rPr lang="en-US" altLang="en-US" sz="2000" b="1">
                <a:latin typeface="Comic Sans MS" pitchFamily="66" charset="0"/>
              </a:rPr>
              <a:t>Kasparov</a:t>
            </a:r>
          </a:p>
          <a:p>
            <a:pPr eaLnBrk="0" hangingPunct="0"/>
            <a:endParaRPr lang="en-US" altLang="en-US" sz="2000">
              <a:latin typeface="Comic Sans MS" pitchFamily="66" charset="0"/>
            </a:endParaRPr>
          </a:p>
          <a:p>
            <a:pPr eaLnBrk="0" hangingPunct="0">
              <a:lnSpc>
                <a:spcPct val="120000"/>
              </a:lnSpc>
            </a:pPr>
            <a:r>
              <a:rPr lang="en-US" altLang="en-US" sz="2000">
                <a:latin typeface="Comic Sans MS" pitchFamily="66" charset="0"/>
              </a:rPr>
              <a:t>5’10” </a:t>
            </a:r>
          </a:p>
          <a:p>
            <a:pPr eaLnBrk="0" hangingPunct="0">
              <a:lnSpc>
                <a:spcPct val="120000"/>
              </a:lnSpc>
            </a:pPr>
            <a:r>
              <a:rPr lang="en-US" altLang="en-US" sz="2000">
                <a:latin typeface="Comic Sans MS" pitchFamily="66" charset="0"/>
              </a:rPr>
              <a:t>176 lbs </a:t>
            </a:r>
          </a:p>
          <a:p>
            <a:pPr eaLnBrk="0" hangingPunct="0">
              <a:lnSpc>
                <a:spcPct val="120000"/>
              </a:lnSpc>
            </a:pPr>
            <a:r>
              <a:rPr lang="en-US" altLang="en-US" sz="2000">
                <a:latin typeface="Comic Sans MS" pitchFamily="66" charset="0"/>
              </a:rPr>
              <a:t>34 years</a:t>
            </a:r>
          </a:p>
          <a:p>
            <a:pPr eaLnBrk="0" hangingPunct="0">
              <a:lnSpc>
                <a:spcPct val="120000"/>
              </a:lnSpc>
            </a:pPr>
            <a:r>
              <a:rPr lang="en-US" altLang="en-US" sz="2000">
                <a:latin typeface="Comic Sans MS" pitchFamily="66" charset="0"/>
              </a:rPr>
              <a:t>50 billion neurons</a:t>
            </a:r>
          </a:p>
          <a:p>
            <a:pPr eaLnBrk="0" hangingPunct="0">
              <a:lnSpc>
                <a:spcPct val="120000"/>
              </a:lnSpc>
            </a:pPr>
            <a:endParaRPr lang="en-US" altLang="en-US" sz="2000">
              <a:latin typeface="Comic Sans MS" pitchFamily="66" charset="0"/>
            </a:endParaRPr>
          </a:p>
          <a:p>
            <a:pPr eaLnBrk="0" hangingPunct="0">
              <a:lnSpc>
                <a:spcPct val="120000"/>
              </a:lnSpc>
            </a:pPr>
            <a:r>
              <a:rPr lang="en-US" altLang="en-US" sz="2000">
                <a:latin typeface="Comic Sans MS" pitchFamily="66" charset="0"/>
              </a:rPr>
              <a:t>2 pos/sec</a:t>
            </a:r>
          </a:p>
          <a:p>
            <a:pPr eaLnBrk="0" hangingPunct="0">
              <a:lnSpc>
                <a:spcPct val="120000"/>
              </a:lnSpc>
            </a:pPr>
            <a:r>
              <a:rPr lang="en-US" altLang="en-US" sz="2000">
                <a:latin typeface="Comic Sans MS" pitchFamily="66" charset="0"/>
              </a:rPr>
              <a:t>Extensive</a:t>
            </a:r>
          </a:p>
          <a:p>
            <a:pPr eaLnBrk="0" hangingPunct="0">
              <a:lnSpc>
                <a:spcPct val="120000"/>
              </a:lnSpc>
            </a:pPr>
            <a:r>
              <a:rPr lang="en-US" altLang="en-US" sz="2000">
                <a:latin typeface="Comic Sans MS" pitchFamily="66" charset="0"/>
              </a:rPr>
              <a:t>Electrical/chemical</a:t>
            </a:r>
          </a:p>
          <a:p>
            <a:pPr eaLnBrk="0" hangingPunct="0">
              <a:lnSpc>
                <a:spcPct val="120000"/>
              </a:lnSpc>
            </a:pPr>
            <a:r>
              <a:rPr lang="en-US" altLang="en-US" sz="2000">
                <a:latin typeface="Comic Sans MS" pitchFamily="66" charset="0"/>
              </a:rPr>
              <a:t>Enormous</a:t>
            </a:r>
          </a:p>
        </p:txBody>
      </p:sp>
      <p:sp>
        <p:nvSpPr>
          <p:cNvPr id="218116" name="Text Box 4"/>
          <p:cNvSpPr txBox="1">
            <a:spLocks noChangeArrowheads="1"/>
          </p:cNvSpPr>
          <p:nvPr/>
        </p:nvSpPr>
        <p:spPr bwMode="auto">
          <a:xfrm>
            <a:off x="2971800" y="1752600"/>
            <a:ext cx="2606675" cy="3987800"/>
          </a:xfrm>
          <a:prstGeom prst="rect">
            <a:avLst/>
          </a:prstGeom>
          <a:noFill/>
          <a:ln w="9525">
            <a:noFill/>
            <a:miter lim="800000"/>
            <a:headEnd/>
            <a:tailEnd/>
          </a:ln>
          <a:effectLst/>
        </p:spPr>
        <p:txBody>
          <a:bodyPr>
            <a:spAutoFit/>
          </a:bodyPr>
          <a:lstStyle/>
          <a:p>
            <a:pPr algn="ctr" eaLnBrk="0" hangingPunct="0"/>
            <a:endParaRPr lang="en-US" altLang="en-US" sz="2000" b="1" u="sng">
              <a:solidFill>
                <a:schemeClr val="accent2"/>
              </a:solidFill>
              <a:latin typeface="Comic Sans MS" pitchFamily="66" charset="0"/>
            </a:endParaRPr>
          </a:p>
          <a:p>
            <a:pPr algn="ctr" eaLnBrk="0" hangingPunct="0"/>
            <a:endParaRPr lang="en-US" altLang="en-US" sz="2000" b="1">
              <a:solidFill>
                <a:schemeClr val="accent2"/>
              </a:solidFill>
              <a:latin typeface="Comic Sans MS" pitchFamily="66" charset="0"/>
            </a:endParaRPr>
          </a:p>
          <a:p>
            <a:pPr algn="ctr" eaLnBrk="0" hangingPunct="0">
              <a:lnSpc>
                <a:spcPct val="120000"/>
              </a:lnSpc>
            </a:pPr>
            <a:r>
              <a:rPr lang="en-US" altLang="en-US" sz="2000" b="1">
                <a:solidFill>
                  <a:schemeClr val="accent2"/>
                </a:solidFill>
                <a:latin typeface="Comic Sans MS" pitchFamily="66" charset="0"/>
              </a:rPr>
              <a:t>Height</a:t>
            </a:r>
          </a:p>
          <a:p>
            <a:pPr algn="ctr" eaLnBrk="0" hangingPunct="0">
              <a:lnSpc>
                <a:spcPct val="120000"/>
              </a:lnSpc>
            </a:pPr>
            <a:r>
              <a:rPr lang="en-US" altLang="en-US" sz="2000" b="1">
                <a:solidFill>
                  <a:schemeClr val="accent2"/>
                </a:solidFill>
                <a:latin typeface="Comic Sans MS" pitchFamily="66" charset="0"/>
              </a:rPr>
              <a:t>Weight</a:t>
            </a:r>
          </a:p>
          <a:p>
            <a:pPr algn="ctr" eaLnBrk="0" hangingPunct="0">
              <a:lnSpc>
                <a:spcPct val="120000"/>
              </a:lnSpc>
            </a:pPr>
            <a:r>
              <a:rPr lang="en-US" altLang="en-US" sz="2000" b="1">
                <a:solidFill>
                  <a:schemeClr val="accent2"/>
                </a:solidFill>
                <a:latin typeface="Comic Sans MS" pitchFamily="66" charset="0"/>
              </a:rPr>
              <a:t>Age</a:t>
            </a:r>
          </a:p>
          <a:p>
            <a:pPr algn="ctr" eaLnBrk="0" hangingPunct="0">
              <a:lnSpc>
                <a:spcPct val="120000"/>
              </a:lnSpc>
            </a:pPr>
            <a:r>
              <a:rPr lang="en-US" altLang="en-US" sz="2000" b="1">
                <a:solidFill>
                  <a:schemeClr val="accent2"/>
                </a:solidFill>
                <a:latin typeface="Comic Sans MS" pitchFamily="66" charset="0"/>
              </a:rPr>
              <a:t>Computers</a:t>
            </a:r>
          </a:p>
          <a:p>
            <a:pPr algn="ctr" eaLnBrk="0" hangingPunct="0">
              <a:lnSpc>
                <a:spcPct val="120000"/>
              </a:lnSpc>
            </a:pPr>
            <a:endParaRPr lang="en-US" altLang="en-US" sz="2000" b="1">
              <a:solidFill>
                <a:schemeClr val="accent2"/>
              </a:solidFill>
              <a:latin typeface="Comic Sans MS" pitchFamily="66" charset="0"/>
            </a:endParaRPr>
          </a:p>
          <a:p>
            <a:pPr algn="ctr" eaLnBrk="0" hangingPunct="0">
              <a:lnSpc>
                <a:spcPct val="120000"/>
              </a:lnSpc>
            </a:pPr>
            <a:r>
              <a:rPr lang="en-US" altLang="en-US" sz="2000" b="1">
                <a:solidFill>
                  <a:schemeClr val="accent2"/>
                </a:solidFill>
                <a:latin typeface="Comic Sans MS" pitchFamily="66" charset="0"/>
              </a:rPr>
              <a:t>Speed</a:t>
            </a:r>
          </a:p>
          <a:p>
            <a:pPr algn="ctr" eaLnBrk="0" hangingPunct="0">
              <a:lnSpc>
                <a:spcPct val="120000"/>
              </a:lnSpc>
            </a:pPr>
            <a:r>
              <a:rPr lang="en-US" altLang="en-US" sz="2000" b="1">
                <a:solidFill>
                  <a:schemeClr val="accent2"/>
                </a:solidFill>
                <a:latin typeface="Comic Sans MS" pitchFamily="66" charset="0"/>
              </a:rPr>
              <a:t>Knowledge</a:t>
            </a:r>
          </a:p>
          <a:p>
            <a:pPr algn="ctr" eaLnBrk="0" hangingPunct="0">
              <a:lnSpc>
                <a:spcPct val="120000"/>
              </a:lnSpc>
            </a:pPr>
            <a:r>
              <a:rPr lang="en-US" altLang="en-US" sz="2000" b="1">
                <a:solidFill>
                  <a:schemeClr val="accent2"/>
                </a:solidFill>
                <a:latin typeface="Comic Sans MS" pitchFamily="66" charset="0"/>
              </a:rPr>
              <a:t>Power Source</a:t>
            </a:r>
          </a:p>
          <a:p>
            <a:pPr algn="ctr" eaLnBrk="0" hangingPunct="0">
              <a:lnSpc>
                <a:spcPct val="120000"/>
              </a:lnSpc>
            </a:pPr>
            <a:r>
              <a:rPr lang="en-US" altLang="en-US" sz="2000" b="1">
                <a:solidFill>
                  <a:schemeClr val="accent2"/>
                </a:solidFill>
                <a:latin typeface="Comic Sans MS" pitchFamily="66" charset="0"/>
              </a:rPr>
              <a:t>Ego</a:t>
            </a:r>
            <a:endParaRPr lang="en-US" altLang="en-US" sz="2000">
              <a:solidFill>
                <a:schemeClr val="accent2"/>
              </a:solidFill>
              <a:latin typeface="Comic Sans MS" pitchFamily="66" charset="0"/>
            </a:endParaRPr>
          </a:p>
        </p:txBody>
      </p:sp>
      <p:sp>
        <p:nvSpPr>
          <p:cNvPr id="218117" name="Text Box 5"/>
          <p:cNvSpPr txBox="1">
            <a:spLocks noChangeArrowheads="1"/>
          </p:cNvSpPr>
          <p:nvPr/>
        </p:nvSpPr>
        <p:spPr bwMode="auto">
          <a:xfrm>
            <a:off x="4800600" y="1752600"/>
            <a:ext cx="3597275" cy="4292600"/>
          </a:xfrm>
          <a:prstGeom prst="rect">
            <a:avLst/>
          </a:prstGeom>
          <a:noFill/>
          <a:ln w="9525">
            <a:noFill/>
            <a:miter lim="800000"/>
            <a:headEnd/>
            <a:tailEnd/>
          </a:ln>
          <a:effectLst/>
        </p:spPr>
        <p:txBody>
          <a:bodyPr>
            <a:spAutoFit/>
          </a:bodyPr>
          <a:lstStyle/>
          <a:p>
            <a:pPr algn="r" eaLnBrk="0" hangingPunct="0"/>
            <a:r>
              <a:rPr lang="en-US" altLang="en-US" sz="2000" b="1">
                <a:latin typeface="Comic Sans MS" pitchFamily="66" charset="0"/>
              </a:rPr>
              <a:t>Deep Blue</a:t>
            </a:r>
          </a:p>
          <a:p>
            <a:pPr algn="r" eaLnBrk="0" hangingPunct="0"/>
            <a:endParaRPr lang="en-US" altLang="en-US" sz="2000">
              <a:latin typeface="Comic Sans MS" pitchFamily="66" charset="0"/>
            </a:endParaRPr>
          </a:p>
          <a:p>
            <a:pPr algn="r" eaLnBrk="0" hangingPunct="0">
              <a:lnSpc>
                <a:spcPct val="120000"/>
              </a:lnSpc>
            </a:pPr>
            <a:r>
              <a:rPr lang="en-US" altLang="en-US" sz="2000">
                <a:latin typeface="Comic Sans MS" pitchFamily="66" charset="0"/>
              </a:rPr>
              <a:t>6’ 5”</a:t>
            </a:r>
          </a:p>
          <a:p>
            <a:pPr algn="r" eaLnBrk="0" hangingPunct="0">
              <a:lnSpc>
                <a:spcPct val="120000"/>
              </a:lnSpc>
            </a:pPr>
            <a:r>
              <a:rPr lang="en-US" altLang="en-US" sz="2000">
                <a:latin typeface="Comic Sans MS" pitchFamily="66" charset="0"/>
              </a:rPr>
              <a:t>2,400 lbs</a:t>
            </a:r>
          </a:p>
          <a:p>
            <a:pPr algn="r" eaLnBrk="0" hangingPunct="0">
              <a:lnSpc>
                <a:spcPct val="120000"/>
              </a:lnSpc>
            </a:pPr>
            <a:r>
              <a:rPr lang="en-US" altLang="en-US" sz="2000">
                <a:latin typeface="Comic Sans MS" pitchFamily="66" charset="0"/>
              </a:rPr>
              <a:t>4 years</a:t>
            </a:r>
          </a:p>
          <a:p>
            <a:pPr algn="r" eaLnBrk="0" hangingPunct="0">
              <a:lnSpc>
                <a:spcPct val="120000"/>
              </a:lnSpc>
            </a:pPr>
            <a:r>
              <a:rPr lang="en-US" sz="2000">
                <a:latin typeface="Comic Sans MS" pitchFamily="66" charset="0"/>
              </a:rPr>
              <a:t>32 RISC processors </a:t>
            </a:r>
            <a:br>
              <a:rPr lang="en-US" sz="2000">
                <a:latin typeface="Comic Sans MS" pitchFamily="66" charset="0"/>
              </a:rPr>
            </a:br>
            <a:r>
              <a:rPr lang="en-US" sz="2000">
                <a:latin typeface="Comic Sans MS" pitchFamily="66" charset="0"/>
              </a:rPr>
              <a:t>+ 256 VLSI chess engines</a:t>
            </a:r>
            <a:endParaRPr lang="en-US" altLang="en-US" sz="2400">
              <a:latin typeface="Comic Sans MS" pitchFamily="66" charset="0"/>
            </a:endParaRPr>
          </a:p>
          <a:p>
            <a:pPr algn="r" eaLnBrk="0" hangingPunct="0">
              <a:lnSpc>
                <a:spcPct val="120000"/>
              </a:lnSpc>
            </a:pPr>
            <a:r>
              <a:rPr lang="en-US" altLang="en-US" sz="2000">
                <a:latin typeface="Comic Sans MS" pitchFamily="66" charset="0"/>
              </a:rPr>
              <a:t>200,000,000 pos/sec</a:t>
            </a:r>
          </a:p>
          <a:p>
            <a:pPr algn="r" eaLnBrk="0" hangingPunct="0">
              <a:lnSpc>
                <a:spcPct val="120000"/>
              </a:lnSpc>
            </a:pPr>
            <a:r>
              <a:rPr lang="en-US" altLang="en-US" sz="2000">
                <a:latin typeface="Comic Sans MS" pitchFamily="66" charset="0"/>
              </a:rPr>
              <a:t>Primitive</a:t>
            </a:r>
          </a:p>
          <a:p>
            <a:pPr algn="r" eaLnBrk="0" hangingPunct="0">
              <a:lnSpc>
                <a:spcPct val="120000"/>
              </a:lnSpc>
            </a:pPr>
            <a:r>
              <a:rPr lang="en-US" altLang="en-US" sz="2000">
                <a:latin typeface="Comic Sans MS" pitchFamily="66" charset="0"/>
              </a:rPr>
              <a:t>Electrical</a:t>
            </a:r>
          </a:p>
          <a:p>
            <a:pPr algn="r" eaLnBrk="0" hangingPunct="0">
              <a:lnSpc>
                <a:spcPct val="120000"/>
              </a:lnSpc>
            </a:pPr>
            <a:r>
              <a:rPr lang="en-US" altLang="en-US" sz="2000">
                <a:latin typeface="Comic Sans MS" pitchFamily="66" charset="0"/>
              </a:rPr>
              <a:t>None</a:t>
            </a:r>
          </a:p>
          <a:p>
            <a:pPr algn="r" eaLnBrk="0" hangingPunct="0"/>
            <a:endParaRPr lang="en-US" altLang="en-US" sz="2000">
              <a:latin typeface="Comic Sans MS" pitchFamily="66" charset="0"/>
            </a:endParaRPr>
          </a:p>
        </p:txBody>
      </p:sp>
      <p:sp>
        <p:nvSpPr>
          <p:cNvPr id="218118" name="Text Box 6"/>
          <p:cNvSpPr txBox="1">
            <a:spLocks noChangeArrowheads="1"/>
          </p:cNvSpPr>
          <p:nvPr/>
        </p:nvSpPr>
        <p:spPr bwMode="auto">
          <a:xfrm>
            <a:off x="76200" y="6519863"/>
            <a:ext cx="2116138" cy="336550"/>
          </a:xfrm>
          <a:prstGeom prst="rect">
            <a:avLst/>
          </a:prstGeom>
          <a:noFill/>
          <a:ln w="9525">
            <a:noFill/>
            <a:miter lim="800000"/>
            <a:headEnd/>
            <a:tailEnd/>
          </a:ln>
          <a:effectLst/>
        </p:spPr>
        <p:txBody>
          <a:bodyPr wrap="none">
            <a:spAutoFit/>
          </a:bodyPr>
          <a:lstStyle/>
          <a:p>
            <a:r>
              <a:rPr lang="en-US" sz="1600">
                <a:solidFill>
                  <a:schemeClr val="hlink"/>
                </a:solidFill>
                <a:latin typeface="Comic Sans MS" pitchFamily="66" charset="0"/>
              </a:rPr>
              <a:t>Jonathan Schaeffer</a:t>
            </a:r>
          </a:p>
        </p:txBody>
      </p:sp>
      <p:pic>
        <p:nvPicPr>
          <p:cNvPr id="218119" name="Picture 7" descr="deepblue"/>
          <p:cNvPicPr>
            <a:picLocks noChangeAspect="1" noChangeArrowheads="1"/>
          </p:cNvPicPr>
          <p:nvPr/>
        </p:nvPicPr>
        <p:blipFill>
          <a:blip r:embed="rId2" cstate="print"/>
          <a:srcRect/>
          <a:stretch>
            <a:fillRect/>
          </a:stretch>
        </p:blipFill>
        <p:spPr bwMode="auto">
          <a:xfrm>
            <a:off x="3352800" y="1143000"/>
            <a:ext cx="1922463" cy="1303338"/>
          </a:xfrm>
          <a:prstGeom prst="rect">
            <a:avLst/>
          </a:prstGeom>
          <a:noFill/>
        </p:spPr>
      </p:pic>
      <p:sp>
        <p:nvSpPr>
          <p:cNvPr id="218120" name="Line 8"/>
          <p:cNvSpPr>
            <a:spLocks noChangeShapeType="1"/>
          </p:cNvSpPr>
          <p:nvPr/>
        </p:nvSpPr>
        <p:spPr bwMode="auto">
          <a:xfrm>
            <a:off x="609600" y="2286000"/>
            <a:ext cx="7848600" cy="0"/>
          </a:xfrm>
          <a:prstGeom prst="line">
            <a:avLst/>
          </a:prstGeom>
          <a:noFill/>
          <a:ln w="9525">
            <a:solidFill>
              <a:schemeClr val="tx1"/>
            </a:solidFill>
            <a:round/>
            <a:headEnd/>
            <a:tailEnd/>
          </a:ln>
          <a:effectLst/>
        </p:spPr>
        <p:txBody>
          <a:bodyPr wrap="none"/>
          <a:lstStyle/>
          <a:p>
            <a:endParaRPr lang="en-US"/>
          </a:p>
        </p:txBody>
      </p:sp>
      <p:sp>
        <p:nvSpPr>
          <p:cNvPr id="218121" name="Rectangle 9"/>
          <p:cNvSpPr>
            <a:spLocks noChangeArrowheads="1"/>
          </p:cNvSpPr>
          <p:nvPr/>
        </p:nvSpPr>
        <p:spPr bwMode="auto">
          <a:xfrm>
            <a:off x="914400" y="5867400"/>
            <a:ext cx="7620000" cy="457200"/>
          </a:xfrm>
          <a:prstGeom prst="rect">
            <a:avLst/>
          </a:prstGeom>
          <a:noFill/>
          <a:ln w="9525">
            <a:noFill/>
            <a:miter lim="800000"/>
            <a:headEnd/>
            <a:tailEnd/>
          </a:ln>
          <a:effectLst/>
        </p:spPr>
        <p:txBody>
          <a:bodyPr>
            <a:spAutoFit/>
          </a:bodyPr>
          <a:lstStyle/>
          <a:p>
            <a:r>
              <a:rPr lang="en-US" sz="2400">
                <a:solidFill>
                  <a:srgbClr val="FF3300"/>
                </a:solidFill>
                <a:latin typeface="Comic Sans MS" pitchFamily="66" charset="0"/>
              </a:rPr>
              <a:t>1997: Deep Blue wins by 3 wins, 1 loss, and 2 draws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smtClean="0"/>
              <a:t>Chess: Kasparov vs. Deep Junior</a:t>
            </a:r>
            <a:endParaRPr lang="en-US"/>
          </a:p>
        </p:txBody>
      </p:sp>
      <p:sp>
        <p:nvSpPr>
          <p:cNvPr id="7" name="Content Placeholder 6"/>
          <p:cNvSpPr>
            <a:spLocks noGrp="1"/>
          </p:cNvSpPr>
          <p:nvPr>
            <p:ph sz="quarter" idx="1"/>
          </p:nvPr>
        </p:nvSpPr>
        <p:spPr/>
        <p:txBody>
          <a:bodyPr/>
          <a:lstStyle/>
          <a:p>
            <a:endParaRPr lang="en-US"/>
          </a:p>
        </p:txBody>
      </p:sp>
      <p:pic>
        <p:nvPicPr>
          <p:cNvPr id="350212" name="Picture 4" descr="ap_kasparov2_day2_f"/>
          <p:cNvPicPr>
            <a:picLocks noChangeAspect="1" noChangeArrowheads="1"/>
          </p:cNvPicPr>
          <p:nvPr/>
        </p:nvPicPr>
        <p:blipFill>
          <a:blip r:embed="rId2" cstate="print"/>
          <a:srcRect/>
          <a:stretch>
            <a:fillRect/>
          </a:stretch>
        </p:blipFill>
        <p:spPr bwMode="auto">
          <a:xfrm>
            <a:off x="304800" y="2044700"/>
            <a:ext cx="4495800" cy="3238500"/>
          </a:xfrm>
          <a:prstGeom prst="rect">
            <a:avLst/>
          </a:prstGeom>
          <a:noFill/>
        </p:spPr>
      </p:pic>
      <p:sp>
        <p:nvSpPr>
          <p:cNvPr id="350213" name="Text Box 5"/>
          <p:cNvSpPr txBox="1">
            <a:spLocks noChangeArrowheads="1"/>
          </p:cNvSpPr>
          <p:nvPr/>
        </p:nvSpPr>
        <p:spPr bwMode="auto">
          <a:xfrm>
            <a:off x="1066800" y="5943600"/>
            <a:ext cx="7018338" cy="457200"/>
          </a:xfrm>
          <a:prstGeom prst="rect">
            <a:avLst/>
          </a:prstGeom>
          <a:noFill/>
          <a:ln w="19050" algn="ctr">
            <a:noFill/>
            <a:miter lim="800000"/>
            <a:headEnd/>
            <a:tailEnd/>
          </a:ln>
          <a:effectLst/>
        </p:spPr>
        <p:txBody>
          <a:bodyPr>
            <a:spAutoFit/>
          </a:bodyPr>
          <a:lstStyle/>
          <a:p>
            <a:pPr algn="ctr">
              <a:spcBef>
                <a:spcPct val="50000"/>
              </a:spcBef>
            </a:pPr>
            <a:r>
              <a:rPr lang="en-US" sz="2400">
                <a:solidFill>
                  <a:srgbClr val="FF3300"/>
                </a:solidFill>
                <a:latin typeface="Comic Sans MS" pitchFamily="66" charset="0"/>
              </a:rPr>
              <a:t>August 2, 2003: Match ends in a 3/3 tie!</a:t>
            </a:r>
          </a:p>
        </p:txBody>
      </p:sp>
      <p:sp>
        <p:nvSpPr>
          <p:cNvPr id="350214" name="Text Box 6"/>
          <p:cNvSpPr txBox="1">
            <a:spLocks noChangeArrowheads="1"/>
          </p:cNvSpPr>
          <p:nvPr/>
        </p:nvSpPr>
        <p:spPr bwMode="auto">
          <a:xfrm>
            <a:off x="4800600" y="2286000"/>
            <a:ext cx="3597275" cy="2162175"/>
          </a:xfrm>
          <a:prstGeom prst="rect">
            <a:avLst/>
          </a:prstGeom>
          <a:noFill/>
          <a:ln w="9525">
            <a:noFill/>
            <a:miter lim="800000"/>
            <a:headEnd/>
            <a:tailEnd/>
          </a:ln>
          <a:effectLst/>
        </p:spPr>
        <p:txBody>
          <a:bodyPr>
            <a:spAutoFit/>
          </a:bodyPr>
          <a:lstStyle/>
          <a:p>
            <a:pPr algn="r" eaLnBrk="0" hangingPunct="0"/>
            <a:r>
              <a:rPr lang="en-US" altLang="en-US" sz="2000" b="1">
                <a:latin typeface="Comic Sans MS" pitchFamily="66" charset="0"/>
              </a:rPr>
              <a:t>Deep Junior</a:t>
            </a:r>
          </a:p>
          <a:p>
            <a:pPr algn="r" eaLnBrk="0" hangingPunct="0">
              <a:lnSpc>
                <a:spcPct val="120000"/>
              </a:lnSpc>
            </a:pPr>
            <a:endParaRPr lang="en-US" sz="2000">
              <a:latin typeface="Comic Sans MS" pitchFamily="66" charset="0"/>
            </a:endParaRPr>
          </a:p>
          <a:p>
            <a:pPr algn="r" eaLnBrk="0" hangingPunct="0">
              <a:lnSpc>
                <a:spcPct val="120000"/>
              </a:lnSpc>
            </a:pPr>
            <a:r>
              <a:rPr lang="en-US" sz="2000">
                <a:latin typeface="Comic Sans MS" pitchFamily="66" charset="0"/>
              </a:rPr>
              <a:t>8 CPU, 8 GB RAM, Win 2000 </a:t>
            </a:r>
            <a:endParaRPr lang="en-US" altLang="en-US" sz="2400">
              <a:latin typeface="Comic Sans MS" pitchFamily="66" charset="0"/>
            </a:endParaRPr>
          </a:p>
          <a:p>
            <a:pPr algn="r" eaLnBrk="0" hangingPunct="0">
              <a:lnSpc>
                <a:spcPct val="120000"/>
              </a:lnSpc>
            </a:pPr>
            <a:r>
              <a:rPr lang="en-US" altLang="en-US" sz="2000">
                <a:latin typeface="Comic Sans MS" pitchFamily="66" charset="0"/>
              </a:rPr>
              <a:t>2,000,000 pos/sec</a:t>
            </a:r>
          </a:p>
          <a:p>
            <a:pPr algn="r" eaLnBrk="0" hangingPunct="0">
              <a:lnSpc>
                <a:spcPct val="120000"/>
              </a:lnSpc>
            </a:pPr>
            <a:r>
              <a:rPr lang="en-US" altLang="en-US" sz="2000">
                <a:latin typeface="Comic Sans MS" pitchFamily="66" charset="0"/>
              </a:rPr>
              <a:t>Available at $100</a:t>
            </a:r>
          </a:p>
          <a:p>
            <a:pPr algn="r" eaLnBrk="0" hangingPunct="0"/>
            <a:endParaRPr lang="en-US" altLang="en-US" sz="200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smtClean="0"/>
              <a:t>The Real World and its Representation</a:t>
            </a:r>
            <a:endParaRPr lang="en-US"/>
          </a:p>
        </p:txBody>
      </p:sp>
      <p:sp>
        <p:nvSpPr>
          <p:cNvPr id="4" name="Content Placeholder 3"/>
          <p:cNvSpPr>
            <a:spLocks noGrp="1"/>
          </p:cNvSpPr>
          <p:nvPr>
            <p:ph sz="quarter" idx="1"/>
          </p:nvPr>
        </p:nvSpPr>
        <p:spPr/>
        <p:txBody>
          <a:bodyPr/>
          <a:lstStyle/>
          <a:p>
            <a:endParaRPr lang="en-US"/>
          </a:p>
        </p:txBody>
      </p:sp>
      <p:sp>
        <p:nvSpPr>
          <p:cNvPr id="8" name="Slide Number Placeholder 4"/>
          <p:cNvSpPr>
            <a:spLocks noGrp="1"/>
          </p:cNvSpPr>
          <p:nvPr>
            <p:ph type="sldNum" sz="quarter" idx="15"/>
          </p:nvPr>
        </p:nvSpPr>
        <p:spPr/>
        <p:txBody>
          <a:bodyPr/>
          <a:lstStyle/>
          <a:p>
            <a:fld id="{50C8C2AB-820E-410F-952A-2C94B4908E31}" type="slidenum">
              <a:rPr lang="en-US" smtClean="0"/>
              <a:pPr/>
              <a:t>4</a:t>
            </a:fld>
            <a:endParaRPr lang="en-US"/>
          </a:p>
        </p:txBody>
      </p:sp>
      <p:sp>
        <p:nvSpPr>
          <p:cNvPr id="317443" name="Text Box 3"/>
          <p:cNvSpPr txBox="1">
            <a:spLocks noChangeArrowheads="1"/>
          </p:cNvSpPr>
          <p:nvPr/>
        </p:nvSpPr>
        <p:spPr bwMode="auto">
          <a:xfrm>
            <a:off x="381000" y="4191000"/>
            <a:ext cx="165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8080"/>
                </a:solidFill>
                <a:latin typeface="Comic Sans MS" pitchFamily="66" charset="0"/>
              </a:rPr>
              <a:t>Real world</a:t>
            </a:r>
          </a:p>
        </p:txBody>
      </p:sp>
      <p:sp>
        <p:nvSpPr>
          <p:cNvPr id="317444" name="Text Box 4"/>
          <p:cNvSpPr txBox="1">
            <a:spLocks noChangeArrowheads="1"/>
          </p:cNvSpPr>
          <p:nvPr/>
        </p:nvSpPr>
        <p:spPr bwMode="auto">
          <a:xfrm>
            <a:off x="304800" y="3124200"/>
            <a:ext cx="4202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990099"/>
                </a:solidFill>
                <a:latin typeface="Comic Sans MS" pitchFamily="66" charset="0"/>
              </a:rPr>
              <a:t>Agent’s conceptualization</a:t>
            </a:r>
            <a:br>
              <a:rPr lang="en-US" sz="2400">
                <a:solidFill>
                  <a:srgbClr val="990099"/>
                </a:solidFill>
                <a:latin typeface="Comic Sans MS" pitchFamily="66" charset="0"/>
              </a:rPr>
            </a:br>
            <a:r>
              <a:rPr lang="en-US" sz="2400">
                <a:solidFill>
                  <a:srgbClr val="990099"/>
                </a:solidFill>
                <a:latin typeface="Comic Sans MS" pitchFamily="66" charset="0"/>
              </a:rPr>
              <a:t>(</a:t>
            </a:r>
            <a:r>
              <a:rPr lang="en-US" sz="2400">
                <a:solidFill>
                  <a:srgbClr val="990099"/>
                </a:solidFill>
                <a:latin typeface="Comic Sans MS" pitchFamily="66" charset="0"/>
                <a:sym typeface="Wingdings" pitchFamily="2" charset="2"/>
              </a:rPr>
              <a:t> </a:t>
            </a:r>
            <a:r>
              <a:rPr lang="en-US" sz="2400">
                <a:solidFill>
                  <a:srgbClr val="990099"/>
                </a:solidFill>
                <a:latin typeface="Comic Sans MS" pitchFamily="66" charset="0"/>
              </a:rPr>
              <a:t>representation language)</a:t>
            </a:r>
          </a:p>
        </p:txBody>
      </p:sp>
      <p:sp>
        <p:nvSpPr>
          <p:cNvPr id="317445" name="Line 5"/>
          <p:cNvSpPr>
            <a:spLocks noChangeShapeType="1"/>
          </p:cNvSpPr>
          <p:nvPr/>
        </p:nvSpPr>
        <p:spPr bwMode="auto">
          <a:xfrm>
            <a:off x="762000" y="4038600"/>
            <a:ext cx="7848600"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446" name="Text Box 6"/>
          <p:cNvSpPr txBox="1">
            <a:spLocks noChangeArrowheads="1"/>
          </p:cNvSpPr>
          <p:nvPr/>
        </p:nvSpPr>
        <p:spPr bwMode="auto">
          <a:xfrm>
            <a:off x="5562600" y="5181600"/>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008080"/>
                </a:solidFill>
                <a:latin typeface="Comic Sans MS" pitchFamily="66" charset="0"/>
              </a:rPr>
              <a:t>8-puzzle</a:t>
            </a:r>
          </a:p>
        </p:txBody>
      </p:sp>
      <p:sp>
        <p:nvSpPr>
          <p:cNvPr id="317447" name="Text Box 7"/>
          <p:cNvSpPr txBox="1">
            <a:spLocks noChangeArrowheads="1"/>
          </p:cNvSpPr>
          <p:nvPr/>
        </p:nvSpPr>
        <p:spPr bwMode="auto">
          <a:xfrm>
            <a:off x="5486400" y="2133600"/>
            <a:ext cx="23955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990099"/>
                </a:solidFill>
                <a:latin typeface="Comic Sans MS" pitchFamily="66" charset="0"/>
              </a:rPr>
              <a:t>3x3 matrix filled</a:t>
            </a:r>
          </a:p>
          <a:p>
            <a:r>
              <a:rPr lang="en-US" sz="2000">
                <a:solidFill>
                  <a:srgbClr val="990099"/>
                </a:solidFill>
                <a:latin typeface="Comic Sans MS" pitchFamily="66" charset="0"/>
              </a:rPr>
              <a:t>with 1, 2, .., 8, and </a:t>
            </a:r>
          </a:p>
          <a:p>
            <a:r>
              <a:rPr lang="en-US" sz="2000">
                <a:solidFill>
                  <a:srgbClr val="990099"/>
                </a:solidFill>
                <a:latin typeface="Comic Sans MS" pitchFamily="66" charset="0"/>
              </a:rPr>
              <a:t>‘empty’</a:t>
            </a:r>
          </a:p>
        </p:txBody>
      </p:sp>
    </p:spTree>
    <p:extLst>
      <p:ext uri="{BB962C8B-B14F-4D97-AF65-F5344CB8AC3E}">
        <p14:creationId xmlns:p14="http://schemas.microsoft.com/office/powerpoint/2010/main" val="4002029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smtClean="0"/>
              <a:t>Othello: Murakami vs. Logistello</a:t>
            </a:r>
            <a:endParaRPr lang="en-US" altLang="en-US"/>
          </a:p>
        </p:txBody>
      </p:sp>
      <p:pic>
        <p:nvPicPr>
          <p:cNvPr id="222211" name="Picture 3"/>
          <p:cNvPicPr>
            <a:picLocks noChangeAspect="1" noChangeArrowheads="1"/>
          </p:cNvPicPr>
          <p:nvPr/>
        </p:nvPicPr>
        <p:blipFill>
          <a:blip r:embed="rId2" cstate="print"/>
          <a:srcRect/>
          <a:stretch>
            <a:fillRect/>
          </a:stretch>
        </p:blipFill>
        <p:spPr bwMode="auto">
          <a:xfrm>
            <a:off x="533400" y="2743200"/>
            <a:ext cx="3733800" cy="2392363"/>
          </a:xfrm>
          <a:prstGeom prst="rect">
            <a:avLst/>
          </a:prstGeom>
          <a:noFill/>
        </p:spPr>
      </p:pic>
      <p:sp>
        <p:nvSpPr>
          <p:cNvPr id="222212" name="Text Box 4"/>
          <p:cNvSpPr txBox="1">
            <a:spLocks noChangeArrowheads="1"/>
          </p:cNvSpPr>
          <p:nvPr/>
        </p:nvSpPr>
        <p:spPr bwMode="auto">
          <a:xfrm>
            <a:off x="4267200" y="4267200"/>
            <a:ext cx="4648200" cy="822325"/>
          </a:xfrm>
          <a:prstGeom prst="rect">
            <a:avLst/>
          </a:prstGeom>
          <a:noFill/>
          <a:ln w="9525">
            <a:noFill/>
            <a:miter lim="800000"/>
            <a:headEnd/>
            <a:tailEnd/>
          </a:ln>
          <a:effectLst/>
        </p:spPr>
        <p:txBody>
          <a:bodyPr>
            <a:spAutoFit/>
          </a:bodyPr>
          <a:lstStyle/>
          <a:p>
            <a:pPr eaLnBrk="0" hangingPunct="0"/>
            <a:r>
              <a:rPr lang="en-US" altLang="en-US" sz="2400">
                <a:latin typeface="Comic Sans MS" pitchFamily="66" charset="0"/>
              </a:rPr>
              <a:t>Takeshi Murakami</a:t>
            </a:r>
          </a:p>
          <a:p>
            <a:pPr eaLnBrk="0" hangingPunct="0"/>
            <a:r>
              <a:rPr lang="en-US" altLang="en-US" sz="2400">
                <a:latin typeface="Comic Sans MS" pitchFamily="66" charset="0"/>
              </a:rPr>
              <a:t>World Othello Champion</a:t>
            </a:r>
          </a:p>
        </p:txBody>
      </p:sp>
      <p:pic>
        <p:nvPicPr>
          <p:cNvPr id="222214" name="Picture 6"/>
          <p:cNvPicPr>
            <a:picLocks noChangeAspect="1" noChangeArrowheads="1"/>
          </p:cNvPicPr>
          <p:nvPr/>
        </p:nvPicPr>
        <p:blipFill>
          <a:blip r:embed="rId3" cstate="print"/>
          <a:srcRect/>
          <a:stretch>
            <a:fillRect/>
          </a:stretch>
        </p:blipFill>
        <p:spPr bwMode="auto">
          <a:xfrm>
            <a:off x="5562600" y="1371600"/>
            <a:ext cx="2209800" cy="2192338"/>
          </a:xfrm>
          <a:prstGeom prst="rect">
            <a:avLst/>
          </a:prstGeom>
          <a:noFill/>
        </p:spPr>
      </p:pic>
      <p:sp>
        <p:nvSpPr>
          <p:cNvPr id="222215" name="Text Box 7"/>
          <p:cNvSpPr txBox="1">
            <a:spLocks noChangeArrowheads="1"/>
          </p:cNvSpPr>
          <p:nvPr/>
        </p:nvSpPr>
        <p:spPr bwMode="auto">
          <a:xfrm>
            <a:off x="1066800" y="5562600"/>
            <a:ext cx="7212013" cy="822325"/>
          </a:xfrm>
          <a:prstGeom prst="rect">
            <a:avLst/>
          </a:prstGeom>
          <a:noFill/>
          <a:ln w="9525">
            <a:noFill/>
            <a:miter lim="800000"/>
            <a:headEnd/>
            <a:tailEnd/>
          </a:ln>
          <a:effectLst/>
        </p:spPr>
        <p:txBody>
          <a:bodyPr wrap="none">
            <a:spAutoFit/>
          </a:bodyPr>
          <a:lstStyle/>
          <a:p>
            <a:r>
              <a:rPr lang="en-US" sz="2400">
                <a:solidFill>
                  <a:srgbClr val="FF3300"/>
                </a:solidFill>
                <a:latin typeface="Comic Sans MS" pitchFamily="66" charset="0"/>
              </a:rPr>
              <a:t>1997: The Logistello software crushed Murakami </a:t>
            </a:r>
            <a:br>
              <a:rPr lang="en-US" sz="2400">
                <a:solidFill>
                  <a:srgbClr val="FF3300"/>
                </a:solidFill>
                <a:latin typeface="Comic Sans MS" pitchFamily="66" charset="0"/>
              </a:rPr>
            </a:br>
            <a:r>
              <a:rPr lang="en-US" sz="2400">
                <a:solidFill>
                  <a:srgbClr val="FF3300"/>
                </a:solidFill>
                <a:latin typeface="Comic Sans MS" pitchFamily="66" charset="0"/>
              </a:rPr>
              <a:t>by 6 games to 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smtClean="0"/>
              <a:t>Secrets</a:t>
            </a:r>
            <a:endParaRPr lang="en-US"/>
          </a:p>
        </p:txBody>
      </p:sp>
      <p:sp>
        <p:nvSpPr>
          <p:cNvPr id="313347" name="Rectangle 3"/>
          <p:cNvSpPr>
            <a:spLocks noGrp="1" noChangeArrowheads="1"/>
          </p:cNvSpPr>
          <p:nvPr>
            <p:ph sz="quarter" idx="1"/>
          </p:nvPr>
        </p:nvSpPr>
        <p:spPr/>
        <p:txBody>
          <a:bodyPr>
            <a:normAutofit fontScale="92500"/>
          </a:bodyPr>
          <a:lstStyle/>
          <a:p>
            <a:r>
              <a:rPr lang="en-US" dirty="0" smtClean="0"/>
              <a:t>Many game programs are based on alpha-beta pruning + iterative deepening + extended/singular search + transposition tables + huge databases + ...</a:t>
            </a:r>
            <a:br>
              <a:rPr lang="en-US" dirty="0" smtClean="0"/>
            </a:br>
            <a:endParaRPr lang="en-US" dirty="0" smtClean="0"/>
          </a:p>
          <a:p>
            <a:r>
              <a:rPr lang="en-US" dirty="0" smtClean="0"/>
              <a:t>For instance, Chinook searched all checkers configurations with 8 pieces or less and created an endgame database of 444 billion board configurations</a:t>
            </a:r>
          </a:p>
          <a:p>
            <a:endParaRPr lang="en-US" dirty="0" smtClean="0"/>
          </a:p>
          <a:p>
            <a:r>
              <a:rPr lang="en-US" dirty="0" smtClean="0"/>
              <a:t>The methods are general, but their implementation is dramatically improved by many specifically tuned-up enhancements (e.g., the evaluation functions) like an F1 racing car</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smtClean="0"/>
              <a:t>Go: Goemate vs. ??</a:t>
            </a:r>
            <a:endParaRPr lang="en-US" altLang="en-US"/>
          </a:p>
        </p:txBody>
      </p:sp>
      <p:sp>
        <p:nvSpPr>
          <p:cNvPr id="10" name="Content Placeholder 9"/>
          <p:cNvSpPr>
            <a:spLocks noGrp="1"/>
          </p:cNvSpPr>
          <p:nvPr>
            <p:ph sz="quarter" idx="1"/>
          </p:nvPr>
        </p:nvSpPr>
        <p:spPr/>
        <p:txBody>
          <a:bodyPr/>
          <a:lstStyle/>
          <a:p>
            <a:endParaRPr lang="en-US"/>
          </a:p>
        </p:txBody>
      </p:sp>
      <p:pic>
        <p:nvPicPr>
          <p:cNvPr id="225283" name="Picture 3"/>
          <p:cNvPicPr>
            <a:picLocks noChangeAspect="1" noChangeArrowheads="1"/>
          </p:cNvPicPr>
          <p:nvPr/>
        </p:nvPicPr>
        <p:blipFill>
          <a:blip r:embed="rId2" cstate="print"/>
          <a:srcRect/>
          <a:stretch>
            <a:fillRect/>
          </a:stretch>
        </p:blipFill>
        <p:spPr bwMode="auto">
          <a:xfrm>
            <a:off x="914400" y="1524000"/>
            <a:ext cx="2006600" cy="2438400"/>
          </a:xfrm>
          <a:prstGeom prst="rect">
            <a:avLst/>
          </a:prstGeom>
          <a:noFill/>
        </p:spPr>
      </p:pic>
      <p:sp>
        <p:nvSpPr>
          <p:cNvPr id="225284" name="Text Box 4"/>
          <p:cNvSpPr txBox="1">
            <a:spLocks noChangeArrowheads="1"/>
          </p:cNvSpPr>
          <p:nvPr/>
        </p:nvSpPr>
        <p:spPr bwMode="auto">
          <a:xfrm>
            <a:off x="3200400" y="1524000"/>
            <a:ext cx="5486400" cy="2647950"/>
          </a:xfrm>
          <a:prstGeom prst="rect">
            <a:avLst/>
          </a:prstGeom>
          <a:noFill/>
          <a:ln w="9525">
            <a:noFill/>
            <a:miter lim="800000"/>
            <a:headEnd/>
            <a:tailEnd/>
          </a:ln>
          <a:effectLst/>
        </p:spPr>
        <p:txBody>
          <a:bodyPr>
            <a:spAutoFit/>
          </a:bodyPr>
          <a:lstStyle/>
          <a:p>
            <a:pPr eaLnBrk="0" hangingPunct="0">
              <a:tabLst>
                <a:tab pos="465138" algn="l"/>
              </a:tabLst>
            </a:pPr>
            <a:r>
              <a:rPr lang="en-US" altLang="en-US" sz="2400">
                <a:latin typeface="Comic Sans MS" pitchFamily="66" charset="0"/>
              </a:rPr>
              <a:t>Name: Chen Zhixing</a:t>
            </a:r>
          </a:p>
          <a:p>
            <a:pPr eaLnBrk="0" hangingPunct="0">
              <a:tabLst>
                <a:tab pos="465138" algn="l"/>
              </a:tabLst>
            </a:pPr>
            <a:r>
              <a:rPr lang="en-US" altLang="en-US" sz="2400">
                <a:latin typeface="Comic Sans MS" pitchFamily="66" charset="0"/>
              </a:rPr>
              <a:t>Profession: Retired</a:t>
            </a:r>
          </a:p>
          <a:p>
            <a:pPr eaLnBrk="0" hangingPunct="0">
              <a:tabLst>
                <a:tab pos="465138" algn="l"/>
              </a:tabLst>
            </a:pPr>
            <a:r>
              <a:rPr lang="en-US" altLang="en-US" sz="2400">
                <a:latin typeface="Comic Sans MS" pitchFamily="66" charset="0"/>
              </a:rPr>
              <a:t>Computer skills: </a:t>
            </a:r>
          </a:p>
          <a:p>
            <a:pPr eaLnBrk="0" hangingPunct="0">
              <a:tabLst>
                <a:tab pos="465138" algn="l"/>
              </a:tabLst>
            </a:pPr>
            <a:r>
              <a:rPr lang="en-US" altLang="en-US" sz="2400">
                <a:latin typeface="Comic Sans MS" pitchFamily="66" charset="0"/>
              </a:rPr>
              <a:t>	self-taught programmer</a:t>
            </a:r>
          </a:p>
          <a:p>
            <a:pPr eaLnBrk="0" hangingPunct="0">
              <a:tabLst>
                <a:tab pos="465138" algn="l"/>
              </a:tabLst>
            </a:pPr>
            <a:r>
              <a:rPr lang="en-US" altLang="en-US" sz="2400">
                <a:latin typeface="Comic Sans MS" pitchFamily="66" charset="0"/>
              </a:rPr>
              <a:t>Author of Goemate, winner of 1994 Computer Go Competition</a:t>
            </a:r>
          </a:p>
          <a:p>
            <a:pPr eaLnBrk="0" hangingPunct="0">
              <a:tabLst>
                <a:tab pos="465138" algn="l"/>
              </a:tabLst>
            </a:pPr>
            <a:endParaRPr lang="en-US" altLang="en-US" sz="2400">
              <a:latin typeface="Comic Sans MS" pitchFamily="66" charset="0"/>
            </a:endParaRPr>
          </a:p>
        </p:txBody>
      </p:sp>
      <p:grpSp>
        <p:nvGrpSpPr>
          <p:cNvPr id="225289" name="Group 9"/>
          <p:cNvGrpSpPr>
            <a:grpSpLocks/>
          </p:cNvGrpSpPr>
          <p:nvPr/>
        </p:nvGrpSpPr>
        <p:grpSpPr bwMode="auto">
          <a:xfrm>
            <a:off x="914400" y="4114800"/>
            <a:ext cx="5986463" cy="2362200"/>
            <a:chOff x="576" y="2592"/>
            <a:chExt cx="3771" cy="1488"/>
          </a:xfrm>
        </p:grpSpPr>
        <p:pic>
          <p:nvPicPr>
            <p:cNvPr id="225286" name="Picture 6"/>
            <p:cNvPicPr>
              <a:picLocks noChangeAspect="1" noChangeArrowheads="1"/>
            </p:cNvPicPr>
            <p:nvPr/>
          </p:nvPicPr>
          <p:blipFill>
            <a:blip r:embed="rId3" cstate="print"/>
            <a:srcRect/>
            <a:stretch>
              <a:fillRect/>
            </a:stretch>
          </p:blipFill>
          <p:spPr bwMode="auto">
            <a:xfrm>
              <a:off x="576" y="2592"/>
              <a:ext cx="1248" cy="1488"/>
            </a:xfrm>
            <a:prstGeom prst="rect">
              <a:avLst/>
            </a:prstGeom>
            <a:noFill/>
          </p:spPr>
        </p:pic>
        <p:sp>
          <p:nvSpPr>
            <p:cNvPr id="225287" name="Text Box 7"/>
            <p:cNvSpPr txBox="1">
              <a:spLocks noChangeArrowheads="1"/>
            </p:cNvSpPr>
            <p:nvPr/>
          </p:nvSpPr>
          <p:spPr bwMode="auto">
            <a:xfrm>
              <a:off x="2016" y="2592"/>
              <a:ext cx="2331" cy="978"/>
            </a:xfrm>
            <a:prstGeom prst="rect">
              <a:avLst/>
            </a:prstGeom>
            <a:noFill/>
            <a:ln w="9525">
              <a:noFill/>
              <a:miter lim="800000"/>
              <a:headEnd/>
              <a:tailEnd/>
            </a:ln>
            <a:effectLst/>
          </p:spPr>
          <p:txBody>
            <a:bodyPr wrap="none">
              <a:spAutoFit/>
            </a:bodyPr>
            <a:lstStyle/>
            <a:p>
              <a:pPr eaLnBrk="0" hangingPunct="0"/>
              <a:r>
                <a:rPr lang="en-US" altLang="en-US" sz="2400">
                  <a:solidFill>
                    <a:srgbClr val="FF3300"/>
                  </a:solidFill>
                  <a:latin typeface="Comic Sans MS" pitchFamily="66" charset="0"/>
                </a:rPr>
                <a:t>Gave Goemate a 9 stone</a:t>
              </a:r>
            </a:p>
            <a:p>
              <a:pPr eaLnBrk="0" hangingPunct="0"/>
              <a:r>
                <a:rPr lang="en-US" altLang="en-US" sz="2400">
                  <a:solidFill>
                    <a:srgbClr val="FF3300"/>
                  </a:solidFill>
                  <a:latin typeface="Comic Sans MS" pitchFamily="66" charset="0"/>
                </a:rPr>
                <a:t>handicap and still easily</a:t>
              </a:r>
            </a:p>
            <a:p>
              <a:pPr eaLnBrk="0" hangingPunct="0"/>
              <a:r>
                <a:rPr lang="en-US" altLang="en-US" sz="2400">
                  <a:solidFill>
                    <a:srgbClr val="FF3300"/>
                  </a:solidFill>
                  <a:latin typeface="Comic Sans MS" pitchFamily="66" charset="0"/>
                </a:rPr>
                <a:t>beat the program,</a:t>
              </a:r>
            </a:p>
            <a:p>
              <a:pPr eaLnBrk="0" hangingPunct="0"/>
              <a:r>
                <a:rPr lang="en-US" altLang="en-US" sz="2400">
                  <a:solidFill>
                    <a:srgbClr val="FF3300"/>
                  </a:solidFill>
                  <a:latin typeface="Comic Sans MS" pitchFamily="66" charset="0"/>
                </a:rPr>
                <a:t>thereby winning $15,000</a:t>
              </a:r>
            </a:p>
          </p:txBody>
        </p:sp>
      </p:grpSp>
      <p:sp>
        <p:nvSpPr>
          <p:cNvPr id="225288" name="Text Box 8"/>
          <p:cNvSpPr txBox="1">
            <a:spLocks noChangeArrowheads="1"/>
          </p:cNvSpPr>
          <p:nvPr/>
        </p:nvSpPr>
        <p:spPr bwMode="auto">
          <a:xfrm>
            <a:off x="76200" y="6519863"/>
            <a:ext cx="2116138" cy="336550"/>
          </a:xfrm>
          <a:prstGeom prst="rect">
            <a:avLst/>
          </a:prstGeom>
          <a:noFill/>
          <a:ln w="9525">
            <a:noFill/>
            <a:miter lim="800000"/>
            <a:headEnd/>
            <a:tailEnd/>
          </a:ln>
          <a:effectLst/>
        </p:spPr>
        <p:txBody>
          <a:bodyPr wrap="none">
            <a:spAutoFit/>
          </a:bodyPr>
          <a:lstStyle/>
          <a:p>
            <a:r>
              <a:rPr lang="en-US" sz="1600">
                <a:solidFill>
                  <a:schemeClr val="hlink"/>
                </a:solidFill>
                <a:latin typeface="Comic Sans MS" pitchFamily="66" charset="0"/>
              </a:rPr>
              <a:t>Jonathan Schaeffer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289"/>
                                        </p:tgtEl>
                                        <p:attrNameLst>
                                          <p:attrName>style.visibility</p:attrName>
                                        </p:attrNameLst>
                                      </p:cBhvr>
                                      <p:to>
                                        <p:strVal val="visible"/>
                                      </p:to>
                                    </p:set>
                                    <p:anim calcmode="lin" valueType="num">
                                      <p:cBhvr additive="base">
                                        <p:cTn id="7" dur="2000" fill="hold"/>
                                        <p:tgtEl>
                                          <p:spTgt spid="225289"/>
                                        </p:tgtEl>
                                        <p:attrNameLst>
                                          <p:attrName>ppt_x</p:attrName>
                                        </p:attrNameLst>
                                      </p:cBhvr>
                                      <p:tavLst>
                                        <p:tav tm="0">
                                          <p:val>
                                            <p:strVal val="#ppt_x"/>
                                          </p:val>
                                        </p:tav>
                                        <p:tav tm="100000">
                                          <p:val>
                                            <p:strVal val="#ppt_x"/>
                                          </p:val>
                                        </p:tav>
                                      </p:tavLst>
                                    </p:anim>
                                    <p:anim calcmode="lin" valueType="num">
                                      <p:cBhvr additive="base">
                                        <p:cTn id="8" dur="2000" fill="hold"/>
                                        <p:tgtEl>
                                          <p:spTgt spid="2252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smtClean="0"/>
              <a:t>Go: Goemate vs. ??</a:t>
            </a:r>
            <a:endParaRPr lang="en-US" altLang="en-US"/>
          </a:p>
        </p:txBody>
      </p:sp>
      <p:sp>
        <p:nvSpPr>
          <p:cNvPr id="11" name="Content Placeholder 10"/>
          <p:cNvSpPr>
            <a:spLocks noGrp="1"/>
          </p:cNvSpPr>
          <p:nvPr>
            <p:ph sz="quarter" idx="1"/>
          </p:nvPr>
        </p:nvSpPr>
        <p:spPr/>
        <p:txBody>
          <a:bodyPr/>
          <a:lstStyle/>
          <a:p>
            <a:endParaRPr lang="en-US"/>
          </a:p>
        </p:txBody>
      </p:sp>
      <p:pic>
        <p:nvPicPr>
          <p:cNvPr id="352259" name="Picture 3"/>
          <p:cNvPicPr>
            <a:picLocks noChangeAspect="1" noChangeArrowheads="1"/>
          </p:cNvPicPr>
          <p:nvPr/>
        </p:nvPicPr>
        <p:blipFill>
          <a:blip r:embed="rId2" cstate="print"/>
          <a:srcRect/>
          <a:stretch>
            <a:fillRect/>
          </a:stretch>
        </p:blipFill>
        <p:spPr bwMode="auto">
          <a:xfrm>
            <a:off x="914400" y="1524000"/>
            <a:ext cx="2006600" cy="2438400"/>
          </a:xfrm>
          <a:prstGeom prst="rect">
            <a:avLst/>
          </a:prstGeom>
          <a:noFill/>
        </p:spPr>
      </p:pic>
      <p:sp>
        <p:nvSpPr>
          <p:cNvPr id="352260" name="Text Box 4"/>
          <p:cNvSpPr txBox="1">
            <a:spLocks noChangeArrowheads="1"/>
          </p:cNvSpPr>
          <p:nvPr/>
        </p:nvSpPr>
        <p:spPr bwMode="auto">
          <a:xfrm>
            <a:off x="3200400" y="1524000"/>
            <a:ext cx="5486400" cy="2647950"/>
          </a:xfrm>
          <a:prstGeom prst="rect">
            <a:avLst/>
          </a:prstGeom>
          <a:noFill/>
          <a:ln w="9525">
            <a:noFill/>
            <a:miter lim="800000"/>
            <a:headEnd/>
            <a:tailEnd/>
          </a:ln>
          <a:effectLst/>
        </p:spPr>
        <p:txBody>
          <a:bodyPr>
            <a:spAutoFit/>
          </a:bodyPr>
          <a:lstStyle/>
          <a:p>
            <a:pPr eaLnBrk="0" hangingPunct="0">
              <a:tabLst>
                <a:tab pos="465138" algn="l"/>
              </a:tabLst>
            </a:pPr>
            <a:r>
              <a:rPr lang="en-US" altLang="en-US" sz="2400">
                <a:latin typeface="Comic Sans MS" pitchFamily="66" charset="0"/>
              </a:rPr>
              <a:t>Name: Chen Zhixing</a:t>
            </a:r>
          </a:p>
          <a:p>
            <a:pPr eaLnBrk="0" hangingPunct="0">
              <a:tabLst>
                <a:tab pos="465138" algn="l"/>
              </a:tabLst>
            </a:pPr>
            <a:r>
              <a:rPr lang="en-US" altLang="en-US" sz="2400">
                <a:latin typeface="Comic Sans MS" pitchFamily="66" charset="0"/>
              </a:rPr>
              <a:t>Profession: Retired</a:t>
            </a:r>
          </a:p>
          <a:p>
            <a:pPr eaLnBrk="0" hangingPunct="0">
              <a:tabLst>
                <a:tab pos="465138" algn="l"/>
              </a:tabLst>
            </a:pPr>
            <a:r>
              <a:rPr lang="en-US" altLang="en-US" sz="2400">
                <a:latin typeface="Comic Sans MS" pitchFamily="66" charset="0"/>
              </a:rPr>
              <a:t>Computer skills: </a:t>
            </a:r>
          </a:p>
          <a:p>
            <a:pPr eaLnBrk="0" hangingPunct="0">
              <a:tabLst>
                <a:tab pos="465138" algn="l"/>
              </a:tabLst>
            </a:pPr>
            <a:r>
              <a:rPr lang="en-US" altLang="en-US" sz="2400">
                <a:latin typeface="Comic Sans MS" pitchFamily="66" charset="0"/>
              </a:rPr>
              <a:t>	self-taught programmer</a:t>
            </a:r>
          </a:p>
          <a:p>
            <a:pPr eaLnBrk="0" hangingPunct="0">
              <a:tabLst>
                <a:tab pos="465138" algn="l"/>
              </a:tabLst>
            </a:pPr>
            <a:r>
              <a:rPr lang="en-US" altLang="en-US" sz="2400">
                <a:latin typeface="Comic Sans MS" pitchFamily="66" charset="0"/>
              </a:rPr>
              <a:t>Author of Goemate (arguably the 	strongest Go programs)</a:t>
            </a:r>
          </a:p>
          <a:p>
            <a:pPr eaLnBrk="0" hangingPunct="0">
              <a:tabLst>
                <a:tab pos="465138" algn="l"/>
              </a:tabLst>
            </a:pPr>
            <a:endParaRPr lang="en-US" altLang="en-US" sz="2400">
              <a:latin typeface="Comic Sans MS" pitchFamily="66" charset="0"/>
            </a:endParaRPr>
          </a:p>
        </p:txBody>
      </p:sp>
      <p:grpSp>
        <p:nvGrpSpPr>
          <p:cNvPr id="352261" name="Group 5"/>
          <p:cNvGrpSpPr>
            <a:grpSpLocks/>
          </p:cNvGrpSpPr>
          <p:nvPr/>
        </p:nvGrpSpPr>
        <p:grpSpPr bwMode="auto">
          <a:xfrm>
            <a:off x="914400" y="4114800"/>
            <a:ext cx="5986463" cy="2362200"/>
            <a:chOff x="576" y="2592"/>
            <a:chExt cx="3771" cy="1488"/>
          </a:xfrm>
        </p:grpSpPr>
        <p:pic>
          <p:nvPicPr>
            <p:cNvPr id="352262" name="Picture 6"/>
            <p:cNvPicPr>
              <a:picLocks noChangeAspect="1" noChangeArrowheads="1"/>
            </p:cNvPicPr>
            <p:nvPr/>
          </p:nvPicPr>
          <p:blipFill>
            <a:blip r:embed="rId3" cstate="print"/>
            <a:srcRect/>
            <a:stretch>
              <a:fillRect/>
            </a:stretch>
          </p:blipFill>
          <p:spPr bwMode="auto">
            <a:xfrm>
              <a:off x="576" y="2592"/>
              <a:ext cx="1248" cy="1488"/>
            </a:xfrm>
            <a:prstGeom prst="rect">
              <a:avLst/>
            </a:prstGeom>
            <a:noFill/>
          </p:spPr>
        </p:pic>
        <p:sp>
          <p:nvSpPr>
            <p:cNvPr id="352263" name="Text Box 7"/>
            <p:cNvSpPr txBox="1">
              <a:spLocks noChangeArrowheads="1"/>
            </p:cNvSpPr>
            <p:nvPr/>
          </p:nvSpPr>
          <p:spPr bwMode="auto">
            <a:xfrm>
              <a:off x="2016" y="2592"/>
              <a:ext cx="2331" cy="978"/>
            </a:xfrm>
            <a:prstGeom prst="rect">
              <a:avLst/>
            </a:prstGeom>
            <a:noFill/>
            <a:ln w="9525">
              <a:noFill/>
              <a:miter lim="800000"/>
              <a:headEnd/>
              <a:tailEnd/>
            </a:ln>
            <a:effectLst/>
          </p:spPr>
          <p:txBody>
            <a:bodyPr wrap="none">
              <a:spAutoFit/>
            </a:bodyPr>
            <a:lstStyle/>
            <a:p>
              <a:pPr eaLnBrk="0" hangingPunct="0"/>
              <a:r>
                <a:rPr lang="en-US" altLang="en-US" sz="2400">
                  <a:solidFill>
                    <a:srgbClr val="FF3300"/>
                  </a:solidFill>
                  <a:latin typeface="Comic Sans MS" pitchFamily="66" charset="0"/>
                </a:rPr>
                <a:t>Gave Goemate a 9 stone</a:t>
              </a:r>
            </a:p>
            <a:p>
              <a:pPr eaLnBrk="0" hangingPunct="0"/>
              <a:r>
                <a:rPr lang="en-US" altLang="en-US" sz="2400">
                  <a:solidFill>
                    <a:srgbClr val="FF3300"/>
                  </a:solidFill>
                  <a:latin typeface="Comic Sans MS" pitchFamily="66" charset="0"/>
                </a:rPr>
                <a:t>handicap and still easily</a:t>
              </a:r>
            </a:p>
            <a:p>
              <a:pPr eaLnBrk="0" hangingPunct="0"/>
              <a:r>
                <a:rPr lang="en-US" altLang="en-US" sz="2400">
                  <a:solidFill>
                    <a:srgbClr val="FF3300"/>
                  </a:solidFill>
                  <a:latin typeface="Comic Sans MS" pitchFamily="66" charset="0"/>
                </a:rPr>
                <a:t>beat the program,</a:t>
              </a:r>
            </a:p>
            <a:p>
              <a:pPr eaLnBrk="0" hangingPunct="0"/>
              <a:r>
                <a:rPr lang="en-US" altLang="en-US" sz="2400">
                  <a:solidFill>
                    <a:srgbClr val="FF3300"/>
                  </a:solidFill>
                  <a:latin typeface="Comic Sans MS" pitchFamily="66" charset="0"/>
                </a:rPr>
                <a:t>thereby winning $15,000</a:t>
              </a:r>
            </a:p>
          </p:txBody>
        </p:sp>
      </p:grpSp>
      <p:sp>
        <p:nvSpPr>
          <p:cNvPr id="352264" name="Text Box 8"/>
          <p:cNvSpPr txBox="1">
            <a:spLocks noChangeArrowheads="1"/>
          </p:cNvSpPr>
          <p:nvPr/>
        </p:nvSpPr>
        <p:spPr bwMode="auto">
          <a:xfrm>
            <a:off x="76200" y="6519863"/>
            <a:ext cx="2116138" cy="336550"/>
          </a:xfrm>
          <a:prstGeom prst="rect">
            <a:avLst/>
          </a:prstGeom>
          <a:noFill/>
          <a:ln w="9525">
            <a:noFill/>
            <a:miter lim="800000"/>
            <a:headEnd/>
            <a:tailEnd/>
          </a:ln>
          <a:effectLst/>
        </p:spPr>
        <p:txBody>
          <a:bodyPr wrap="none">
            <a:spAutoFit/>
          </a:bodyPr>
          <a:lstStyle/>
          <a:p>
            <a:r>
              <a:rPr lang="en-US" sz="1600">
                <a:solidFill>
                  <a:schemeClr val="hlink"/>
                </a:solidFill>
                <a:latin typeface="Comic Sans MS" pitchFamily="66" charset="0"/>
              </a:rPr>
              <a:t>Jonathan Schaeffer</a:t>
            </a:r>
          </a:p>
        </p:txBody>
      </p:sp>
      <p:sp>
        <p:nvSpPr>
          <p:cNvPr id="352265" name="Text Box 9"/>
          <p:cNvSpPr txBox="1">
            <a:spLocks noChangeArrowheads="1"/>
          </p:cNvSpPr>
          <p:nvPr/>
        </p:nvSpPr>
        <p:spPr bwMode="auto">
          <a:xfrm>
            <a:off x="1524000" y="2743200"/>
            <a:ext cx="6400800" cy="1157288"/>
          </a:xfrm>
          <a:prstGeom prst="rect">
            <a:avLst/>
          </a:prstGeom>
          <a:solidFill>
            <a:srgbClr val="EBEBFF"/>
          </a:solidFill>
          <a:ln w="28575">
            <a:solidFill>
              <a:srgbClr val="0033CC"/>
            </a:solidFill>
            <a:miter lim="800000"/>
            <a:headEnd/>
            <a:tailEnd/>
          </a:ln>
          <a:effectLst>
            <a:outerShdw dist="107763" dir="2700000" algn="ctr" rotWithShape="0">
              <a:schemeClr val="bg2">
                <a:alpha val="50000"/>
              </a:schemeClr>
            </a:outerShdw>
          </a:effectLst>
        </p:spPr>
        <p:txBody>
          <a:bodyPr>
            <a:spAutoFit/>
          </a:bodyPr>
          <a:lstStyle/>
          <a:p>
            <a:r>
              <a:rPr lang="en-US" sz="2800">
                <a:latin typeface="Comic Sans MS" pitchFamily="66" charset="0"/>
              </a:rPr>
              <a:t>Go has too high a branching factor for existing search techniques</a:t>
            </a:r>
          </a:p>
          <a:p>
            <a:endParaRPr lang="en-US" sz="1200">
              <a:latin typeface="Comic Sans MS" pitchFamily="66"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en-US" smtClean="0"/>
              <a:t>Recent Developments</a:t>
            </a:r>
            <a:endParaRPr lang="en-US" altLang="en-US"/>
          </a:p>
        </p:txBody>
      </p:sp>
      <p:sp>
        <p:nvSpPr>
          <p:cNvPr id="6" name="Content Placeholder 5"/>
          <p:cNvSpPr>
            <a:spLocks noGrp="1"/>
          </p:cNvSpPr>
          <p:nvPr>
            <p:ph sz="quarter" idx="1"/>
          </p:nvPr>
        </p:nvSpPr>
        <p:spPr/>
        <p:txBody>
          <a:bodyPr/>
          <a:lstStyle/>
          <a:p>
            <a:r>
              <a:rPr lang="en-US" altLang="en-US" dirty="0" smtClean="0"/>
              <a:t>Modern Go programs perform at high amateur level</a:t>
            </a:r>
          </a:p>
          <a:p>
            <a:r>
              <a:rPr lang="en-US" altLang="en-US" dirty="0" smtClean="0"/>
              <a:t>Can beat pros, given a moderate handicap</a:t>
            </a:r>
          </a:p>
          <a:p>
            <a:r>
              <a:rPr lang="en-US" altLang="en-US" dirty="0" smtClean="0">
                <a:solidFill>
                  <a:schemeClr val="accent2"/>
                </a:solidFill>
              </a:rPr>
              <a:t>Not actually a pattern recognition solution, as once previously </a:t>
            </a:r>
            <a:r>
              <a:rPr lang="en-US" altLang="en-US" dirty="0" smtClean="0">
                <a:solidFill>
                  <a:schemeClr val="accent2"/>
                </a:solidFill>
              </a:rPr>
              <a:t>thought: better search techniques</a:t>
            </a:r>
            <a:endParaRPr lang="en-US" altLang="en-US" dirty="0" smtClean="0">
              <a:solidFill>
                <a:schemeClr val="accent2"/>
              </a:solidFill>
            </a:endParaRPr>
          </a:p>
        </p:txBody>
      </p:sp>
      <p:pic>
        <p:nvPicPr>
          <p:cNvPr id="362506" name="Picture 10" descr="Go_board_part"/>
          <p:cNvPicPr>
            <a:picLocks noChangeAspect="1" noChangeArrowheads="1"/>
          </p:cNvPicPr>
          <p:nvPr/>
        </p:nvPicPr>
        <p:blipFill>
          <a:blip r:embed="rId2" cstate="print"/>
          <a:srcRect/>
          <a:stretch>
            <a:fillRect/>
          </a:stretch>
        </p:blipFill>
        <p:spPr bwMode="auto">
          <a:xfrm>
            <a:off x="3124200" y="3886200"/>
            <a:ext cx="2743200" cy="27432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altLang="en-US" sz="2800" b="1" dirty="0">
                <a:solidFill>
                  <a:schemeClr val="accent2"/>
                </a:solidFill>
              </a:rPr>
              <a:t>Perspective on Games: </a:t>
            </a:r>
            <a:r>
              <a:rPr lang="en-US" altLang="en-US" sz="2800" b="1" dirty="0">
                <a:solidFill>
                  <a:srgbClr val="A01E00"/>
                </a:solidFill>
              </a:rPr>
              <a:t>Con</a:t>
            </a:r>
            <a:r>
              <a:rPr lang="en-US" altLang="en-US" sz="2800" b="1" dirty="0">
                <a:solidFill>
                  <a:schemeClr val="accent2"/>
                </a:solidFill>
              </a:rPr>
              <a:t> and </a:t>
            </a:r>
            <a:r>
              <a:rPr lang="en-US" altLang="en-US" sz="2800" b="1" dirty="0">
                <a:solidFill>
                  <a:srgbClr val="006000"/>
                </a:solidFill>
              </a:rPr>
              <a:t>Pro</a:t>
            </a:r>
          </a:p>
        </p:txBody>
      </p:sp>
      <p:sp>
        <p:nvSpPr>
          <p:cNvPr id="228355" name="Text Box 3"/>
          <p:cNvSpPr txBox="1">
            <a:spLocks noChangeArrowheads="1"/>
          </p:cNvSpPr>
          <p:nvPr/>
        </p:nvSpPr>
        <p:spPr bwMode="auto">
          <a:xfrm>
            <a:off x="457200" y="2133600"/>
            <a:ext cx="4267200" cy="3629025"/>
          </a:xfrm>
          <a:prstGeom prst="rect">
            <a:avLst/>
          </a:prstGeom>
          <a:noFill/>
          <a:ln w="9525">
            <a:noFill/>
            <a:miter lim="800000"/>
            <a:headEnd/>
            <a:tailEnd/>
          </a:ln>
          <a:effectLst/>
        </p:spPr>
        <p:txBody>
          <a:bodyPr>
            <a:spAutoFit/>
          </a:bodyPr>
          <a:lstStyle/>
          <a:p>
            <a:pPr eaLnBrk="0" hangingPunct="0"/>
            <a:r>
              <a:rPr lang="en-US" altLang="en-US" sz="2000">
                <a:solidFill>
                  <a:srgbClr val="A01E00"/>
                </a:solidFill>
                <a:latin typeface="Comic Sans MS" pitchFamily="66" charset="0"/>
              </a:rPr>
              <a:t>Chess is the Drosophila of artificial intelligence. However, computer chess has developed much as genetics might have if the geneticists had concentrated their efforts starting in 1910 on breeding racing Drosophila. We would have some science, but mainly we would have very fast fruit flies.</a:t>
            </a:r>
          </a:p>
          <a:p>
            <a:pPr eaLnBrk="0" hangingPunct="0"/>
            <a:r>
              <a:rPr lang="en-US" altLang="en-US" sz="1600">
                <a:solidFill>
                  <a:srgbClr val="A01E00"/>
                </a:solidFill>
                <a:latin typeface="Comic Sans MS" pitchFamily="66" charset="0"/>
              </a:rPr>
              <a:t>						John McCarthy</a:t>
            </a:r>
          </a:p>
        </p:txBody>
      </p:sp>
      <p:sp>
        <p:nvSpPr>
          <p:cNvPr id="228357" name="Text Box 5"/>
          <p:cNvSpPr txBox="1">
            <a:spLocks noChangeArrowheads="1"/>
          </p:cNvSpPr>
          <p:nvPr/>
        </p:nvSpPr>
        <p:spPr bwMode="auto">
          <a:xfrm>
            <a:off x="5410200" y="2133600"/>
            <a:ext cx="3276600" cy="2105025"/>
          </a:xfrm>
          <a:prstGeom prst="rect">
            <a:avLst/>
          </a:prstGeom>
          <a:noFill/>
          <a:ln w="9525">
            <a:noFill/>
            <a:miter lim="800000"/>
            <a:headEnd/>
            <a:tailEnd/>
          </a:ln>
          <a:effectLst/>
        </p:spPr>
        <p:txBody>
          <a:bodyPr>
            <a:spAutoFit/>
          </a:bodyPr>
          <a:lstStyle/>
          <a:p>
            <a:pPr algn="r" eaLnBrk="0" hangingPunct="0"/>
            <a:r>
              <a:rPr lang="en-US" altLang="en-US" sz="2000">
                <a:solidFill>
                  <a:srgbClr val="006000"/>
                </a:solidFill>
                <a:latin typeface="Comic Sans MS" pitchFamily="66" charset="0"/>
              </a:rPr>
              <a:t>Saying Deep Blue doesn’t really think about chess is like saying an airplane doesn't really fly because it doesn't flap its wings.</a:t>
            </a:r>
          </a:p>
          <a:p>
            <a:pPr algn="r" eaLnBrk="0" hangingPunct="0"/>
            <a:r>
              <a:rPr lang="en-US" altLang="en-US" sz="1600">
                <a:solidFill>
                  <a:srgbClr val="006000"/>
                </a:solidFill>
                <a:latin typeface="Comic Sans MS" pitchFamily="66" charset="0"/>
              </a:rPr>
              <a:t>				Drew McDermott</a:t>
            </a:r>
          </a:p>
        </p:txBody>
      </p:sp>
    </p:spTree>
    <p:extLst>
      <p:ext uri="{BB962C8B-B14F-4D97-AF65-F5344CB8AC3E}">
        <p14:creationId xmlns:p14="http://schemas.microsoft.com/office/powerpoint/2010/main" val="120226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smtClean="0"/>
              <a:t>Other Types of Games</a:t>
            </a:r>
            <a:endParaRPr lang="en-US"/>
          </a:p>
        </p:txBody>
      </p:sp>
      <p:sp>
        <p:nvSpPr>
          <p:cNvPr id="296963" name="Rectangle 3"/>
          <p:cNvSpPr>
            <a:spLocks noGrp="1" noChangeArrowheads="1"/>
          </p:cNvSpPr>
          <p:nvPr>
            <p:ph sz="quarter" idx="1"/>
          </p:nvPr>
        </p:nvSpPr>
        <p:spPr/>
        <p:txBody>
          <a:bodyPr/>
          <a:lstStyle/>
          <a:p>
            <a:r>
              <a:rPr lang="en-US" dirty="0" smtClean="0"/>
              <a:t>Multi-player games, with alliances or not</a:t>
            </a:r>
          </a:p>
          <a:p>
            <a:r>
              <a:rPr lang="en-US" dirty="0" smtClean="0"/>
              <a:t>Games with randomness in successor function (e.g., rolling a dice) </a:t>
            </a:r>
            <a:br>
              <a:rPr lang="en-US" dirty="0" smtClean="0"/>
            </a:br>
            <a:r>
              <a:rPr lang="en-US" dirty="0" smtClean="0">
                <a:sym typeface="Wingdings" pitchFamily="2" charset="2"/>
              </a:rPr>
              <a:t> </a:t>
            </a:r>
            <a:r>
              <a:rPr lang="en-US" dirty="0" err="1" smtClean="0">
                <a:sym typeface="Wingdings" pitchFamily="2" charset="2"/>
              </a:rPr>
              <a:t>Expectminimax</a:t>
            </a:r>
            <a:r>
              <a:rPr lang="en-US" dirty="0" smtClean="0">
                <a:sym typeface="Wingdings" pitchFamily="2" charset="2"/>
              </a:rPr>
              <a:t> algorithm</a:t>
            </a:r>
            <a:endParaRPr lang="en-US" dirty="0" smtClean="0"/>
          </a:p>
          <a:p>
            <a:r>
              <a:rPr lang="en-US" dirty="0" smtClean="0"/>
              <a:t>Games with partially observable states  (e.g., card games)</a:t>
            </a:r>
            <a:br>
              <a:rPr lang="en-US" dirty="0" smtClean="0"/>
            </a:br>
            <a:r>
              <a:rPr lang="en-US" dirty="0" smtClean="0">
                <a:sym typeface="Wingdings" pitchFamily="2" charset="2"/>
              </a:rPr>
              <a:t> Search over belief states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Class</a:t>
            </a:r>
            <a:endParaRPr lang="en-US" dirty="0"/>
          </a:p>
        </p:txBody>
      </p:sp>
      <p:sp>
        <p:nvSpPr>
          <p:cNvPr id="3" name="Content Placeholder 2"/>
          <p:cNvSpPr>
            <a:spLocks noGrp="1"/>
          </p:cNvSpPr>
          <p:nvPr>
            <p:ph sz="quarter" idx="1"/>
          </p:nvPr>
        </p:nvSpPr>
        <p:spPr/>
        <p:txBody>
          <a:bodyPr/>
          <a:lstStyle/>
          <a:p>
            <a:r>
              <a:rPr lang="en-US" dirty="0" smtClean="0"/>
              <a:t>Alpha-beta pruning</a:t>
            </a:r>
          </a:p>
          <a:p>
            <a:r>
              <a:rPr lang="en-US" dirty="0" smtClean="0"/>
              <a:t>Games of chance</a:t>
            </a:r>
          </a:p>
          <a:p>
            <a:r>
              <a:rPr lang="en-US" dirty="0" smtClean="0"/>
              <a:t>Partial </a:t>
            </a:r>
            <a:r>
              <a:rPr lang="en-US" dirty="0" err="1" smtClean="0"/>
              <a:t>observability</a:t>
            </a:r>
            <a:endParaRPr lang="en-US" dirty="0" smtClean="0"/>
          </a:p>
          <a:p>
            <a:r>
              <a:rPr lang="en-US" dirty="0" smtClean="0"/>
              <a:t>R&amp;N 5.5-5.6</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Proposal (Optional)</a:t>
            </a:r>
            <a:endParaRPr lang="en-US" dirty="0"/>
          </a:p>
        </p:txBody>
      </p:sp>
      <p:sp>
        <p:nvSpPr>
          <p:cNvPr id="3" name="Content Placeholder 2"/>
          <p:cNvSpPr>
            <a:spLocks noGrp="1"/>
          </p:cNvSpPr>
          <p:nvPr>
            <p:ph sz="quarter" idx="1"/>
          </p:nvPr>
        </p:nvSpPr>
        <p:spPr/>
        <p:txBody>
          <a:bodyPr/>
          <a:lstStyle/>
          <a:p>
            <a:r>
              <a:rPr lang="en-US" i="1" dirty="0"/>
              <a:t>Mandatory</a:t>
            </a:r>
            <a:r>
              <a:rPr lang="en-US" dirty="0"/>
              <a:t>: </a:t>
            </a:r>
            <a:r>
              <a:rPr lang="en-US" dirty="0" smtClean="0"/>
              <a:t>instructor’s advance approval</a:t>
            </a:r>
          </a:p>
          <a:p>
            <a:r>
              <a:rPr lang="en-US" dirty="0" smtClean="0"/>
              <a:t>Project </a:t>
            </a:r>
            <a:r>
              <a:rPr lang="en-US" dirty="0"/>
              <a:t>title, </a:t>
            </a:r>
            <a:r>
              <a:rPr lang="en-US" dirty="0" smtClean="0"/>
              <a:t>team members</a:t>
            </a:r>
          </a:p>
          <a:p>
            <a:r>
              <a:rPr lang="en-US" dirty="0" smtClean="0"/>
              <a:t>~1 page description</a:t>
            </a:r>
          </a:p>
          <a:p>
            <a:pPr lvl="1"/>
            <a:r>
              <a:rPr lang="en-US" dirty="0" smtClean="0"/>
              <a:t>Specific topic (problem you are trying to solve, topic of survey, </a:t>
            </a:r>
            <a:r>
              <a:rPr lang="en-US" dirty="0" err="1" smtClean="0"/>
              <a:t>etc</a:t>
            </a:r>
            <a:r>
              <a:rPr lang="en-US" dirty="0" smtClean="0"/>
              <a:t>)</a:t>
            </a:r>
          </a:p>
          <a:p>
            <a:pPr lvl="1"/>
            <a:r>
              <a:rPr lang="en-US" dirty="0" smtClean="0"/>
              <a:t>Why did you choose this topic?</a:t>
            </a:r>
          </a:p>
          <a:p>
            <a:pPr lvl="1"/>
            <a:r>
              <a:rPr lang="en-US" dirty="0" smtClean="0"/>
              <a:t>Methods (researched in advance, sources of references)</a:t>
            </a:r>
          </a:p>
          <a:p>
            <a:pPr lvl="1"/>
            <a:r>
              <a:rPr lang="en-US" dirty="0" smtClean="0"/>
              <a:t>Expected results</a:t>
            </a:r>
          </a:p>
          <a:p>
            <a:r>
              <a:rPr lang="en-US" dirty="0" smtClean="0"/>
              <a:t>Email to me by </a:t>
            </a:r>
            <a:r>
              <a:rPr lang="en-US" dirty="0" smtClean="0"/>
              <a:t>9/20</a:t>
            </a:r>
            <a:endParaRPr lang="en-US" dirty="0" smtClean="0"/>
          </a:p>
        </p:txBody>
      </p:sp>
    </p:spTree>
    <p:extLst>
      <p:ext uri="{BB962C8B-B14F-4D97-AF65-F5344CB8AC3E}">
        <p14:creationId xmlns:p14="http://schemas.microsoft.com/office/powerpoint/2010/main" val="290767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smtClean="0"/>
              <a:t>The Real World and its Representation</a:t>
            </a:r>
            <a:endParaRPr lang="en-US"/>
          </a:p>
        </p:txBody>
      </p:sp>
      <p:sp>
        <p:nvSpPr>
          <p:cNvPr id="4" name="Content Placeholder 3"/>
          <p:cNvSpPr>
            <a:spLocks noGrp="1"/>
          </p:cNvSpPr>
          <p:nvPr>
            <p:ph sz="quarter" idx="1"/>
          </p:nvPr>
        </p:nvSpPr>
        <p:spPr/>
        <p:txBody>
          <a:bodyPr/>
          <a:lstStyle/>
          <a:p>
            <a:endParaRPr lang="en-US"/>
          </a:p>
        </p:txBody>
      </p:sp>
      <p:sp>
        <p:nvSpPr>
          <p:cNvPr id="8" name="Slide Number Placeholder 4"/>
          <p:cNvSpPr>
            <a:spLocks noGrp="1"/>
          </p:cNvSpPr>
          <p:nvPr>
            <p:ph type="sldNum" sz="quarter" idx="15"/>
          </p:nvPr>
        </p:nvSpPr>
        <p:spPr/>
        <p:txBody>
          <a:bodyPr/>
          <a:lstStyle/>
          <a:p>
            <a:fld id="{39F9CC3D-698C-44EC-82AE-663650731FCE}" type="slidenum">
              <a:rPr lang="en-US" smtClean="0"/>
              <a:pPr/>
              <a:t>5</a:t>
            </a:fld>
            <a:endParaRPr lang="en-US"/>
          </a:p>
        </p:txBody>
      </p:sp>
      <p:sp>
        <p:nvSpPr>
          <p:cNvPr id="318467" name="Text Box 3"/>
          <p:cNvSpPr txBox="1">
            <a:spLocks noChangeArrowheads="1"/>
          </p:cNvSpPr>
          <p:nvPr/>
        </p:nvSpPr>
        <p:spPr bwMode="auto">
          <a:xfrm>
            <a:off x="381000" y="4191000"/>
            <a:ext cx="165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8080"/>
                </a:solidFill>
                <a:latin typeface="Comic Sans MS" pitchFamily="66" charset="0"/>
              </a:rPr>
              <a:t>Real world</a:t>
            </a:r>
          </a:p>
        </p:txBody>
      </p:sp>
      <p:sp>
        <p:nvSpPr>
          <p:cNvPr id="318468" name="Text Box 4"/>
          <p:cNvSpPr txBox="1">
            <a:spLocks noChangeArrowheads="1"/>
          </p:cNvSpPr>
          <p:nvPr/>
        </p:nvSpPr>
        <p:spPr bwMode="auto">
          <a:xfrm>
            <a:off x="304800" y="3124200"/>
            <a:ext cx="4202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990099"/>
                </a:solidFill>
                <a:latin typeface="Comic Sans MS" pitchFamily="66" charset="0"/>
              </a:rPr>
              <a:t>Agent’s conceptualization</a:t>
            </a:r>
            <a:br>
              <a:rPr lang="en-US" sz="2400">
                <a:solidFill>
                  <a:srgbClr val="990099"/>
                </a:solidFill>
                <a:latin typeface="Comic Sans MS" pitchFamily="66" charset="0"/>
              </a:rPr>
            </a:br>
            <a:r>
              <a:rPr lang="en-US" sz="2400">
                <a:solidFill>
                  <a:srgbClr val="990099"/>
                </a:solidFill>
                <a:latin typeface="Comic Sans MS" pitchFamily="66" charset="0"/>
              </a:rPr>
              <a:t>(</a:t>
            </a:r>
            <a:r>
              <a:rPr lang="en-US" sz="2400">
                <a:solidFill>
                  <a:srgbClr val="990099"/>
                </a:solidFill>
                <a:latin typeface="Comic Sans MS" pitchFamily="66" charset="0"/>
                <a:sym typeface="Wingdings" pitchFamily="2" charset="2"/>
              </a:rPr>
              <a:t> </a:t>
            </a:r>
            <a:r>
              <a:rPr lang="en-US" sz="2400">
                <a:solidFill>
                  <a:srgbClr val="990099"/>
                </a:solidFill>
                <a:latin typeface="Comic Sans MS" pitchFamily="66" charset="0"/>
              </a:rPr>
              <a:t>representation language)</a:t>
            </a:r>
          </a:p>
        </p:txBody>
      </p:sp>
      <p:sp>
        <p:nvSpPr>
          <p:cNvPr id="318469" name="Line 5"/>
          <p:cNvSpPr>
            <a:spLocks noChangeShapeType="1"/>
          </p:cNvSpPr>
          <p:nvPr/>
        </p:nvSpPr>
        <p:spPr bwMode="auto">
          <a:xfrm>
            <a:off x="762000" y="4038600"/>
            <a:ext cx="7848600"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8470" name="Text Box 6"/>
          <p:cNvSpPr txBox="1">
            <a:spLocks noChangeArrowheads="1"/>
          </p:cNvSpPr>
          <p:nvPr/>
        </p:nvSpPr>
        <p:spPr bwMode="auto">
          <a:xfrm>
            <a:off x="5562600" y="5181600"/>
            <a:ext cx="21595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smtClean="0">
                <a:solidFill>
                  <a:srgbClr val="008080"/>
                </a:solidFill>
                <a:latin typeface="Comic Sans MS" pitchFamily="66" charset="0"/>
              </a:rPr>
              <a:t>Robot navigating</a:t>
            </a:r>
            <a:br>
              <a:rPr lang="en-US" sz="2000" dirty="0" smtClean="0">
                <a:solidFill>
                  <a:srgbClr val="008080"/>
                </a:solidFill>
                <a:latin typeface="Comic Sans MS" pitchFamily="66" charset="0"/>
              </a:rPr>
            </a:br>
            <a:r>
              <a:rPr lang="en-US" sz="2000" dirty="0" smtClean="0">
                <a:solidFill>
                  <a:srgbClr val="008080"/>
                </a:solidFill>
                <a:latin typeface="Comic Sans MS" pitchFamily="66" charset="0"/>
              </a:rPr>
              <a:t>among moving</a:t>
            </a:r>
            <a:br>
              <a:rPr lang="en-US" sz="2000" dirty="0" smtClean="0">
                <a:solidFill>
                  <a:srgbClr val="008080"/>
                </a:solidFill>
                <a:latin typeface="Comic Sans MS" pitchFamily="66" charset="0"/>
              </a:rPr>
            </a:br>
            <a:r>
              <a:rPr lang="en-US" sz="2000" dirty="0" smtClean="0">
                <a:solidFill>
                  <a:srgbClr val="008080"/>
                </a:solidFill>
                <a:latin typeface="Comic Sans MS" pitchFamily="66" charset="0"/>
              </a:rPr>
              <a:t>obstacles</a:t>
            </a:r>
            <a:endParaRPr lang="en-US" sz="2000" dirty="0">
              <a:solidFill>
                <a:srgbClr val="008080"/>
              </a:solidFill>
              <a:latin typeface="Comic Sans MS" pitchFamily="66" charset="0"/>
            </a:endParaRPr>
          </a:p>
        </p:txBody>
      </p:sp>
      <p:sp>
        <p:nvSpPr>
          <p:cNvPr id="318471" name="Text Box 7"/>
          <p:cNvSpPr txBox="1">
            <a:spLocks noChangeArrowheads="1"/>
          </p:cNvSpPr>
          <p:nvPr/>
        </p:nvSpPr>
        <p:spPr bwMode="auto">
          <a:xfrm>
            <a:off x="5486400" y="2133600"/>
            <a:ext cx="2298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990099"/>
                </a:solidFill>
                <a:latin typeface="Comic Sans MS" pitchFamily="66" charset="0"/>
              </a:rPr>
              <a:t>Geometric models</a:t>
            </a:r>
            <a:br>
              <a:rPr lang="en-US" sz="2000">
                <a:solidFill>
                  <a:srgbClr val="990099"/>
                </a:solidFill>
                <a:latin typeface="Comic Sans MS" pitchFamily="66" charset="0"/>
              </a:rPr>
            </a:br>
            <a:r>
              <a:rPr lang="en-US" sz="2000">
                <a:solidFill>
                  <a:srgbClr val="990099"/>
                </a:solidFill>
                <a:latin typeface="Comic Sans MS" pitchFamily="66" charset="0"/>
              </a:rPr>
              <a:t>and equations</a:t>
            </a:r>
            <a:br>
              <a:rPr lang="en-US" sz="2000">
                <a:solidFill>
                  <a:srgbClr val="990099"/>
                </a:solidFill>
                <a:latin typeface="Comic Sans MS" pitchFamily="66" charset="0"/>
              </a:rPr>
            </a:br>
            <a:r>
              <a:rPr lang="en-US" sz="2000">
                <a:solidFill>
                  <a:srgbClr val="990099"/>
                </a:solidFill>
                <a:latin typeface="Comic Sans MS" pitchFamily="66" charset="0"/>
              </a:rPr>
              <a:t>of motion</a:t>
            </a:r>
          </a:p>
        </p:txBody>
      </p:sp>
    </p:spTree>
    <p:extLst>
      <p:ext uri="{BB962C8B-B14F-4D97-AF65-F5344CB8AC3E}">
        <p14:creationId xmlns:p14="http://schemas.microsoft.com/office/powerpoint/2010/main" val="721153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smtClean="0"/>
              <a:t>The Real World and its Representation</a:t>
            </a:r>
            <a:endParaRPr lang="en-US"/>
          </a:p>
        </p:txBody>
      </p:sp>
      <p:sp>
        <p:nvSpPr>
          <p:cNvPr id="4" name="Content Placeholder 3"/>
          <p:cNvSpPr>
            <a:spLocks noGrp="1"/>
          </p:cNvSpPr>
          <p:nvPr>
            <p:ph sz="quarter" idx="1"/>
          </p:nvPr>
        </p:nvSpPr>
        <p:spPr/>
        <p:txBody>
          <a:bodyPr/>
          <a:lstStyle/>
          <a:p>
            <a:endParaRPr lang="en-US"/>
          </a:p>
        </p:txBody>
      </p:sp>
      <p:sp>
        <p:nvSpPr>
          <p:cNvPr id="8" name="Slide Number Placeholder 4"/>
          <p:cNvSpPr>
            <a:spLocks noGrp="1"/>
          </p:cNvSpPr>
          <p:nvPr>
            <p:ph type="sldNum" sz="quarter" idx="15"/>
          </p:nvPr>
        </p:nvSpPr>
        <p:spPr/>
        <p:txBody>
          <a:bodyPr/>
          <a:lstStyle/>
          <a:p>
            <a:fld id="{39F9CC3D-698C-44EC-82AE-663650731FCE}" type="slidenum">
              <a:rPr lang="en-US" smtClean="0"/>
              <a:pPr/>
              <a:t>6</a:t>
            </a:fld>
            <a:endParaRPr lang="en-US"/>
          </a:p>
        </p:txBody>
      </p:sp>
      <p:sp>
        <p:nvSpPr>
          <p:cNvPr id="318467" name="Text Box 3"/>
          <p:cNvSpPr txBox="1">
            <a:spLocks noChangeArrowheads="1"/>
          </p:cNvSpPr>
          <p:nvPr/>
        </p:nvSpPr>
        <p:spPr bwMode="auto">
          <a:xfrm>
            <a:off x="381000" y="4191000"/>
            <a:ext cx="165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08080"/>
                </a:solidFill>
                <a:latin typeface="Comic Sans MS" pitchFamily="66" charset="0"/>
              </a:rPr>
              <a:t>Real world</a:t>
            </a:r>
          </a:p>
        </p:txBody>
      </p:sp>
      <p:sp>
        <p:nvSpPr>
          <p:cNvPr id="318468" name="Text Box 4"/>
          <p:cNvSpPr txBox="1">
            <a:spLocks noChangeArrowheads="1"/>
          </p:cNvSpPr>
          <p:nvPr/>
        </p:nvSpPr>
        <p:spPr bwMode="auto">
          <a:xfrm>
            <a:off x="304800" y="3124200"/>
            <a:ext cx="4202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990099"/>
                </a:solidFill>
                <a:latin typeface="Comic Sans MS" pitchFamily="66" charset="0"/>
              </a:rPr>
              <a:t>Agent’s conceptualization</a:t>
            </a:r>
            <a:br>
              <a:rPr lang="en-US" sz="2400">
                <a:solidFill>
                  <a:srgbClr val="990099"/>
                </a:solidFill>
                <a:latin typeface="Comic Sans MS" pitchFamily="66" charset="0"/>
              </a:rPr>
            </a:br>
            <a:r>
              <a:rPr lang="en-US" sz="2400">
                <a:solidFill>
                  <a:srgbClr val="990099"/>
                </a:solidFill>
                <a:latin typeface="Comic Sans MS" pitchFamily="66" charset="0"/>
              </a:rPr>
              <a:t>(</a:t>
            </a:r>
            <a:r>
              <a:rPr lang="en-US" sz="2400">
                <a:solidFill>
                  <a:srgbClr val="990099"/>
                </a:solidFill>
                <a:latin typeface="Comic Sans MS" pitchFamily="66" charset="0"/>
                <a:sym typeface="Wingdings" pitchFamily="2" charset="2"/>
              </a:rPr>
              <a:t> </a:t>
            </a:r>
            <a:r>
              <a:rPr lang="en-US" sz="2400">
                <a:solidFill>
                  <a:srgbClr val="990099"/>
                </a:solidFill>
                <a:latin typeface="Comic Sans MS" pitchFamily="66" charset="0"/>
              </a:rPr>
              <a:t>representation language)</a:t>
            </a:r>
          </a:p>
        </p:txBody>
      </p:sp>
      <p:sp>
        <p:nvSpPr>
          <p:cNvPr id="318469" name="Line 5"/>
          <p:cNvSpPr>
            <a:spLocks noChangeShapeType="1"/>
          </p:cNvSpPr>
          <p:nvPr/>
        </p:nvSpPr>
        <p:spPr bwMode="auto">
          <a:xfrm>
            <a:off x="762000" y="4038600"/>
            <a:ext cx="7848600"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8470" name="Text Box 6"/>
          <p:cNvSpPr txBox="1">
            <a:spLocks noChangeArrowheads="1"/>
          </p:cNvSpPr>
          <p:nvPr/>
        </p:nvSpPr>
        <p:spPr bwMode="auto">
          <a:xfrm>
            <a:off x="5562600" y="5181600"/>
            <a:ext cx="23775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smtClean="0">
                <a:solidFill>
                  <a:srgbClr val="008080"/>
                </a:solidFill>
                <a:latin typeface="Comic Sans MS" pitchFamily="66" charset="0"/>
              </a:rPr>
              <a:t>Actual cards</a:t>
            </a:r>
          </a:p>
          <a:p>
            <a:r>
              <a:rPr lang="en-US" sz="2000" dirty="0" smtClean="0">
                <a:solidFill>
                  <a:srgbClr val="008080"/>
                </a:solidFill>
                <a:latin typeface="Comic Sans MS" pitchFamily="66" charset="0"/>
              </a:rPr>
              <a:t>Emotions</a:t>
            </a:r>
          </a:p>
          <a:p>
            <a:r>
              <a:rPr lang="en-US" sz="2000" dirty="0" smtClean="0">
                <a:solidFill>
                  <a:srgbClr val="008080"/>
                </a:solidFill>
                <a:latin typeface="Comic Sans MS" pitchFamily="66" charset="0"/>
              </a:rPr>
              <a:t>Subconscious cues</a:t>
            </a:r>
            <a:endParaRPr lang="en-US" sz="2000" dirty="0">
              <a:solidFill>
                <a:srgbClr val="008080"/>
              </a:solidFill>
              <a:latin typeface="Comic Sans MS" pitchFamily="66" charset="0"/>
            </a:endParaRPr>
          </a:p>
        </p:txBody>
      </p:sp>
      <p:sp>
        <p:nvSpPr>
          <p:cNvPr id="318471" name="Text Box 7"/>
          <p:cNvSpPr txBox="1">
            <a:spLocks noChangeArrowheads="1"/>
          </p:cNvSpPr>
          <p:nvPr/>
        </p:nvSpPr>
        <p:spPr bwMode="auto">
          <a:xfrm>
            <a:off x="5486400" y="2133600"/>
            <a:ext cx="26388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smtClean="0">
                <a:solidFill>
                  <a:srgbClr val="990099"/>
                </a:solidFill>
                <a:latin typeface="Comic Sans MS" pitchFamily="66" charset="0"/>
              </a:rPr>
              <a:t>Seen cards</a:t>
            </a:r>
          </a:p>
          <a:p>
            <a:r>
              <a:rPr lang="en-US" sz="2000" dirty="0" smtClean="0">
                <a:solidFill>
                  <a:srgbClr val="990099"/>
                </a:solidFill>
                <a:latin typeface="Comic Sans MS" pitchFamily="66" charset="0"/>
              </a:rPr>
              <a:t>Chip counts</a:t>
            </a:r>
          </a:p>
          <a:p>
            <a:r>
              <a:rPr lang="en-US" sz="2000" dirty="0" smtClean="0">
                <a:solidFill>
                  <a:srgbClr val="990099"/>
                </a:solidFill>
                <a:latin typeface="Comic Sans MS" pitchFamily="66" charset="0"/>
              </a:rPr>
              <a:t>History of past bets</a:t>
            </a:r>
            <a:endParaRPr lang="en-US" sz="2000" dirty="0">
              <a:solidFill>
                <a:srgbClr val="990099"/>
              </a:solidFill>
              <a:latin typeface="Comic Sans MS" pitchFamily="66" charset="0"/>
            </a:endParaRPr>
          </a:p>
        </p:txBody>
      </p:sp>
    </p:spTree>
    <p:extLst>
      <p:ext uri="{BB962C8B-B14F-4D97-AF65-F5344CB8AC3E}">
        <p14:creationId xmlns:p14="http://schemas.microsoft.com/office/powerpoint/2010/main" val="1486505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553200" y="6248400"/>
            <a:ext cx="2133600" cy="457200"/>
          </a:xfrm>
          <a:prstGeom prst="rect">
            <a:avLst/>
          </a:prstGeom>
        </p:spPr>
        <p:txBody>
          <a:bodyPr/>
          <a:lstStyle/>
          <a:p>
            <a:fld id="{50110F73-F52B-42EF-A611-FBA9A7CCFC29}" type="slidenum">
              <a:rPr lang="en-US"/>
              <a:pPr/>
              <a:t>7</a:t>
            </a:fld>
            <a:endParaRPr lang="en-US"/>
          </a:p>
        </p:txBody>
      </p:sp>
      <p:sp>
        <p:nvSpPr>
          <p:cNvPr id="505858" name="Rectangle 2"/>
          <p:cNvSpPr>
            <a:spLocks noGrp="1" noChangeArrowheads="1"/>
          </p:cNvSpPr>
          <p:nvPr>
            <p:ph type="title"/>
          </p:nvPr>
        </p:nvSpPr>
        <p:spPr/>
        <p:txBody>
          <a:bodyPr/>
          <a:lstStyle/>
          <a:p>
            <a:endParaRPr lang="en-US"/>
          </a:p>
        </p:txBody>
      </p:sp>
      <p:sp>
        <p:nvSpPr>
          <p:cNvPr id="505859" name="Rectangle 3"/>
          <p:cNvSpPr>
            <a:spLocks noGrp="1" noChangeArrowheads="1"/>
          </p:cNvSpPr>
          <p:nvPr>
            <p:ph type="body" idx="1"/>
          </p:nvPr>
        </p:nvSpPr>
        <p:spPr/>
        <p:txBody>
          <a:bodyPr/>
          <a:lstStyle/>
          <a:p>
            <a:endParaRPr lang="en-US"/>
          </a:p>
        </p:txBody>
      </p:sp>
      <p:pic>
        <p:nvPicPr>
          <p:cNvPr id="505861" name="Picture 5" descr="WSOP+No+Limit+Texas+Hold+em+World+Championship+3jXVkcDQrv9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777240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653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smtClean="0"/>
              <a:t>Who provides the representation language? </a:t>
            </a:r>
            <a:endParaRPr lang="en-US"/>
          </a:p>
        </p:txBody>
      </p:sp>
      <p:sp>
        <p:nvSpPr>
          <p:cNvPr id="330755" name="Rectangle 3"/>
          <p:cNvSpPr>
            <a:spLocks noGrp="1" noChangeArrowheads="1"/>
          </p:cNvSpPr>
          <p:nvPr>
            <p:ph type="body" idx="1"/>
          </p:nvPr>
        </p:nvSpPr>
        <p:spPr/>
        <p:txBody>
          <a:bodyPr>
            <a:normAutofit/>
          </a:bodyPr>
          <a:lstStyle/>
          <a:p>
            <a:r>
              <a:rPr lang="en-US" dirty="0" smtClean="0">
                <a:solidFill>
                  <a:srgbClr val="0070C0"/>
                </a:solidFill>
              </a:rPr>
              <a:t>The agent’s designer </a:t>
            </a:r>
          </a:p>
          <a:p>
            <a:endParaRPr lang="en-US" dirty="0" smtClean="0"/>
          </a:p>
          <a:p>
            <a:r>
              <a:rPr lang="en-US" dirty="0" smtClean="0"/>
              <a:t>As of today, no practical techniques exist allowing an agent to autonomously abstract features of the real world into useful concepts and develop its own representation language using these concepts</a:t>
            </a:r>
          </a:p>
          <a:p>
            <a:endParaRPr lang="en-US" dirty="0" smtClean="0"/>
          </a:p>
          <a:p>
            <a:r>
              <a:rPr lang="en-US" dirty="0" smtClean="0"/>
              <a:t>The issues discussed in the following slides arise whether the representation language is provided by the agent’s designer or developed over time by the agent</a:t>
            </a:r>
            <a:endParaRPr lang="en-US" dirty="0"/>
          </a:p>
        </p:txBody>
      </p:sp>
      <p:sp>
        <p:nvSpPr>
          <p:cNvPr id="4" name="Slide Number Placeholder 4"/>
          <p:cNvSpPr>
            <a:spLocks noGrp="1"/>
          </p:cNvSpPr>
          <p:nvPr>
            <p:ph type="sldNum" sz="quarter" idx="15"/>
          </p:nvPr>
        </p:nvSpPr>
        <p:spPr/>
        <p:txBody>
          <a:bodyPr/>
          <a:lstStyle/>
          <a:p>
            <a:fld id="{5F113661-4B52-412F-A688-733FBC9B3EE8}" type="slidenum">
              <a:rPr lang="en-US" smtClean="0"/>
              <a:pPr/>
              <a:t>8</a:t>
            </a:fld>
            <a:endParaRPr lang="en-US"/>
          </a:p>
        </p:txBody>
      </p:sp>
    </p:spTree>
    <p:extLst>
      <p:ext uri="{BB962C8B-B14F-4D97-AF65-F5344CB8AC3E}">
        <p14:creationId xmlns:p14="http://schemas.microsoft.com/office/powerpoint/2010/main" val="2722178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dirty="0" smtClean="0"/>
              <a:t>First Source of Uncertainty:</a:t>
            </a:r>
            <a:br>
              <a:rPr lang="en-US" dirty="0" smtClean="0"/>
            </a:br>
            <a:r>
              <a:rPr lang="en-US" dirty="0" smtClean="0"/>
              <a:t>Imperfect Predictions</a:t>
            </a:r>
            <a:endParaRPr lang="en-US" dirty="0"/>
          </a:p>
        </p:txBody>
      </p:sp>
      <p:sp>
        <p:nvSpPr>
          <p:cNvPr id="319491" name="Rectangle 3"/>
          <p:cNvSpPr>
            <a:spLocks noGrp="1" noChangeArrowheads="1"/>
          </p:cNvSpPr>
          <p:nvPr>
            <p:ph type="body" idx="1"/>
          </p:nvPr>
        </p:nvSpPr>
        <p:spPr/>
        <p:txBody>
          <a:bodyPr>
            <a:normAutofit/>
          </a:bodyPr>
          <a:lstStyle/>
          <a:p>
            <a:r>
              <a:rPr lang="en-US" sz="2000" dirty="0" smtClean="0"/>
              <a:t>There are many more states of the real world than can be expressed in the representation language</a:t>
            </a:r>
          </a:p>
          <a:p>
            <a:r>
              <a:rPr lang="en-US" sz="2000" dirty="0" smtClean="0"/>
              <a:t>So, any state represented in the language may correspond to many different states of the real world, which the agent can’t represent distinguishably</a:t>
            </a:r>
          </a:p>
          <a:p>
            <a:r>
              <a:rPr lang="en-US" sz="2000" dirty="0" smtClean="0"/>
              <a:t>The language may lead to incorrect predictions about future states</a:t>
            </a:r>
            <a:endParaRPr lang="en-US" sz="2000" dirty="0"/>
          </a:p>
        </p:txBody>
      </p:sp>
      <p:sp>
        <p:nvSpPr>
          <p:cNvPr id="29" name="Slide Number Placeholder 4"/>
          <p:cNvSpPr>
            <a:spLocks noGrp="1"/>
          </p:cNvSpPr>
          <p:nvPr>
            <p:ph type="sldNum" sz="quarter" idx="15"/>
          </p:nvPr>
        </p:nvSpPr>
        <p:spPr/>
        <p:txBody>
          <a:bodyPr/>
          <a:lstStyle/>
          <a:p>
            <a:fld id="{C259C77A-59C6-46D7-91D7-735FFA3B8B8A}" type="slidenum">
              <a:rPr lang="en-US" smtClean="0"/>
              <a:pPr/>
              <a:t>9</a:t>
            </a:fld>
            <a:endParaRPr lang="en-US"/>
          </a:p>
        </p:txBody>
      </p:sp>
      <p:sp>
        <p:nvSpPr>
          <p:cNvPr id="319533" name="Rectangle 45"/>
          <p:cNvSpPr>
            <a:spLocks noChangeArrowheads="1"/>
          </p:cNvSpPr>
          <p:nvPr/>
        </p:nvSpPr>
        <p:spPr bwMode="auto">
          <a:xfrm>
            <a:off x="685800" y="4343400"/>
            <a:ext cx="7848600" cy="20574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9532" name="Group 44"/>
          <p:cNvGrpSpPr>
            <a:grpSpLocks/>
          </p:cNvGrpSpPr>
          <p:nvPr/>
        </p:nvGrpSpPr>
        <p:grpSpPr bwMode="auto">
          <a:xfrm>
            <a:off x="914400" y="4495800"/>
            <a:ext cx="7391400" cy="1752600"/>
            <a:chOff x="576" y="2832"/>
            <a:chExt cx="4656" cy="1104"/>
          </a:xfrm>
        </p:grpSpPr>
        <p:grpSp>
          <p:nvGrpSpPr>
            <p:cNvPr id="319531" name="Group 43"/>
            <p:cNvGrpSpPr>
              <a:grpSpLocks/>
            </p:cNvGrpSpPr>
            <p:nvPr/>
          </p:nvGrpSpPr>
          <p:grpSpPr bwMode="auto">
            <a:xfrm>
              <a:off x="960" y="3456"/>
              <a:ext cx="3936" cy="480"/>
              <a:chOff x="960" y="3456"/>
              <a:chExt cx="3936" cy="480"/>
            </a:xfrm>
          </p:grpSpPr>
          <p:grpSp>
            <p:nvGrpSpPr>
              <p:cNvPr id="319530" name="Group 42"/>
              <p:cNvGrpSpPr>
                <a:grpSpLocks/>
              </p:cNvGrpSpPr>
              <p:nvPr/>
            </p:nvGrpSpPr>
            <p:grpSpPr bwMode="auto">
              <a:xfrm>
                <a:off x="960" y="3456"/>
                <a:ext cx="1008" cy="480"/>
                <a:chOff x="960" y="3456"/>
                <a:chExt cx="1008" cy="480"/>
              </a:xfrm>
            </p:grpSpPr>
            <p:sp>
              <p:nvSpPr>
                <p:cNvPr id="319497" name="Rectangle 9"/>
                <p:cNvSpPr>
                  <a:spLocks noChangeArrowheads="1"/>
                </p:cNvSpPr>
                <p:nvPr/>
              </p:nvSpPr>
              <p:spPr bwMode="auto">
                <a:xfrm>
                  <a:off x="1200" y="3456"/>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A</a:t>
                  </a:r>
                </a:p>
              </p:txBody>
            </p:sp>
            <p:sp>
              <p:nvSpPr>
                <p:cNvPr id="319499" name="Rectangle 11"/>
                <p:cNvSpPr>
                  <a:spLocks noChangeArrowheads="1"/>
                </p:cNvSpPr>
                <p:nvPr/>
              </p:nvSpPr>
              <p:spPr bwMode="auto">
                <a:xfrm>
                  <a:off x="1200" y="3696"/>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B</a:t>
                  </a:r>
                </a:p>
              </p:txBody>
            </p:sp>
            <p:sp>
              <p:nvSpPr>
                <p:cNvPr id="319500" name="Rectangle 12"/>
                <p:cNvSpPr>
                  <a:spLocks noChangeArrowheads="1"/>
                </p:cNvSpPr>
                <p:nvPr/>
              </p:nvSpPr>
              <p:spPr bwMode="auto">
                <a:xfrm>
                  <a:off x="1584" y="3696"/>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C</a:t>
                  </a:r>
                </a:p>
              </p:txBody>
            </p:sp>
            <p:sp>
              <p:nvSpPr>
                <p:cNvPr id="319494" name="Line 6"/>
                <p:cNvSpPr>
                  <a:spLocks noChangeShapeType="1"/>
                </p:cNvSpPr>
                <p:nvPr/>
              </p:nvSpPr>
              <p:spPr bwMode="auto">
                <a:xfrm>
                  <a:off x="960" y="3936"/>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19519" name="Group 31"/>
              <p:cNvGrpSpPr>
                <a:grpSpLocks/>
              </p:cNvGrpSpPr>
              <p:nvPr/>
            </p:nvGrpSpPr>
            <p:grpSpPr bwMode="auto">
              <a:xfrm>
                <a:off x="2352" y="3456"/>
                <a:ext cx="1008" cy="480"/>
                <a:chOff x="1680" y="3264"/>
                <a:chExt cx="1008" cy="480"/>
              </a:xfrm>
            </p:grpSpPr>
            <p:grpSp>
              <p:nvGrpSpPr>
                <p:cNvPr id="319513" name="Group 25"/>
                <p:cNvGrpSpPr>
                  <a:grpSpLocks/>
                </p:cNvGrpSpPr>
                <p:nvPr/>
              </p:nvGrpSpPr>
              <p:grpSpPr bwMode="auto">
                <a:xfrm>
                  <a:off x="2304" y="3264"/>
                  <a:ext cx="240" cy="480"/>
                  <a:chOff x="1920" y="3264"/>
                  <a:chExt cx="240" cy="480"/>
                </a:xfrm>
              </p:grpSpPr>
              <p:sp>
                <p:nvSpPr>
                  <p:cNvPr id="319501" name="Rectangle 13"/>
                  <p:cNvSpPr>
                    <a:spLocks noChangeArrowheads="1"/>
                  </p:cNvSpPr>
                  <p:nvPr/>
                </p:nvSpPr>
                <p:spPr bwMode="auto">
                  <a:xfrm>
                    <a:off x="1920" y="326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A</a:t>
                    </a:r>
                  </a:p>
                </p:txBody>
              </p:sp>
              <p:sp>
                <p:nvSpPr>
                  <p:cNvPr id="319502" name="Rectangle 14"/>
                  <p:cNvSpPr>
                    <a:spLocks noChangeArrowheads="1"/>
                  </p:cNvSpPr>
                  <p:nvPr/>
                </p:nvSpPr>
                <p:spPr bwMode="auto">
                  <a:xfrm>
                    <a:off x="1920" y="350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B</a:t>
                    </a:r>
                  </a:p>
                </p:txBody>
              </p:sp>
            </p:grpSp>
            <p:sp>
              <p:nvSpPr>
                <p:cNvPr id="319503" name="Rectangle 15"/>
                <p:cNvSpPr>
                  <a:spLocks noChangeArrowheads="1"/>
                </p:cNvSpPr>
                <p:nvPr/>
              </p:nvSpPr>
              <p:spPr bwMode="auto">
                <a:xfrm>
                  <a:off x="1920" y="350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C</a:t>
                  </a:r>
                </a:p>
              </p:txBody>
            </p:sp>
            <p:sp>
              <p:nvSpPr>
                <p:cNvPr id="319504" name="Line 16"/>
                <p:cNvSpPr>
                  <a:spLocks noChangeShapeType="1"/>
                </p:cNvSpPr>
                <p:nvPr/>
              </p:nvSpPr>
              <p:spPr bwMode="auto">
                <a:xfrm>
                  <a:off x="1680" y="3744"/>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19520" name="Group 32"/>
              <p:cNvGrpSpPr>
                <a:grpSpLocks/>
              </p:cNvGrpSpPr>
              <p:nvPr/>
            </p:nvGrpSpPr>
            <p:grpSpPr bwMode="auto">
              <a:xfrm>
                <a:off x="3888" y="3456"/>
                <a:ext cx="1008" cy="480"/>
                <a:chOff x="3024" y="3264"/>
                <a:chExt cx="1008" cy="480"/>
              </a:xfrm>
            </p:grpSpPr>
            <p:sp>
              <p:nvSpPr>
                <p:cNvPr id="319514" name="Rectangle 26"/>
                <p:cNvSpPr>
                  <a:spLocks noChangeArrowheads="1"/>
                </p:cNvSpPr>
                <p:nvPr/>
              </p:nvSpPr>
              <p:spPr bwMode="auto">
                <a:xfrm>
                  <a:off x="3168" y="326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A</a:t>
                  </a:r>
                </a:p>
              </p:txBody>
            </p:sp>
            <p:sp>
              <p:nvSpPr>
                <p:cNvPr id="319515" name="Rectangle 27"/>
                <p:cNvSpPr>
                  <a:spLocks noChangeArrowheads="1"/>
                </p:cNvSpPr>
                <p:nvPr/>
              </p:nvSpPr>
              <p:spPr bwMode="auto">
                <a:xfrm>
                  <a:off x="3264" y="350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B</a:t>
                  </a:r>
                </a:p>
              </p:txBody>
            </p:sp>
            <p:sp>
              <p:nvSpPr>
                <p:cNvPr id="319516" name="Rectangle 28"/>
                <p:cNvSpPr>
                  <a:spLocks noChangeArrowheads="1"/>
                </p:cNvSpPr>
                <p:nvPr/>
              </p:nvSpPr>
              <p:spPr bwMode="auto">
                <a:xfrm>
                  <a:off x="3648" y="3504"/>
                  <a:ext cx="240"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Comic Sans MS" pitchFamily="66" charset="0"/>
                    </a:rPr>
                    <a:t>C</a:t>
                  </a:r>
                </a:p>
              </p:txBody>
            </p:sp>
            <p:sp>
              <p:nvSpPr>
                <p:cNvPr id="319517" name="Line 29"/>
                <p:cNvSpPr>
                  <a:spLocks noChangeShapeType="1"/>
                </p:cNvSpPr>
                <p:nvPr/>
              </p:nvSpPr>
              <p:spPr bwMode="auto">
                <a:xfrm>
                  <a:off x="3024" y="3744"/>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19522" name="Text Box 34"/>
            <p:cNvSpPr txBox="1">
              <a:spLocks noChangeArrowheads="1"/>
            </p:cNvSpPr>
            <p:nvPr/>
          </p:nvSpPr>
          <p:spPr bwMode="auto">
            <a:xfrm>
              <a:off x="672" y="2832"/>
              <a:ext cx="4484" cy="250"/>
            </a:xfrm>
            <a:prstGeom prst="rect">
              <a:avLst/>
            </a:prstGeom>
            <a:solidFill>
              <a:srgbClr val="FFDB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mic Sans MS" pitchFamily="66" charset="0"/>
                </a:rPr>
                <a:t>On(A,B) </a:t>
              </a:r>
              <a:r>
                <a:rPr lang="en-US" sz="2000" b="1">
                  <a:latin typeface="Comic Sans MS" pitchFamily="66" charset="0"/>
                  <a:sym typeface="Symbol" pitchFamily="18" charset="2"/>
                </a:rPr>
                <a:t></a:t>
              </a:r>
              <a:r>
                <a:rPr lang="en-US" sz="2000">
                  <a:latin typeface="Comic Sans MS" pitchFamily="66" charset="0"/>
                  <a:sym typeface="Symbol" pitchFamily="18" charset="2"/>
                </a:rPr>
                <a:t> </a:t>
              </a:r>
              <a:r>
                <a:rPr lang="en-US" sz="2000">
                  <a:latin typeface="Comic Sans MS" pitchFamily="66" charset="0"/>
                </a:rPr>
                <a:t>On(B,Table) </a:t>
              </a:r>
              <a:r>
                <a:rPr lang="en-US" sz="2000" b="1">
                  <a:latin typeface="Comic Sans MS" pitchFamily="66" charset="0"/>
                  <a:sym typeface="Symbol" pitchFamily="18" charset="2"/>
                </a:rPr>
                <a:t></a:t>
              </a:r>
              <a:r>
                <a:rPr lang="en-US" sz="2000">
                  <a:latin typeface="Comic Sans MS" pitchFamily="66" charset="0"/>
                </a:rPr>
                <a:t> On(C,Table) </a:t>
              </a:r>
              <a:r>
                <a:rPr lang="en-US" sz="2000" b="1">
                  <a:latin typeface="Comic Sans MS" pitchFamily="66" charset="0"/>
                  <a:sym typeface="Symbol" pitchFamily="18" charset="2"/>
                </a:rPr>
                <a:t></a:t>
              </a:r>
              <a:r>
                <a:rPr lang="en-US" sz="2000">
                  <a:latin typeface="Comic Sans MS" pitchFamily="66" charset="0"/>
                  <a:sym typeface="Symbol" pitchFamily="18" charset="2"/>
                </a:rPr>
                <a:t> </a:t>
              </a:r>
              <a:r>
                <a:rPr lang="en-US" sz="2000">
                  <a:latin typeface="Comic Sans MS" pitchFamily="66" charset="0"/>
                </a:rPr>
                <a:t>Clear(A) </a:t>
              </a:r>
              <a:r>
                <a:rPr lang="en-US" sz="2000" b="1">
                  <a:latin typeface="Comic Sans MS" pitchFamily="66" charset="0"/>
                  <a:sym typeface="Symbol" pitchFamily="18" charset="2"/>
                </a:rPr>
                <a:t></a:t>
              </a:r>
              <a:r>
                <a:rPr lang="en-US" sz="2000">
                  <a:latin typeface="Comic Sans MS" pitchFamily="66" charset="0"/>
                  <a:sym typeface="Symbol" pitchFamily="18" charset="2"/>
                </a:rPr>
                <a:t> </a:t>
              </a:r>
              <a:r>
                <a:rPr lang="en-US" sz="2000">
                  <a:latin typeface="Comic Sans MS" pitchFamily="66" charset="0"/>
                </a:rPr>
                <a:t>Clear(C)</a:t>
              </a:r>
            </a:p>
          </p:txBody>
        </p:sp>
        <p:sp>
          <p:nvSpPr>
            <p:cNvPr id="319523" name="Line 35"/>
            <p:cNvSpPr>
              <a:spLocks noChangeShapeType="1"/>
            </p:cNvSpPr>
            <p:nvPr/>
          </p:nvSpPr>
          <p:spPr bwMode="auto">
            <a:xfrm flipH="1">
              <a:off x="1824" y="3072"/>
              <a:ext cx="105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9524" name="Line 36"/>
            <p:cNvSpPr>
              <a:spLocks noChangeShapeType="1"/>
            </p:cNvSpPr>
            <p:nvPr/>
          </p:nvSpPr>
          <p:spPr bwMode="auto">
            <a:xfrm>
              <a:off x="2880" y="3072"/>
              <a:ext cx="105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9526" name="Line 38"/>
            <p:cNvSpPr>
              <a:spLocks noChangeShapeType="1"/>
            </p:cNvSpPr>
            <p:nvPr/>
          </p:nvSpPr>
          <p:spPr bwMode="auto">
            <a:xfrm>
              <a:off x="2880" y="3072"/>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9527" name="Line 39"/>
            <p:cNvSpPr>
              <a:spLocks noChangeShapeType="1"/>
            </p:cNvSpPr>
            <p:nvPr/>
          </p:nvSpPr>
          <p:spPr bwMode="auto">
            <a:xfrm flipH="1">
              <a:off x="576" y="3072"/>
              <a:ext cx="2256" cy="2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9528" name="Line 40"/>
            <p:cNvSpPr>
              <a:spLocks noChangeShapeType="1"/>
            </p:cNvSpPr>
            <p:nvPr/>
          </p:nvSpPr>
          <p:spPr bwMode="auto">
            <a:xfrm>
              <a:off x="2976" y="3072"/>
              <a:ext cx="2256" cy="28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2759171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9262</TotalTime>
  <Words>1892</Words>
  <Application>Microsoft Office PowerPoint</Application>
  <PresentationFormat>On-screen Show (4:3)</PresentationFormat>
  <Paragraphs>412</Paragraphs>
  <Slides>48</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Oriel</vt:lpstr>
      <vt:lpstr>Equation</vt:lpstr>
      <vt:lpstr>Adversarial Search &amp; Game Playing</vt:lpstr>
      <vt:lpstr>PowerPoint Presentation</vt:lpstr>
      <vt:lpstr>Texas Hold ‘Em Poker</vt:lpstr>
      <vt:lpstr>The Real World and its Representation</vt:lpstr>
      <vt:lpstr>The Real World and its Representation</vt:lpstr>
      <vt:lpstr>The Real World and its Representation</vt:lpstr>
      <vt:lpstr>PowerPoint Presentation</vt:lpstr>
      <vt:lpstr>Who provides the representation language? </vt:lpstr>
      <vt:lpstr>First Source of Uncertainty: Imperfect Predictions</vt:lpstr>
      <vt:lpstr>Nondeterministic Search in Game Playing</vt:lpstr>
      <vt:lpstr>Game Playing</vt:lpstr>
      <vt:lpstr>Specific Setting  Two-player, turn-taking, deterministic, fully observable, zero-sum, time-constrained game </vt:lpstr>
      <vt:lpstr>Nondeterminism</vt:lpstr>
      <vt:lpstr>Game Tree</vt:lpstr>
      <vt:lpstr>Game Tree</vt:lpstr>
      <vt:lpstr>Choosing an Action: Basic Idea</vt:lpstr>
      <vt:lpstr>Minimax Backup</vt:lpstr>
      <vt:lpstr>Minimax Backup</vt:lpstr>
      <vt:lpstr>Minimax Backup</vt:lpstr>
      <vt:lpstr>Minimax Backup</vt:lpstr>
      <vt:lpstr>Minimax Algorithm</vt:lpstr>
      <vt:lpstr>Real-Time decisions</vt:lpstr>
      <vt:lpstr>Evaluation Function</vt:lpstr>
      <vt:lpstr>Example: Tic-tac-Toe</vt:lpstr>
      <vt:lpstr>Construction of an  Evaluation Function</vt:lpstr>
      <vt:lpstr>Backing up Values</vt:lpstr>
      <vt:lpstr>Continuation</vt:lpstr>
      <vt:lpstr>Why using backed-up values?</vt:lpstr>
      <vt:lpstr>Minimax Algorithm</vt:lpstr>
      <vt:lpstr>Minimax Algorithm</vt:lpstr>
      <vt:lpstr>Game Playing (for MAX)</vt:lpstr>
      <vt:lpstr>Properties of Minimax</vt:lpstr>
      <vt:lpstr>Properties of Minimax</vt:lpstr>
      <vt:lpstr>Can we do better?</vt:lpstr>
      <vt:lpstr>State-of-the-Art</vt:lpstr>
      <vt:lpstr>Checkers: Tinsley vs. Chinook</vt:lpstr>
      <vt:lpstr>Chinook</vt:lpstr>
      <vt:lpstr>Chess: Kasparov vs. Deep Blue</vt:lpstr>
      <vt:lpstr>Chess: Kasparov vs. Deep Junior</vt:lpstr>
      <vt:lpstr>Othello: Murakami vs. Logistello</vt:lpstr>
      <vt:lpstr>Secrets</vt:lpstr>
      <vt:lpstr>Go: Goemate vs. ??</vt:lpstr>
      <vt:lpstr>Go: Goemate vs. ??</vt:lpstr>
      <vt:lpstr>Recent Developments</vt:lpstr>
      <vt:lpstr>Perspective on Games: Con and Pro</vt:lpstr>
      <vt:lpstr>Other Types of Games</vt:lpstr>
      <vt:lpstr>Next Class</vt:lpstr>
      <vt:lpstr>Project Proposal (Optional)</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dc:title>
  <dc:creator>Jean-Claude Latombe</dc:creator>
  <cp:lastModifiedBy>hauser</cp:lastModifiedBy>
  <cp:revision>198</cp:revision>
  <cp:lastPrinted>1601-01-01T00:00:00Z</cp:lastPrinted>
  <dcterms:created xsi:type="dcterms:W3CDTF">2000-01-10T15:15:18Z</dcterms:created>
  <dcterms:modified xsi:type="dcterms:W3CDTF">2012-09-06T14:22:59Z</dcterms:modified>
</cp:coreProperties>
</file>