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3"/>
  </p:notesMasterIdLst>
  <p:sldIdLst>
    <p:sldId id="256" r:id="rId2"/>
    <p:sldId id="376" r:id="rId3"/>
    <p:sldId id="444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45" r:id="rId31"/>
    <p:sldId id="446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38" r:id="rId55"/>
    <p:sldId id="430" r:id="rId56"/>
    <p:sldId id="428" r:id="rId57"/>
    <p:sldId id="431" r:id="rId58"/>
    <p:sldId id="432" r:id="rId59"/>
    <p:sldId id="429" r:id="rId60"/>
    <p:sldId id="434" r:id="rId61"/>
    <p:sldId id="433" r:id="rId62"/>
    <p:sldId id="435" r:id="rId63"/>
    <p:sldId id="436" r:id="rId64"/>
    <p:sldId id="437" r:id="rId65"/>
    <p:sldId id="441" r:id="rId66"/>
    <p:sldId id="440" r:id="rId67"/>
    <p:sldId id="442" r:id="rId68"/>
    <p:sldId id="439" r:id="rId69"/>
    <p:sldId id="443" r:id="rId70"/>
    <p:sldId id="261" r:id="rId71"/>
    <p:sldId id="374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99FF"/>
    <a:srgbClr val="993300"/>
    <a:srgbClr val="FF0000"/>
    <a:srgbClr val="CC6600"/>
    <a:srgbClr val="969696"/>
    <a:srgbClr val="DDDDD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99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7609F2-758F-4598-977B-95C69FE27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7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7168F-31CD-42F4-AE4E-1D8ED22D6309}" type="slidenum">
              <a:rPr lang="en-US"/>
              <a:pPr/>
              <a:t>2</a:t>
            </a:fld>
            <a:endParaRPr lang="en-US"/>
          </a:p>
        </p:txBody>
      </p:sp>
      <p:sp>
        <p:nvSpPr>
          <p:cNvPr id="67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5C34F19-DE2B-4E6A-9E43-4D3CBA789C53}" type="slidenum">
              <a:rPr lang="en-US" sz="1200">
                <a:latin typeface="Tahoma" pitchFamily="34" charset="0"/>
              </a:rPr>
              <a:pPr algn="r"/>
              <a:t>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707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EE4BD-8C6E-452C-90EF-E16B86459D1A}" type="slidenum">
              <a:rPr lang="en-US"/>
              <a:pPr/>
              <a:t>11</a:t>
            </a:fld>
            <a:endParaRPr lang="en-US"/>
          </a:p>
        </p:txBody>
      </p:sp>
      <p:sp>
        <p:nvSpPr>
          <p:cNvPr id="68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049CAE4-ACEB-40F1-8F8F-C0A2C3498102}" type="slidenum">
              <a:rPr lang="en-US" sz="1200">
                <a:latin typeface="Tahoma" pitchFamily="34" charset="0"/>
              </a:rPr>
              <a:pPr algn="r"/>
              <a:t>11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891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47F79-5948-4512-8EBD-8119418DFC30}" type="slidenum">
              <a:rPr lang="en-US"/>
              <a:pPr/>
              <a:t>12</a:t>
            </a:fld>
            <a:endParaRPr lang="en-US"/>
          </a:p>
        </p:txBody>
      </p:sp>
      <p:sp>
        <p:nvSpPr>
          <p:cNvPr id="69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6002CACC-055F-4391-B5DF-52B84B78C6EB}" type="slidenum">
              <a:rPr lang="en-US" sz="1200">
                <a:latin typeface="Tahoma" pitchFamily="34" charset="0"/>
              </a:rPr>
              <a:pPr algn="r"/>
              <a:t>12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912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3BDEE-AA4D-4FF1-801F-CEB0EABAA99C}" type="slidenum">
              <a:rPr lang="en-US"/>
              <a:pPr/>
              <a:t>13</a:t>
            </a:fld>
            <a:endParaRPr lang="en-US"/>
          </a:p>
        </p:txBody>
      </p:sp>
      <p:sp>
        <p:nvSpPr>
          <p:cNvPr id="69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C3FF79C-09A0-4347-8AFC-9030A96ADDAD}" type="slidenum">
              <a:rPr lang="en-US" sz="1200">
                <a:latin typeface="Tahoma" pitchFamily="34" charset="0"/>
              </a:rPr>
              <a:pPr algn="r"/>
              <a:t>13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932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93954-D5C9-4E19-9F05-0E369B1B28DD}" type="slidenum">
              <a:rPr lang="en-US"/>
              <a:pPr/>
              <a:t>14</a:t>
            </a:fld>
            <a:endParaRPr lang="en-US"/>
          </a:p>
        </p:txBody>
      </p:sp>
      <p:sp>
        <p:nvSpPr>
          <p:cNvPr id="69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697F8F79-2017-4078-BA56-A169A8A00701}" type="slidenum">
              <a:rPr lang="en-US" sz="1200">
                <a:latin typeface="Tahoma" pitchFamily="34" charset="0"/>
              </a:rPr>
              <a:pPr algn="r"/>
              <a:t>14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952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0CA51-E099-411E-B9BE-D9E626196D13}" type="slidenum">
              <a:rPr lang="en-US"/>
              <a:pPr/>
              <a:t>15</a:t>
            </a:fld>
            <a:endParaRPr lang="en-US"/>
          </a:p>
        </p:txBody>
      </p:sp>
      <p:sp>
        <p:nvSpPr>
          <p:cNvPr id="69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23370E3-31B7-4B33-91AC-122352A16360}" type="slidenum">
              <a:rPr lang="en-US" sz="1200">
                <a:latin typeface="Tahoma" pitchFamily="34" charset="0"/>
              </a:rPr>
              <a:pPr algn="r"/>
              <a:t>15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973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C0B7E-9E2D-40BD-BAD9-0CDAF9C99183}" type="slidenum">
              <a:rPr lang="en-US"/>
              <a:pPr/>
              <a:t>16</a:t>
            </a:fld>
            <a:endParaRPr lang="en-US"/>
          </a:p>
        </p:txBody>
      </p:sp>
      <p:sp>
        <p:nvSpPr>
          <p:cNvPr id="699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C74C392-9C1B-46EC-92C7-88B3B6323AD6}" type="slidenum">
              <a:rPr lang="en-US" sz="1200">
                <a:latin typeface="Tahoma" pitchFamily="34" charset="0"/>
              </a:rPr>
              <a:pPr algn="r"/>
              <a:t>16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993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BD5FF-9EAF-498F-8352-AA447BB23D69}" type="slidenum">
              <a:rPr lang="en-US"/>
              <a:pPr/>
              <a:t>17</a:t>
            </a:fld>
            <a:endParaRPr lang="en-US"/>
          </a:p>
        </p:txBody>
      </p:sp>
      <p:sp>
        <p:nvSpPr>
          <p:cNvPr id="70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DC7F55BE-E345-49AA-9BFB-4BE048ED4328}" type="slidenum">
              <a:rPr lang="en-US" sz="1200">
                <a:latin typeface="Tahoma" pitchFamily="34" charset="0"/>
              </a:rPr>
              <a:pPr algn="r"/>
              <a:t>17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014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42306-896F-4A54-B3E2-B03743B1D44F}" type="slidenum">
              <a:rPr lang="en-US"/>
              <a:pPr/>
              <a:t>18</a:t>
            </a:fld>
            <a:endParaRPr lang="en-US"/>
          </a:p>
        </p:txBody>
      </p:sp>
      <p:sp>
        <p:nvSpPr>
          <p:cNvPr id="7034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BE0B07C-D5DB-4247-AD2C-679938A4DC5D}" type="slidenum">
              <a:rPr lang="en-US" sz="1200">
                <a:latin typeface="Tahoma" pitchFamily="34" charset="0"/>
              </a:rPr>
              <a:pPr algn="r"/>
              <a:t>18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034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A1546-16AF-4AAC-9DD9-BFE160A84F3E}" type="slidenum">
              <a:rPr lang="en-US"/>
              <a:pPr/>
              <a:t>19</a:t>
            </a:fld>
            <a:endParaRPr lang="en-US"/>
          </a:p>
        </p:txBody>
      </p:sp>
      <p:sp>
        <p:nvSpPr>
          <p:cNvPr id="705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4755BB02-350D-4E07-85BA-250ABC68DDC8}" type="slidenum">
              <a:rPr lang="en-US" sz="1200">
                <a:latin typeface="Tahoma" pitchFamily="34" charset="0"/>
              </a:rPr>
              <a:pPr algn="r"/>
              <a:t>19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055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578488-CDF9-469F-B9F4-66EF7D77427B}" type="slidenum">
              <a:rPr lang="en-US"/>
              <a:pPr/>
              <a:t>20</a:t>
            </a:fld>
            <a:endParaRPr lang="en-US"/>
          </a:p>
        </p:txBody>
      </p:sp>
      <p:sp>
        <p:nvSpPr>
          <p:cNvPr id="7075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BE72D1DA-27D3-487A-837C-28E95DE0AFDE}" type="slidenum">
              <a:rPr lang="en-US" sz="1200">
                <a:latin typeface="Tahoma" pitchFamily="34" charset="0"/>
              </a:rPr>
              <a:pPr algn="r"/>
              <a:t>20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075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53FCC-FF40-4973-925F-5A8ECEA51425}" type="slidenum">
              <a:rPr lang="en-US"/>
              <a:pPr/>
              <a:t>3</a:t>
            </a:fld>
            <a:endParaRPr lang="en-US"/>
          </a:p>
        </p:txBody>
      </p:sp>
      <p:sp>
        <p:nvSpPr>
          <p:cNvPr id="635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B4038D9-D7A3-4E35-812F-871B14356CD2}" type="slidenum">
              <a:rPr lang="en-US" sz="1200">
                <a:latin typeface="Tahoma" pitchFamily="34" charset="0"/>
              </a:rPr>
              <a:pPr algn="r"/>
              <a:t>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35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4CE2F-4B27-4B7E-8FC1-F81044544C90}" type="slidenum">
              <a:rPr lang="en-US"/>
              <a:pPr/>
              <a:t>21</a:t>
            </a:fld>
            <a:endParaRPr lang="en-US"/>
          </a:p>
        </p:txBody>
      </p:sp>
      <p:sp>
        <p:nvSpPr>
          <p:cNvPr id="709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9FFC655-26F2-4B44-88A6-2FE5B16B4F08}" type="slidenum">
              <a:rPr lang="en-US" sz="1200">
                <a:latin typeface="Tahoma" pitchFamily="34" charset="0"/>
              </a:rPr>
              <a:pPr algn="r"/>
              <a:t>21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096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34F4E-AF4B-44C5-A991-87C1CB564A66}" type="slidenum">
              <a:rPr lang="en-US"/>
              <a:pPr/>
              <a:t>22</a:t>
            </a:fld>
            <a:endParaRPr lang="en-US"/>
          </a:p>
        </p:txBody>
      </p:sp>
      <p:sp>
        <p:nvSpPr>
          <p:cNvPr id="7116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2C3ABDDB-FECB-4B1B-ADA2-35C7225337CB}" type="slidenum">
              <a:rPr lang="en-US" sz="1200">
                <a:latin typeface="Tahoma" pitchFamily="34" charset="0"/>
              </a:rPr>
              <a:pPr algn="r"/>
              <a:t>22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116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A9B7C-E11C-428F-8F0F-0F4DDD9586D5}" type="slidenum">
              <a:rPr lang="en-US"/>
              <a:pPr/>
              <a:t>23</a:t>
            </a:fld>
            <a:endParaRPr lang="en-US"/>
          </a:p>
        </p:txBody>
      </p:sp>
      <p:sp>
        <p:nvSpPr>
          <p:cNvPr id="7137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D6B8A08-25EC-4581-A16E-0F2A4DB18E9B}" type="slidenum">
              <a:rPr lang="en-US" sz="1200">
                <a:latin typeface="Tahoma" pitchFamily="34" charset="0"/>
              </a:rPr>
              <a:pPr algn="r"/>
              <a:t>23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137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BC95E-CD58-4513-B5A0-8608F98DEE13}" type="slidenum">
              <a:rPr lang="en-US"/>
              <a:pPr/>
              <a:t>24</a:t>
            </a:fld>
            <a:endParaRPr lang="en-US"/>
          </a:p>
        </p:txBody>
      </p:sp>
      <p:sp>
        <p:nvSpPr>
          <p:cNvPr id="7157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92745B5-0423-43F5-A89A-C07DEA1347D4}" type="slidenum">
              <a:rPr lang="en-US" sz="1200">
                <a:latin typeface="Tahoma" pitchFamily="34" charset="0"/>
              </a:rPr>
              <a:pPr algn="r"/>
              <a:t>24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157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81024-3D8F-4FA5-AEC6-3E85CC58C918}" type="slidenum">
              <a:rPr lang="en-US"/>
              <a:pPr/>
              <a:t>25</a:t>
            </a:fld>
            <a:endParaRPr lang="en-US"/>
          </a:p>
        </p:txBody>
      </p:sp>
      <p:sp>
        <p:nvSpPr>
          <p:cNvPr id="7178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5A75C54-276A-42C6-BCF0-35707F9D2E4A}" type="slidenum">
              <a:rPr lang="en-US" sz="1200">
                <a:latin typeface="Tahoma" pitchFamily="34" charset="0"/>
              </a:rPr>
              <a:pPr algn="r"/>
              <a:t>25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178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E854B-7E57-441A-902F-DEE9EB5C4BCF}" type="slidenum">
              <a:rPr lang="en-US"/>
              <a:pPr/>
              <a:t>26</a:t>
            </a:fld>
            <a:endParaRPr lang="en-US"/>
          </a:p>
        </p:txBody>
      </p:sp>
      <p:sp>
        <p:nvSpPr>
          <p:cNvPr id="7198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83A3137-6374-48E2-8FE1-6B0749370669}" type="slidenum">
              <a:rPr lang="en-US" sz="1200">
                <a:latin typeface="Tahoma" pitchFamily="34" charset="0"/>
              </a:rPr>
              <a:pPr algn="r"/>
              <a:t>26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198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E5546-A3FC-400E-B46A-DFBFD3A07BDC}" type="slidenum">
              <a:rPr lang="en-US"/>
              <a:pPr/>
              <a:t>27</a:t>
            </a:fld>
            <a:endParaRPr lang="en-US"/>
          </a:p>
        </p:txBody>
      </p:sp>
      <p:sp>
        <p:nvSpPr>
          <p:cNvPr id="7219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D00E5C8-02A9-4B61-9897-848E7578AB12}" type="slidenum">
              <a:rPr lang="en-US" sz="1200">
                <a:latin typeface="Tahoma" pitchFamily="34" charset="0"/>
              </a:rPr>
              <a:pPr algn="r"/>
              <a:t>27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219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0FB4F-3B38-4781-B710-D4F721A716C3}" type="slidenum">
              <a:rPr lang="en-US"/>
              <a:pPr/>
              <a:t>28</a:t>
            </a:fld>
            <a:endParaRPr lang="en-US"/>
          </a:p>
        </p:txBody>
      </p:sp>
      <p:sp>
        <p:nvSpPr>
          <p:cNvPr id="7239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0EB6B78-ABA1-4A94-9D51-B471EF6FBE38}" type="slidenum">
              <a:rPr lang="en-US" sz="1200">
                <a:latin typeface="Tahoma" pitchFamily="34" charset="0"/>
              </a:rPr>
              <a:pPr algn="r"/>
              <a:t>28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239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9084A-75FF-454B-9A10-3023C9321CDD}" type="slidenum">
              <a:rPr lang="en-US"/>
              <a:pPr/>
              <a:t>29</a:t>
            </a:fld>
            <a:endParaRPr lang="en-US"/>
          </a:p>
        </p:txBody>
      </p:sp>
      <p:sp>
        <p:nvSpPr>
          <p:cNvPr id="7260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BE774AA-BB67-49C4-9420-D96CCDFDF14A}" type="slidenum">
              <a:rPr lang="en-US" sz="1200">
                <a:latin typeface="Tahoma" pitchFamily="34" charset="0"/>
              </a:rPr>
              <a:pPr algn="r"/>
              <a:t>29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260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9084A-75FF-454B-9A10-3023C9321CDD}" type="slidenum">
              <a:rPr lang="en-US"/>
              <a:pPr/>
              <a:t>30</a:t>
            </a:fld>
            <a:endParaRPr lang="en-US"/>
          </a:p>
        </p:txBody>
      </p:sp>
      <p:sp>
        <p:nvSpPr>
          <p:cNvPr id="7260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BE774AA-BB67-49C4-9420-D96CCDFDF14A}" type="slidenum">
              <a:rPr lang="en-US" sz="1200">
                <a:latin typeface="Tahoma" pitchFamily="34" charset="0"/>
              </a:rPr>
              <a:pPr algn="r"/>
              <a:t>30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260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E3C39-0146-49B4-A730-3737BF51282D}" type="slidenum">
              <a:rPr lang="en-US"/>
              <a:pPr/>
              <a:t>4</a:t>
            </a:fld>
            <a:endParaRPr lang="en-US"/>
          </a:p>
        </p:txBody>
      </p:sp>
      <p:sp>
        <p:nvSpPr>
          <p:cNvPr id="674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D688C157-D210-4FDA-B2D1-F0BD5DEE3CF1}" type="slidenum">
              <a:rPr lang="en-US" sz="1200">
                <a:latin typeface="Tahoma" pitchFamily="34" charset="0"/>
              </a:rPr>
              <a:pPr algn="r"/>
              <a:t>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748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9084A-75FF-454B-9A10-3023C9321CDD}" type="slidenum">
              <a:rPr lang="en-US"/>
              <a:pPr/>
              <a:t>31</a:t>
            </a:fld>
            <a:endParaRPr lang="en-US"/>
          </a:p>
        </p:txBody>
      </p:sp>
      <p:sp>
        <p:nvSpPr>
          <p:cNvPr id="7260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BE774AA-BB67-49C4-9420-D96CCDFDF14A}" type="slidenum">
              <a:rPr lang="en-US" sz="1200">
                <a:latin typeface="Tahoma" pitchFamily="34" charset="0"/>
              </a:rPr>
              <a:pPr algn="r"/>
              <a:t>31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260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11266-CA43-48FE-9BBF-3DA634F684C1}" type="slidenum">
              <a:rPr lang="en-US"/>
              <a:pPr/>
              <a:t>32</a:t>
            </a:fld>
            <a:endParaRPr lang="en-US"/>
          </a:p>
        </p:txBody>
      </p:sp>
      <p:sp>
        <p:nvSpPr>
          <p:cNvPr id="7321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4B25A672-3D3F-426D-8BAF-D5C4228794BD}" type="slidenum">
              <a:rPr lang="en-US" sz="1200">
                <a:latin typeface="Tahoma" pitchFamily="34" charset="0"/>
              </a:rPr>
              <a:pPr algn="r"/>
              <a:t>32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321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3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0AB22-DCD4-4FCB-AFDC-3B55480E8CF9}" type="slidenum">
              <a:rPr lang="en-US"/>
              <a:pPr/>
              <a:t>33</a:t>
            </a:fld>
            <a:endParaRPr lang="en-US"/>
          </a:p>
        </p:txBody>
      </p:sp>
      <p:sp>
        <p:nvSpPr>
          <p:cNvPr id="7342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F0D13E0-207F-4CD7-AF00-CC1D5F0FC04D}" type="slidenum">
              <a:rPr lang="en-US" sz="1200">
                <a:latin typeface="Tahoma" pitchFamily="34" charset="0"/>
              </a:rPr>
              <a:pPr algn="r"/>
              <a:t>33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342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3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4AEED4-0B82-4343-9827-D9F21A594BFA}" type="slidenum">
              <a:rPr lang="en-US"/>
              <a:pPr/>
              <a:t>34</a:t>
            </a:fld>
            <a:endParaRPr lang="en-US"/>
          </a:p>
        </p:txBody>
      </p:sp>
      <p:sp>
        <p:nvSpPr>
          <p:cNvPr id="7362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4462B867-2DFC-43B3-B682-0D6214836BD4}" type="slidenum">
              <a:rPr lang="en-US" sz="1200">
                <a:latin typeface="Tahoma" pitchFamily="34" charset="0"/>
              </a:rPr>
              <a:pPr algn="r"/>
              <a:t>34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362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3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DA341-D2CB-4A20-AAAD-0CA1E4C2AF7B}" type="slidenum">
              <a:rPr lang="en-US"/>
              <a:pPr/>
              <a:t>35</a:t>
            </a:fld>
            <a:endParaRPr lang="en-US"/>
          </a:p>
        </p:txBody>
      </p:sp>
      <p:sp>
        <p:nvSpPr>
          <p:cNvPr id="738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960C190-01B0-45CC-9826-01F7B2D55E05}" type="slidenum">
              <a:rPr lang="en-US" sz="1200">
                <a:latin typeface="Tahoma" pitchFamily="34" charset="0"/>
              </a:rPr>
              <a:pPr algn="r"/>
              <a:t>35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383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3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65285-5371-45DF-8D16-352960D6F517}" type="slidenum">
              <a:rPr lang="en-US"/>
              <a:pPr/>
              <a:t>36</a:t>
            </a:fld>
            <a:endParaRPr lang="en-US"/>
          </a:p>
        </p:txBody>
      </p:sp>
      <p:sp>
        <p:nvSpPr>
          <p:cNvPr id="74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58BBBF6-ABD5-4C8A-95A9-B912F3D9E137}" type="slidenum">
              <a:rPr lang="en-US" sz="1200">
                <a:latin typeface="Tahoma" pitchFamily="34" charset="0"/>
              </a:rPr>
              <a:pPr algn="r"/>
              <a:t>36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403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4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C69B2-3BFD-42CB-A4CE-6261BC8FDEAD}" type="slidenum">
              <a:rPr lang="en-US"/>
              <a:pPr/>
              <a:t>37</a:t>
            </a:fld>
            <a:endParaRPr lang="en-US"/>
          </a:p>
        </p:txBody>
      </p:sp>
      <p:sp>
        <p:nvSpPr>
          <p:cNvPr id="74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5BD87C5-929C-434E-801A-AE38030A5FE0}" type="slidenum">
              <a:rPr lang="en-US" sz="1200">
                <a:latin typeface="Tahoma" pitchFamily="34" charset="0"/>
              </a:rPr>
              <a:pPr algn="r"/>
              <a:t>37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424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4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2E819-E9EB-480E-B76D-BE44AE62E5EB}" type="slidenum">
              <a:rPr lang="en-US"/>
              <a:pPr/>
              <a:t>38</a:t>
            </a:fld>
            <a:endParaRPr lang="en-US"/>
          </a:p>
        </p:txBody>
      </p:sp>
      <p:sp>
        <p:nvSpPr>
          <p:cNvPr id="744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9D3D041A-BEA0-4459-9BD3-C231457AB42B}" type="slidenum">
              <a:rPr lang="en-US" sz="1200">
                <a:latin typeface="Tahoma" pitchFamily="34" charset="0"/>
              </a:rPr>
              <a:pPr algn="r"/>
              <a:t>38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444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4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06070-E1C4-40FD-B6E2-369B5BC57D0A}" type="slidenum">
              <a:rPr lang="en-US"/>
              <a:pPr/>
              <a:t>39</a:t>
            </a:fld>
            <a:endParaRPr lang="en-US"/>
          </a:p>
        </p:txBody>
      </p:sp>
      <p:sp>
        <p:nvSpPr>
          <p:cNvPr id="7464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A9B5909-69E8-46FE-A035-6B55C9EF88E5}" type="slidenum">
              <a:rPr lang="en-US" sz="1200">
                <a:latin typeface="Tahoma" pitchFamily="34" charset="0"/>
              </a:rPr>
              <a:pPr algn="r"/>
              <a:t>39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464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4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106FA-06D1-4951-95C3-907754881B77}" type="slidenum">
              <a:rPr lang="en-US"/>
              <a:pPr/>
              <a:t>40</a:t>
            </a:fld>
            <a:endParaRPr lang="en-US"/>
          </a:p>
        </p:txBody>
      </p:sp>
      <p:sp>
        <p:nvSpPr>
          <p:cNvPr id="74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5B9051D-7B31-4B9E-927E-30E83B2A35BE}" type="slidenum">
              <a:rPr lang="en-US" sz="1200">
                <a:latin typeface="Tahoma" pitchFamily="34" charset="0"/>
              </a:rPr>
              <a:pPr algn="r"/>
              <a:t>40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485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4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AFDA8-CEA2-44EA-8F85-494640030914}" type="slidenum">
              <a:rPr lang="en-US"/>
              <a:pPr/>
              <a:t>5</a:t>
            </a:fld>
            <a:endParaRPr lang="en-US"/>
          </a:p>
        </p:txBody>
      </p:sp>
      <p:sp>
        <p:nvSpPr>
          <p:cNvPr id="6768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BADC4CC7-8FDB-411D-92D2-F773C376975A}" type="slidenum">
              <a:rPr lang="en-US" sz="1200">
                <a:latin typeface="Tahoma" pitchFamily="34" charset="0"/>
              </a:rPr>
              <a:pPr algn="r"/>
              <a:t>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768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58776A-D6F3-4EA1-A1C6-9CBA6F73F99D}" type="slidenum">
              <a:rPr lang="en-US"/>
              <a:pPr/>
              <a:t>41</a:t>
            </a:fld>
            <a:endParaRPr lang="en-US"/>
          </a:p>
        </p:txBody>
      </p:sp>
      <p:sp>
        <p:nvSpPr>
          <p:cNvPr id="7505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0F1AA97-5F97-4172-9BB4-5E99E35EC76F}" type="slidenum">
              <a:rPr lang="en-US" sz="1200">
                <a:latin typeface="Tahoma" pitchFamily="34" charset="0"/>
              </a:rPr>
              <a:pPr algn="r"/>
              <a:t>41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505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5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0DC40-5420-46B9-B67F-9282A2EC80CD}" type="slidenum">
              <a:rPr lang="en-US"/>
              <a:pPr/>
              <a:t>42</a:t>
            </a:fld>
            <a:endParaRPr lang="en-US"/>
          </a:p>
        </p:txBody>
      </p:sp>
      <p:sp>
        <p:nvSpPr>
          <p:cNvPr id="7526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BBC8B18E-0BF5-46C0-BA4B-7F276D9037B6}" type="slidenum">
              <a:rPr lang="en-US" sz="1200">
                <a:latin typeface="Tahoma" pitchFamily="34" charset="0"/>
              </a:rPr>
              <a:pPr algn="r"/>
              <a:t>42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526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5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2BFBA-3A4C-4893-BCCF-60DA11C6874B}" type="slidenum">
              <a:rPr lang="en-US"/>
              <a:pPr/>
              <a:t>43</a:t>
            </a:fld>
            <a:endParaRPr lang="en-US"/>
          </a:p>
        </p:txBody>
      </p:sp>
      <p:sp>
        <p:nvSpPr>
          <p:cNvPr id="75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5419DEF-4833-4449-9460-261825C09F66}" type="slidenum">
              <a:rPr lang="en-US" sz="1200">
                <a:latin typeface="Tahoma" pitchFamily="34" charset="0"/>
              </a:rPr>
              <a:pPr algn="r"/>
              <a:t>43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546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5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16D0C-C3AF-4368-9433-08FEFA9F2CC3}" type="slidenum">
              <a:rPr lang="en-US"/>
              <a:pPr/>
              <a:t>44</a:t>
            </a:fld>
            <a:endParaRPr lang="en-US"/>
          </a:p>
        </p:txBody>
      </p:sp>
      <p:sp>
        <p:nvSpPr>
          <p:cNvPr id="7567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2DDDB00F-D797-4DDE-86A1-8305467103AF}" type="slidenum">
              <a:rPr lang="en-US" sz="1200">
                <a:latin typeface="Tahoma" pitchFamily="34" charset="0"/>
              </a:rPr>
              <a:pPr algn="r"/>
              <a:t>44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567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5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C116A-1DE3-4CB4-A02A-1B25F4E9E171}" type="slidenum">
              <a:rPr lang="en-US"/>
              <a:pPr/>
              <a:t>45</a:t>
            </a:fld>
            <a:endParaRPr lang="en-US"/>
          </a:p>
        </p:txBody>
      </p:sp>
      <p:sp>
        <p:nvSpPr>
          <p:cNvPr id="7587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61DC3B8-7B0C-4306-9E7A-BBDA980426ED}" type="slidenum">
              <a:rPr lang="en-US" sz="1200">
                <a:latin typeface="Tahoma" pitchFamily="34" charset="0"/>
              </a:rPr>
              <a:pPr algn="r"/>
              <a:t>45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587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5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332B7-391D-411D-BA92-925868835F53}" type="slidenum">
              <a:rPr lang="en-US"/>
              <a:pPr/>
              <a:t>46</a:t>
            </a:fld>
            <a:endParaRPr lang="en-US"/>
          </a:p>
        </p:txBody>
      </p:sp>
      <p:sp>
        <p:nvSpPr>
          <p:cNvPr id="7608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D3F4AEB-ACA4-4C56-86B1-F06413865682}" type="slidenum">
              <a:rPr lang="en-US" sz="1200">
                <a:latin typeface="Tahoma" pitchFamily="34" charset="0"/>
              </a:rPr>
              <a:pPr algn="r"/>
              <a:t>46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608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6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EB791-689C-4BDC-93ED-E85DD3E4422F}" type="slidenum">
              <a:rPr lang="en-US"/>
              <a:pPr/>
              <a:t>47</a:t>
            </a:fld>
            <a:endParaRPr lang="en-US"/>
          </a:p>
        </p:txBody>
      </p:sp>
      <p:sp>
        <p:nvSpPr>
          <p:cNvPr id="76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16E7B109-330C-4CAD-9E6F-37F8BD0E2AF9}" type="slidenum">
              <a:rPr lang="en-US" sz="1200">
                <a:latin typeface="Tahoma" pitchFamily="34" charset="0"/>
              </a:rPr>
              <a:pPr algn="r"/>
              <a:t>47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628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6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998C5-7BC4-4150-B21F-54D6BC06409A}" type="slidenum">
              <a:rPr lang="en-US"/>
              <a:pPr/>
              <a:t>48</a:t>
            </a:fld>
            <a:endParaRPr lang="en-US"/>
          </a:p>
        </p:txBody>
      </p:sp>
      <p:sp>
        <p:nvSpPr>
          <p:cNvPr id="764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696F5FAC-F924-463C-9E7F-B4ABC8718BDD}" type="slidenum">
              <a:rPr lang="en-US" sz="1200">
                <a:latin typeface="Tahoma" pitchFamily="34" charset="0"/>
              </a:rPr>
              <a:pPr algn="r"/>
              <a:t>48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649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6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826EB-0292-41A0-ADDF-1EE2EA090DDC}" type="slidenum">
              <a:rPr lang="en-US"/>
              <a:pPr/>
              <a:t>49</a:t>
            </a:fld>
            <a:endParaRPr lang="en-US"/>
          </a:p>
        </p:txBody>
      </p:sp>
      <p:sp>
        <p:nvSpPr>
          <p:cNvPr id="7669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902E390C-4903-4104-BF23-1B9F4E6FB75E}" type="slidenum">
              <a:rPr lang="en-US" sz="1200">
                <a:latin typeface="Tahoma" pitchFamily="34" charset="0"/>
              </a:rPr>
              <a:pPr algn="r"/>
              <a:t>49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669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6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B8BD0-8AB6-427C-96E2-9C9EB04EA979}" type="slidenum">
              <a:rPr lang="en-US"/>
              <a:pPr/>
              <a:t>50</a:t>
            </a:fld>
            <a:endParaRPr lang="en-US"/>
          </a:p>
        </p:txBody>
      </p:sp>
      <p:sp>
        <p:nvSpPr>
          <p:cNvPr id="7690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FF68A6E-1643-4866-B413-5A3038092F06}" type="slidenum">
              <a:rPr lang="en-US" sz="1200">
                <a:latin typeface="Tahoma" pitchFamily="34" charset="0"/>
              </a:rPr>
              <a:pPr algn="r"/>
              <a:t>50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690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6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A7FA43-ABFE-4920-B367-43EA1B6D06C4}" type="slidenum">
              <a:rPr lang="en-US"/>
              <a:pPr/>
              <a:t>6</a:t>
            </a:fld>
            <a:endParaRPr lang="en-US"/>
          </a:p>
        </p:txBody>
      </p:sp>
      <p:sp>
        <p:nvSpPr>
          <p:cNvPr id="6789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22D3553F-DFEE-4C2F-9DA2-1DE377694AFF}" type="slidenum">
              <a:rPr lang="en-US" sz="1200">
                <a:latin typeface="Tahoma" pitchFamily="34" charset="0"/>
              </a:rPr>
              <a:pPr algn="r"/>
              <a:t>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789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0B4B-521D-4D1F-9D16-E842C0064847}" type="slidenum">
              <a:rPr lang="en-US"/>
              <a:pPr/>
              <a:t>7</a:t>
            </a:fld>
            <a:endParaRPr lang="en-US"/>
          </a:p>
        </p:txBody>
      </p:sp>
      <p:sp>
        <p:nvSpPr>
          <p:cNvPr id="68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243F1FB-C22F-473B-82DE-8D0C27B54EC9}" type="slidenum">
              <a:rPr lang="en-US" sz="1200">
                <a:latin typeface="Tahoma" pitchFamily="34" charset="0"/>
              </a:rPr>
              <a:pPr algn="r"/>
              <a:t>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809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52285-5076-40D0-B27A-DB5029620DAE}" type="slidenum">
              <a:rPr lang="en-US"/>
              <a:pPr/>
              <a:t>8</a:t>
            </a:fld>
            <a:endParaRPr lang="en-US"/>
          </a:p>
        </p:txBody>
      </p:sp>
      <p:sp>
        <p:nvSpPr>
          <p:cNvPr id="683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D1AE14CC-14CA-4E07-825D-0E345EC85FD8}" type="slidenum">
              <a:rPr lang="en-US" sz="1200">
                <a:latin typeface="Tahoma" pitchFamily="34" charset="0"/>
              </a:rPr>
              <a:pPr algn="r"/>
              <a:t>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830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5787B-1735-46AC-A134-EBCE90C3332B}" type="slidenum">
              <a:rPr lang="en-US"/>
              <a:pPr/>
              <a:t>9</a:t>
            </a:fld>
            <a:endParaRPr lang="en-US"/>
          </a:p>
        </p:txBody>
      </p:sp>
      <p:sp>
        <p:nvSpPr>
          <p:cNvPr id="6850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930F566A-F0F5-4907-B886-414ACDAEEBDA}" type="slidenum">
              <a:rPr lang="en-US" sz="1200">
                <a:latin typeface="Tahoma" pitchFamily="34" charset="0"/>
              </a:rPr>
              <a:pPr algn="r"/>
              <a:t>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850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97B71-AA7D-4DF9-85F1-CA106992F4D0}" type="slidenum">
              <a:rPr lang="en-US"/>
              <a:pPr/>
              <a:t>10</a:t>
            </a:fld>
            <a:endParaRPr lang="en-US"/>
          </a:p>
        </p:txBody>
      </p:sp>
      <p:sp>
        <p:nvSpPr>
          <p:cNvPr id="6871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B6F40E69-C51D-46AD-99AF-43F4AED64072}" type="slidenum">
              <a:rPr lang="en-US" sz="1200">
                <a:latin typeface="Tahoma" pitchFamily="34" charset="0"/>
              </a:rPr>
              <a:pPr algn="r"/>
              <a:t>10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871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91E3967-5111-47EC-BE12-0AB46C470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9563-AD22-4B80-BD07-08F63F7BE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3BC4-6B0B-428B-A8B9-72F00D22C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EE71DA-0706-4186-9D3C-193DF12C59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CDD9AE9-169A-4E23-82A9-4D93B5B0F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85C8-757A-4452-A945-E2F8AEE5DE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2484-A5F4-4640-AC79-F226E0B674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06F953-F853-4A76-9D3B-696896204E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103F-4599-4C8E-9134-00C0F619E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343408-0FE5-4E4F-A357-8BD5E1824C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AACA41-FDD8-49E3-89AE-22234F3F2B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14FAE14-C8A2-4E46-99A8-411687A67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 B551: Elements of Artificial Intelligence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Instructor: Kris Hauser</a:t>
            </a:r>
          </a:p>
          <a:p>
            <a:r>
              <a:rPr lang="en-US" smtClean="0"/>
              <a:t>http://cs.indiana.edu/~hauserk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A6C4FBA-E560-4E69-860E-E572A37239E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 Labeling</a:t>
            </a:r>
            <a:endParaRPr lang="en-US"/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A1E62-A91C-4DB8-9349-86D2E5C909D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86083" name="Group 3"/>
          <p:cNvGrpSpPr>
            <a:grpSpLocks/>
          </p:cNvGrpSpPr>
          <p:nvPr/>
        </p:nvGrpSpPr>
        <p:grpSpPr bwMode="auto">
          <a:xfrm>
            <a:off x="1143000" y="2362200"/>
            <a:ext cx="7086600" cy="3581400"/>
            <a:chOff x="864" y="1488"/>
            <a:chExt cx="4464" cy="2256"/>
          </a:xfrm>
        </p:grpSpPr>
        <p:grpSp>
          <p:nvGrpSpPr>
            <p:cNvPr id="686084" name="Group 4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686085" name="Freeform 5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6086" name="Freeform 6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6087" name="Freeform 7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686088" name="Group 8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686089" name="Freeform 9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6090" name="Freeform 10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6091" name="Freeform 11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686092" name="Group 12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686093" name="Freeform 13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6094" name="Freeform 14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686095" name="Group 15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686096" name="Freeform 16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6097" name="Freeform 17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6098" name="Freeform 18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686099" name="Text Box 21"/>
          <p:cNvSpPr txBox="1">
            <a:spLocks noChangeArrowheads="1"/>
          </p:cNvSpPr>
          <p:nvPr/>
        </p:nvSpPr>
        <p:spPr bwMode="auto">
          <a:xfrm>
            <a:off x="3657600" y="762000"/>
            <a:ext cx="5486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An “edge extractor” has accurately extracted all the visible edges in the image. The problem is to label each edge as convex (+), concave (-), or occluding (</a:t>
            </a:r>
            <a:r>
              <a:rPr lang="en-US" sz="2000" dirty="0">
                <a:latin typeface="+mj-lt"/>
                <a:sym typeface="Wingdings" pitchFamily="2" charset="2"/>
              </a:rPr>
              <a:t>) such that the complete labeling is physically possible</a:t>
            </a:r>
            <a:endParaRPr lang="en-US" sz="2000" dirty="0">
              <a:latin typeface="+mj-lt"/>
            </a:endParaRPr>
          </a:p>
        </p:txBody>
      </p:sp>
      <p:sp>
        <p:nvSpPr>
          <p:cNvPr id="22" name="Slide Number Placeholder 2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0B1C27A-3BD8-478E-8D42-39A2201CFCB0}" type="slidenum">
              <a:rPr lang="en-US" sz="1400">
                <a:latin typeface="+mn-lt"/>
              </a:rPr>
              <a:pPr algn="r">
                <a:defRPr/>
              </a:pPr>
              <a:t>10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EA4C-CEF9-45B5-A9A2-089833BBB48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688130" name="Group 2"/>
          <p:cNvGrpSpPr>
            <a:grpSpLocks/>
          </p:cNvGrpSpPr>
          <p:nvPr/>
        </p:nvGrpSpPr>
        <p:grpSpPr bwMode="auto">
          <a:xfrm>
            <a:off x="1752600" y="609600"/>
            <a:ext cx="4876800" cy="5791200"/>
            <a:chOff x="1296" y="1668"/>
            <a:chExt cx="1488" cy="1740"/>
          </a:xfrm>
        </p:grpSpPr>
        <p:sp>
          <p:nvSpPr>
            <p:cNvPr id="688131" name="Rectangle 3"/>
            <p:cNvSpPr>
              <a:spLocks noChangeArrowheads="1"/>
            </p:cNvSpPr>
            <p:nvPr/>
          </p:nvSpPr>
          <p:spPr bwMode="auto">
            <a:xfrm>
              <a:off x="1296" y="2304"/>
              <a:ext cx="1008" cy="11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88132" name="Freeform 4"/>
            <p:cNvSpPr>
              <a:spLocks/>
            </p:cNvSpPr>
            <p:nvPr/>
          </p:nvSpPr>
          <p:spPr bwMode="auto">
            <a:xfrm>
              <a:off x="1296" y="2016"/>
              <a:ext cx="1488" cy="288"/>
            </a:xfrm>
            <a:custGeom>
              <a:avLst/>
              <a:gdLst>
                <a:gd name="T0" fmla="*/ 1488 w 1488"/>
                <a:gd name="T1" fmla="*/ 0 h 288"/>
                <a:gd name="T2" fmla="*/ 480 w 1488"/>
                <a:gd name="T3" fmla="*/ 0 h 288"/>
                <a:gd name="T4" fmla="*/ 0 w 1488"/>
                <a:gd name="T5" fmla="*/ 288 h 288"/>
                <a:gd name="T6" fmla="*/ 1008 w 1488"/>
                <a:gd name="T7" fmla="*/ 288 h 288"/>
                <a:gd name="T8" fmla="*/ 1488 w 14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8"/>
                <a:gd name="T16" fmla="*/ 0 h 288"/>
                <a:gd name="T17" fmla="*/ 1488 w 14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8" h="288">
                  <a:moveTo>
                    <a:pt x="1488" y="0"/>
                  </a:moveTo>
                  <a:lnTo>
                    <a:pt x="480" y="0"/>
                  </a:lnTo>
                  <a:lnTo>
                    <a:pt x="0" y="288"/>
                  </a:lnTo>
                  <a:lnTo>
                    <a:pt x="1008" y="288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88133" name="Freeform 5"/>
            <p:cNvSpPr>
              <a:spLocks/>
            </p:cNvSpPr>
            <p:nvPr/>
          </p:nvSpPr>
          <p:spPr bwMode="auto">
            <a:xfrm>
              <a:off x="2304" y="2016"/>
              <a:ext cx="480" cy="1392"/>
            </a:xfrm>
            <a:custGeom>
              <a:avLst/>
              <a:gdLst>
                <a:gd name="T0" fmla="*/ 0 w 480"/>
                <a:gd name="T1" fmla="*/ 288 h 1392"/>
                <a:gd name="T2" fmla="*/ 480 w 480"/>
                <a:gd name="T3" fmla="*/ 0 h 1392"/>
                <a:gd name="T4" fmla="*/ 480 w 480"/>
                <a:gd name="T5" fmla="*/ 1104 h 1392"/>
                <a:gd name="T6" fmla="*/ 0 w 480"/>
                <a:gd name="T7" fmla="*/ 1392 h 1392"/>
                <a:gd name="T8" fmla="*/ 0 w 480"/>
                <a:gd name="T9" fmla="*/ 288 h 1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392"/>
                <a:gd name="T17" fmla="*/ 480 w 480"/>
                <a:gd name="T18" fmla="*/ 1392 h 1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392">
                  <a:moveTo>
                    <a:pt x="0" y="288"/>
                  </a:moveTo>
                  <a:lnTo>
                    <a:pt x="480" y="0"/>
                  </a:lnTo>
                  <a:lnTo>
                    <a:pt x="480" y="1104"/>
                  </a:lnTo>
                  <a:lnTo>
                    <a:pt x="0" y="1392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88134" name="Group 6"/>
            <p:cNvGrpSpPr>
              <a:grpSpLocks/>
            </p:cNvGrpSpPr>
            <p:nvPr/>
          </p:nvGrpSpPr>
          <p:grpSpPr bwMode="auto">
            <a:xfrm>
              <a:off x="1604" y="1668"/>
              <a:ext cx="504" cy="444"/>
              <a:chOff x="1584" y="1668"/>
              <a:chExt cx="504" cy="444"/>
            </a:xfrm>
          </p:grpSpPr>
          <p:sp>
            <p:nvSpPr>
              <p:cNvPr id="688135" name="Rectangle 7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336" cy="336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8136" name="Freeform 8"/>
              <p:cNvSpPr>
                <a:spLocks/>
              </p:cNvSpPr>
              <p:nvPr/>
            </p:nvSpPr>
            <p:spPr bwMode="auto">
              <a:xfrm>
                <a:off x="1920" y="1668"/>
                <a:ext cx="168" cy="444"/>
              </a:xfrm>
              <a:custGeom>
                <a:avLst/>
                <a:gdLst>
                  <a:gd name="T0" fmla="*/ 0 w 168"/>
                  <a:gd name="T1" fmla="*/ 108 h 444"/>
                  <a:gd name="T2" fmla="*/ 0 w 168"/>
                  <a:gd name="T3" fmla="*/ 444 h 444"/>
                  <a:gd name="T4" fmla="*/ 168 w 168"/>
                  <a:gd name="T5" fmla="*/ 344 h 444"/>
                  <a:gd name="T6" fmla="*/ 168 w 168"/>
                  <a:gd name="T7" fmla="*/ 0 h 444"/>
                  <a:gd name="T8" fmla="*/ 0 w 168"/>
                  <a:gd name="T9" fmla="*/ 108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"/>
                  <a:gd name="T16" fmla="*/ 0 h 444"/>
                  <a:gd name="T17" fmla="*/ 168 w 168"/>
                  <a:gd name="T18" fmla="*/ 444 h 4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" h="444">
                    <a:moveTo>
                      <a:pt x="0" y="108"/>
                    </a:moveTo>
                    <a:lnTo>
                      <a:pt x="0" y="444"/>
                    </a:lnTo>
                    <a:lnTo>
                      <a:pt x="168" y="344"/>
                    </a:lnTo>
                    <a:lnTo>
                      <a:pt x="168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8137" name="Freeform 9"/>
              <p:cNvSpPr>
                <a:spLocks/>
              </p:cNvSpPr>
              <p:nvPr/>
            </p:nvSpPr>
            <p:spPr bwMode="auto">
              <a:xfrm>
                <a:off x="1592" y="1668"/>
                <a:ext cx="492" cy="108"/>
              </a:xfrm>
              <a:custGeom>
                <a:avLst/>
                <a:gdLst>
                  <a:gd name="T0" fmla="*/ 328 w 492"/>
                  <a:gd name="T1" fmla="*/ 108 h 108"/>
                  <a:gd name="T2" fmla="*/ 492 w 492"/>
                  <a:gd name="T3" fmla="*/ 0 h 108"/>
                  <a:gd name="T4" fmla="*/ 168 w 492"/>
                  <a:gd name="T5" fmla="*/ 0 h 108"/>
                  <a:gd name="T6" fmla="*/ 0 w 492"/>
                  <a:gd name="T7" fmla="*/ 108 h 108"/>
                  <a:gd name="T8" fmla="*/ 328 w 492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2"/>
                  <a:gd name="T16" fmla="*/ 0 h 108"/>
                  <a:gd name="T17" fmla="*/ 492 w 492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2" h="108">
                    <a:moveTo>
                      <a:pt x="328" y="108"/>
                    </a:moveTo>
                    <a:lnTo>
                      <a:pt x="492" y="0"/>
                    </a:lnTo>
                    <a:lnTo>
                      <a:pt x="168" y="0"/>
                    </a:lnTo>
                    <a:lnTo>
                      <a:pt x="0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688138" name="Line 29"/>
          <p:cNvSpPr>
            <a:spLocks noChangeShapeType="1"/>
          </p:cNvSpPr>
          <p:nvPr/>
        </p:nvSpPr>
        <p:spPr bwMode="auto">
          <a:xfrm>
            <a:off x="5638800" y="2362200"/>
            <a:ext cx="1409700" cy="2362200"/>
          </a:xfrm>
          <a:prstGeom prst="line">
            <a:avLst/>
          </a:prstGeom>
          <a:noFill/>
          <a:ln w="57150">
            <a:solidFill>
              <a:srgbClr val="FF99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8139" name="Text Box 30"/>
          <p:cNvSpPr txBox="1">
            <a:spLocks noChangeArrowheads="1"/>
          </p:cNvSpPr>
          <p:nvPr/>
        </p:nvSpPr>
        <p:spPr bwMode="auto">
          <a:xfrm>
            <a:off x="7048500" y="4495800"/>
            <a:ext cx="1273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FF9900"/>
                </a:solidFill>
                <a:latin typeface="Comic Sans MS" pitchFamily="66" charset="0"/>
              </a:rPr>
              <a:t>Convex </a:t>
            </a:r>
          </a:p>
          <a:p>
            <a:r>
              <a:rPr lang="en-US" sz="2400">
                <a:solidFill>
                  <a:srgbClr val="FF9900"/>
                </a:solidFill>
                <a:latin typeface="Comic Sans MS" pitchFamily="66" charset="0"/>
              </a:rPr>
              <a:t>edges</a:t>
            </a:r>
          </a:p>
        </p:txBody>
      </p:sp>
      <p:sp>
        <p:nvSpPr>
          <p:cNvPr id="688140" name="Line 31"/>
          <p:cNvSpPr>
            <a:spLocks noChangeShapeType="1"/>
          </p:cNvSpPr>
          <p:nvPr/>
        </p:nvSpPr>
        <p:spPr bwMode="auto">
          <a:xfrm>
            <a:off x="5105400" y="4114800"/>
            <a:ext cx="2019300" cy="609600"/>
          </a:xfrm>
          <a:prstGeom prst="line">
            <a:avLst/>
          </a:prstGeom>
          <a:noFill/>
          <a:ln w="57150">
            <a:solidFill>
              <a:srgbClr val="FF99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8141" name="Text Box 33"/>
          <p:cNvSpPr txBox="1">
            <a:spLocks noChangeArrowheads="1"/>
          </p:cNvSpPr>
          <p:nvPr/>
        </p:nvSpPr>
        <p:spPr bwMode="auto">
          <a:xfrm>
            <a:off x="6400800" y="533400"/>
            <a:ext cx="1406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FF6699"/>
                </a:solidFill>
                <a:latin typeface="Comic Sans MS" pitchFamily="66" charset="0"/>
              </a:rPr>
              <a:t>Concave </a:t>
            </a:r>
          </a:p>
          <a:p>
            <a:r>
              <a:rPr lang="en-US" sz="2400">
                <a:solidFill>
                  <a:srgbClr val="FF6699"/>
                </a:solidFill>
                <a:latin typeface="Comic Sans MS" pitchFamily="66" charset="0"/>
              </a:rPr>
              <a:t>edges</a:t>
            </a:r>
          </a:p>
        </p:txBody>
      </p:sp>
      <p:sp>
        <p:nvSpPr>
          <p:cNvPr id="688142" name="Freeform 34"/>
          <p:cNvSpPr>
            <a:spLocks/>
          </p:cNvSpPr>
          <p:nvPr/>
        </p:nvSpPr>
        <p:spPr bwMode="auto">
          <a:xfrm>
            <a:off x="2133600" y="152400"/>
            <a:ext cx="4191000" cy="1905000"/>
          </a:xfrm>
          <a:custGeom>
            <a:avLst/>
            <a:gdLst>
              <a:gd name="T0" fmla="*/ 624 w 2352"/>
              <a:gd name="T1" fmla="*/ 952 h 952"/>
              <a:gd name="T2" fmla="*/ 48 w 2352"/>
              <a:gd name="T3" fmla="*/ 568 h 952"/>
              <a:gd name="T4" fmla="*/ 384 w 2352"/>
              <a:gd name="T5" fmla="*/ 40 h 952"/>
              <a:gd name="T6" fmla="*/ 2352 w 2352"/>
              <a:gd name="T7" fmla="*/ 328 h 952"/>
              <a:gd name="T8" fmla="*/ 0 60000 65536"/>
              <a:gd name="T9" fmla="*/ 0 60000 65536"/>
              <a:gd name="T10" fmla="*/ 0 60000 65536"/>
              <a:gd name="T11" fmla="*/ 0 60000 65536"/>
              <a:gd name="T12" fmla="*/ 0 w 2352"/>
              <a:gd name="T13" fmla="*/ 0 h 952"/>
              <a:gd name="T14" fmla="*/ 2352 w 2352"/>
              <a:gd name="T15" fmla="*/ 952 h 9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52" h="952">
                <a:moveTo>
                  <a:pt x="624" y="952"/>
                </a:moveTo>
                <a:cubicBezTo>
                  <a:pt x="356" y="836"/>
                  <a:pt x="88" y="720"/>
                  <a:pt x="48" y="568"/>
                </a:cubicBezTo>
                <a:cubicBezTo>
                  <a:pt x="8" y="416"/>
                  <a:pt x="0" y="80"/>
                  <a:pt x="384" y="40"/>
                </a:cubicBezTo>
                <a:cubicBezTo>
                  <a:pt x="768" y="0"/>
                  <a:pt x="1560" y="164"/>
                  <a:pt x="2352" y="328"/>
                </a:cubicBezTo>
              </a:path>
            </a:pathLst>
          </a:custGeom>
          <a:noFill/>
          <a:ln w="57150">
            <a:solidFill>
              <a:srgbClr val="FF6699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8143" name="Line 35"/>
          <p:cNvSpPr>
            <a:spLocks noChangeShapeType="1"/>
          </p:cNvSpPr>
          <p:nvPr/>
        </p:nvSpPr>
        <p:spPr bwMode="auto">
          <a:xfrm>
            <a:off x="1066800" y="1828800"/>
            <a:ext cx="609600" cy="2057400"/>
          </a:xfrm>
          <a:prstGeom prst="line">
            <a:avLst/>
          </a:prstGeom>
          <a:noFill/>
          <a:ln w="57150">
            <a:solidFill>
              <a:srgbClr val="9933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8144" name="Line 36"/>
          <p:cNvSpPr>
            <a:spLocks noChangeShapeType="1"/>
          </p:cNvSpPr>
          <p:nvPr/>
        </p:nvSpPr>
        <p:spPr bwMode="auto">
          <a:xfrm>
            <a:off x="1066800" y="1828800"/>
            <a:ext cx="1371600" cy="457200"/>
          </a:xfrm>
          <a:prstGeom prst="line">
            <a:avLst/>
          </a:prstGeom>
          <a:noFill/>
          <a:ln w="57150">
            <a:solidFill>
              <a:srgbClr val="9933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8145" name="Text Box 37"/>
          <p:cNvSpPr txBox="1">
            <a:spLocks noChangeArrowheads="1"/>
          </p:cNvSpPr>
          <p:nvPr/>
        </p:nvSpPr>
        <p:spPr bwMode="auto">
          <a:xfrm>
            <a:off x="228600" y="1066800"/>
            <a:ext cx="167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9933FF"/>
                </a:solidFill>
                <a:latin typeface="Comic Sans MS" pitchFamily="66" charset="0"/>
              </a:rPr>
              <a:t>Occluding</a:t>
            </a:r>
          </a:p>
          <a:p>
            <a:r>
              <a:rPr lang="en-US" sz="2400">
                <a:solidFill>
                  <a:srgbClr val="9933FF"/>
                </a:solidFill>
                <a:latin typeface="Comic Sans MS" pitchFamily="66" charset="0"/>
              </a:rPr>
              <a:t>edges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943600" y="2057400"/>
            <a:ext cx="2362200" cy="711200"/>
            <a:chOff x="3744" y="1296"/>
            <a:chExt cx="1488" cy="448"/>
          </a:xfrm>
        </p:grpSpPr>
        <p:sp>
          <p:nvSpPr>
            <p:cNvPr id="688147" name="Oval 38"/>
            <p:cNvSpPr>
              <a:spLocks noChangeArrowheads="1"/>
            </p:cNvSpPr>
            <p:nvPr/>
          </p:nvSpPr>
          <p:spPr bwMode="auto">
            <a:xfrm>
              <a:off x="3744" y="134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88148" name="Rectangle 40"/>
            <p:cNvSpPr>
              <a:spLocks noChangeArrowheads="1"/>
            </p:cNvSpPr>
            <p:nvPr/>
          </p:nvSpPr>
          <p:spPr bwMode="auto">
            <a:xfrm>
              <a:off x="4512" y="1392"/>
              <a:ext cx="528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88149" name="Freeform 41"/>
            <p:cNvSpPr>
              <a:spLocks/>
            </p:cNvSpPr>
            <p:nvPr/>
          </p:nvSpPr>
          <p:spPr bwMode="auto">
            <a:xfrm>
              <a:off x="4288" y="1360"/>
              <a:ext cx="760" cy="384"/>
            </a:xfrm>
            <a:custGeom>
              <a:avLst/>
              <a:gdLst>
                <a:gd name="T0" fmla="*/ 224 w 760"/>
                <a:gd name="T1" fmla="*/ 32 h 384"/>
                <a:gd name="T2" fmla="*/ 368 w 760"/>
                <a:gd name="T3" fmla="*/ 128 h 384"/>
                <a:gd name="T4" fmla="*/ 560 w 760"/>
                <a:gd name="T5" fmla="*/ 128 h 384"/>
                <a:gd name="T6" fmla="*/ 752 w 760"/>
                <a:gd name="T7" fmla="*/ 272 h 384"/>
                <a:gd name="T8" fmla="*/ 608 w 760"/>
                <a:gd name="T9" fmla="*/ 368 h 384"/>
                <a:gd name="T10" fmla="*/ 416 w 760"/>
                <a:gd name="T11" fmla="*/ 368 h 384"/>
                <a:gd name="T12" fmla="*/ 32 w 760"/>
                <a:gd name="T13" fmla="*/ 320 h 384"/>
                <a:gd name="T14" fmla="*/ 224 w 760"/>
                <a:gd name="T15" fmla="*/ 32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0"/>
                <a:gd name="T25" fmla="*/ 0 h 384"/>
                <a:gd name="T26" fmla="*/ 760 w 760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0" h="384">
                  <a:moveTo>
                    <a:pt x="224" y="32"/>
                  </a:moveTo>
                  <a:cubicBezTo>
                    <a:pt x="280" y="0"/>
                    <a:pt x="312" y="112"/>
                    <a:pt x="368" y="128"/>
                  </a:cubicBezTo>
                  <a:cubicBezTo>
                    <a:pt x="424" y="144"/>
                    <a:pt x="496" y="104"/>
                    <a:pt x="560" y="128"/>
                  </a:cubicBezTo>
                  <a:cubicBezTo>
                    <a:pt x="624" y="152"/>
                    <a:pt x="744" y="232"/>
                    <a:pt x="752" y="272"/>
                  </a:cubicBezTo>
                  <a:cubicBezTo>
                    <a:pt x="760" y="312"/>
                    <a:pt x="664" y="352"/>
                    <a:pt x="608" y="368"/>
                  </a:cubicBezTo>
                  <a:cubicBezTo>
                    <a:pt x="552" y="384"/>
                    <a:pt x="512" y="376"/>
                    <a:pt x="416" y="368"/>
                  </a:cubicBezTo>
                  <a:cubicBezTo>
                    <a:pt x="320" y="360"/>
                    <a:pt x="64" y="376"/>
                    <a:pt x="32" y="320"/>
                  </a:cubicBezTo>
                  <a:cubicBezTo>
                    <a:pt x="0" y="264"/>
                    <a:pt x="168" y="64"/>
                    <a:pt x="224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88150" name="Line 42"/>
            <p:cNvSpPr>
              <a:spLocks noChangeShapeType="1"/>
            </p:cNvSpPr>
            <p:nvPr/>
          </p:nvSpPr>
          <p:spPr bwMode="auto">
            <a:xfrm>
              <a:off x="4560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8151" name="Line 43"/>
            <p:cNvSpPr>
              <a:spLocks noChangeShapeType="1"/>
            </p:cNvSpPr>
            <p:nvPr/>
          </p:nvSpPr>
          <p:spPr bwMode="auto">
            <a:xfrm flipH="1">
              <a:off x="504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8152" name="Oval 44"/>
            <p:cNvSpPr>
              <a:spLocks noChangeArrowheads="1"/>
            </p:cNvSpPr>
            <p:nvPr/>
          </p:nvSpPr>
          <p:spPr bwMode="auto">
            <a:xfrm>
              <a:off x="4464" y="1296"/>
              <a:ext cx="768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88153" name="Line 45"/>
            <p:cNvSpPr>
              <a:spLocks noChangeShapeType="1"/>
            </p:cNvSpPr>
            <p:nvPr/>
          </p:nvSpPr>
          <p:spPr bwMode="auto">
            <a:xfrm>
              <a:off x="3783" y="1371"/>
              <a:ext cx="681" cy="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8154" name="Line 32"/>
          <p:cNvSpPr>
            <a:spLocks noChangeShapeType="1"/>
          </p:cNvSpPr>
          <p:nvPr/>
        </p:nvSpPr>
        <p:spPr bwMode="auto">
          <a:xfrm flipH="1">
            <a:off x="4083050" y="838200"/>
            <a:ext cx="2241550" cy="1123950"/>
          </a:xfrm>
          <a:prstGeom prst="line">
            <a:avLst/>
          </a:prstGeom>
          <a:noFill/>
          <a:ln w="57150">
            <a:solidFill>
              <a:srgbClr val="FF6699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275138" y="1081088"/>
            <a:ext cx="2519362" cy="776287"/>
            <a:chOff x="2693" y="681"/>
            <a:chExt cx="1587" cy="489"/>
          </a:xfrm>
        </p:grpSpPr>
        <p:sp>
          <p:nvSpPr>
            <p:cNvPr id="688156" name="Oval 49"/>
            <p:cNvSpPr>
              <a:spLocks noChangeArrowheads="1"/>
            </p:cNvSpPr>
            <p:nvPr/>
          </p:nvSpPr>
          <p:spPr bwMode="auto">
            <a:xfrm>
              <a:off x="2693" y="1122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88157" name="Line 55"/>
            <p:cNvSpPr>
              <a:spLocks noChangeShapeType="1"/>
            </p:cNvSpPr>
            <p:nvPr/>
          </p:nvSpPr>
          <p:spPr bwMode="auto">
            <a:xfrm flipV="1">
              <a:off x="2704" y="873"/>
              <a:ext cx="782" cy="25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8158" name="Rectangle 50"/>
            <p:cNvSpPr>
              <a:spLocks noChangeArrowheads="1"/>
            </p:cNvSpPr>
            <p:nvPr/>
          </p:nvSpPr>
          <p:spPr bwMode="auto">
            <a:xfrm>
              <a:off x="3648" y="752"/>
              <a:ext cx="528" cy="2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88159" name="Rectangle 56"/>
            <p:cNvSpPr>
              <a:spLocks noChangeArrowheads="1"/>
            </p:cNvSpPr>
            <p:nvPr/>
          </p:nvSpPr>
          <p:spPr bwMode="auto">
            <a:xfrm>
              <a:off x="3792" y="752"/>
              <a:ext cx="38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88160" name="Freeform 57"/>
            <p:cNvSpPr>
              <a:spLocks/>
            </p:cNvSpPr>
            <p:nvPr/>
          </p:nvSpPr>
          <p:spPr bwMode="auto">
            <a:xfrm>
              <a:off x="3456" y="720"/>
              <a:ext cx="824" cy="328"/>
            </a:xfrm>
            <a:custGeom>
              <a:avLst/>
              <a:gdLst>
                <a:gd name="T0" fmla="*/ 192 w 824"/>
                <a:gd name="T1" fmla="*/ 32 h 328"/>
                <a:gd name="T2" fmla="*/ 240 w 824"/>
                <a:gd name="T3" fmla="*/ 80 h 328"/>
                <a:gd name="T4" fmla="*/ 240 w 824"/>
                <a:gd name="T5" fmla="*/ 176 h 328"/>
                <a:gd name="T6" fmla="*/ 384 w 824"/>
                <a:gd name="T7" fmla="*/ 224 h 328"/>
                <a:gd name="T8" fmla="*/ 720 w 824"/>
                <a:gd name="T9" fmla="*/ 224 h 328"/>
                <a:gd name="T10" fmla="*/ 720 w 824"/>
                <a:gd name="T11" fmla="*/ 320 h 328"/>
                <a:gd name="T12" fmla="*/ 96 w 824"/>
                <a:gd name="T13" fmla="*/ 272 h 328"/>
                <a:gd name="T14" fmla="*/ 192 w 824"/>
                <a:gd name="T15" fmla="*/ 32 h 3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24"/>
                <a:gd name="T25" fmla="*/ 0 h 328"/>
                <a:gd name="T26" fmla="*/ 824 w 824"/>
                <a:gd name="T27" fmla="*/ 328 h 3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24" h="328">
                  <a:moveTo>
                    <a:pt x="192" y="32"/>
                  </a:moveTo>
                  <a:cubicBezTo>
                    <a:pt x="216" y="0"/>
                    <a:pt x="232" y="56"/>
                    <a:pt x="240" y="80"/>
                  </a:cubicBezTo>
                  <a:cubicBezTo>
                    <a:pt x="248" y="104"/>
                    <a:pt x="216" y="152"/>
                    <a:pt x="240" y="176"/>
                  </a:cubicBezTo>
                  <a:cubicBezTo>
                    <a:pt x="264" y="200"/>
                    <a:pt x="304" y="216"/>
                    <a:pt x="384" y="224"/>
                  </a:cubicBezTo>
                  <a:cubicBezTo>
                    <a:pt x="464" y="232"/>
                    <a:pt x="664" y="208"/>
                    <a:pt x="720" y="224"/>
                  </a:cubicBezTo>
                  <a:cubicBezTo>
                    <a:pt x="776" y="240"/>
                    <a:pt x="824" y="312"/>
                    <a:pt x="720" y="320"/>
                  </a:cubicBezTo>
                  <a:cubicBezTo>
                    <a:pt x="616" y="328"/>
                    <a:pt x="192" y="320"/>
                    <a:pt x="96" y="272"/>
                  </a:cubicBezTo>
                  <a:cubicBezTo>
                    <a:pt x="0" y="224"/>
                    <a:pt x="168" y="64"/>
                    <a:pt x="192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88161" name="Oval 54"/>
            <p:cNvSpPr>
              <a:spLocks noChangeArrowheads="1"/>
            </p:cNvSpPr>
            <p:nvPr/>
          </p:nvSpPr>
          <p:spPr bwMode="auto">
            <a:xfrm>
              <a:off x="3486" y="681"/>
              <a:ext cx="768" cy="384"/>
            </a:xfrm>
            <a:prstGeom prst="ellips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88162" name="Line 61"/>
            <p:cNvSpPr>
              <a:spLocks noChangeShapeType="1"/>
            </p:cNvSpPr>
            <p:nvPr/>
          </p:nvSpPr>
          <p:spPr bwMode="auto">
            <a:xfrm>
              <a:off x="3792" y="73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8163" name="Line 62"/>
            <p:cNvSpPr>
              <a:spLocks noChangeShapeType="1"/>
            </p:cNvSpPr>
            <p:nvPr/>
          </p:nvSpPr>
          <p:spPr bwMode="auto">
            <a:xfrm>
              <a:off x="3792" y="8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Slide Number Placeholder 3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75C0597-DC72-4A2D-9FCA-246DEE8EC2AC}" type="slidenum">
              <a:rPr lang="en-US" sz="1400">
                <a:latin typeface="+mn-lt"/>
              </a:rPr>
              <a:pPr algn="r">
                <a:defRPr/>
              </a:pPr>
              <a:t>11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AD68-19AF-4A4A-81BB-CC3E36F2DEBA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690178" name="Group 20"/>
          <p:cNvGrpSpPr>
            <a:grpSpLocks/>
          </p:cNvGrpSpPr>
          <p:nvPr/>
        </p:nvGrpSpPr>
        <p:grpSpPr bwMode="auto">
          <a:xfrm>
            <a:off x="1752600" y="609600"/>
            <a:ext cx="4876800" cy="5791200"/>
            <a:chOff x="1296" y="1668"/>
            <a:chExt cx="1488" cy="1740"/>
          </a:xfrm>
        </p:grpSpPr>
        <p:sp>
          <p:nvSpPr>
            <p:cNvPr id="690179" name="Rectangle 21"/>
            <p:cNvSpPr>
              <a:spLocks noChangeArrowheads="1"/>
            </p:cNvSpPr>
            <p:nvPr/>
          </p:nvSpPr>
          <p:spPr bwMode="auto">
            <a:xfrm>
              <a:off x="1296" y="2304"/>
              <a:ext cx="1008" cy="11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90180" name="Freeform 22"/>
            <p:cNvSpPr>
              <a:spLocks/>
            </p:cNvSpPr>
            <p:nvPr/>
          </p:nvSpPr>
          <p:spPr bwMode="auto">
            <a:xfrm>
              <a:off x="1296" y="2016"/>
              <a:ext cx="1488" cy="288"/>
            </a:xfrm>
            <a:custGeom>
              <a:avLst/>
              <a:gdLst>
                <a:gd name="T0" fmla="*/ 1488 w 1488"/>
                <a:gd name="T1" fmla="*/ 0 h 288"/>
                <a:gd name="T2" fmla="*/ 480 w 1488"/>
                <a:gd name="T3" fmla="*/ 0 h 288"/>
                <a:gd name="T4" fmla="*/ 0 w 1488"/>
                <a:gd name="T5" fmla="*/ 288 h 288"/>
                <a:gd name="T6" fmla="*/ 1008 w 1488"/>
                <a:gd name="T7" fmla="*/ 288 h 288"/>
                <a:gd name="T8" fmla="*/ 1488 w 14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8"/>
                <a:gd name="T16" fmla="*/ 0 h 288"/>
                <a:gd name="T17" fmla="*/ 1488 w 14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8" h="288">
                  <a:moveTo>
                    <a:pt x="1488" y="0"/>
                  </a:moveTo>
                  <a:lnTo>
                    <a:pt x="480" y="0"/>
                  </a:lnTo>
                  <a:lnTo>
                    <a:pt x="0" y="288"/>
                  </a:lnTo>
                  <a:lnTo>
                    <a:pt x="1008" y="288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90181" name="Freeform 23"/>
            <p:cNvSpPr>
              <a:spLocks/>
            </p:cNvSpPr>
            <p:nvPr/>
          </p:nvSpPr>
          <p:spPr bwMode="auto">
            <a:xfrm>
              <a:off x="2304" y="2016"/>
              <a:ext cx="480" cy="1392"/>
            </a:xfrm>
            <a:custGeom>
              <a:avLst/>
              <a:gdLst>
                <a:gd name="T0" fmla="*/ 0 w 480"/>
                <a:gd name="T1" fmla="*/ 288 h 1392"/>
                <a:gd name="T2" fmla="*/ 480 w 480"/>
                <a:gd name="T3" fmla="*/ 0 h 1392"/>
                <a:gd name="T4" fmla="*/ 480 w 480"/>
                <a:gd name="T5" fmla="*/ 1104 h 1392"/>
                <a:gd name="T6" fmla="*/ 0 w 480"/>
                <a:gd name="T7" fmla="*/ 1392 h 1392"/>
                <a:gd name="T8" fmla="*/ 0 w 480"/>
                <a:gd name="T9" fmla="*/ 288 h 1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392"/>
                <a:gd name="T17" fmla="*/ 480 w 480"/>
                <a:gd name="T18" fmla="*/ 1392 h 1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392">
                  <a:moveTo>
                    <a:pt x="0" y="288"/>
                  </a:moveTo>
                  <a:lnTo>
                    <a:pt x="480" y="0"/>
                  </a:lnTo>
                  <a:lnTo>
                    <a:pt x="480" y="1104"/>
                  </a:lnTo>
                  <a:lnTo>
                    <a:pt x="0" y="1392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90182" name="Group 24"/>
            <p:cNvGrpSpPr>
              <a:grpSpLocks/>
            </p:cNvGrpSpPr>
            <p:nvPr/>
          </p:nvGrpSpPr>
          <p:grpSpPr bwMode="auto">
            <a:xfrm>
              <a:off x="1604" y="1668"/>
              <a:ext cx="504" cy="444"/>
              <a:chOff x="1584" y="1668"/>
              <a:chExt cx="504" cy="444"/>
            </a:xfrm>
          </p:grpSpPr>
          <p:sp>
            <p:nvSpPr>
              <p:cNvPr id="690183" name="Rectangle 25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336" cy="336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90184" name="Freeform 26"/>
              <p:cNvSpPr>
                <a:spLocks/>
              </p:cNvSpPr>
              <p:nvPr/>
            </p:nvSpPr>
            <p:spPr bwMode="auto">
              <a:xfrm>
                <a:off x="1920" y="1668"/>
                <a:ext cx="168" cy="444"/>
              </a:xfrm>
              <a:custGeom>
                <a:avLst/>
                <a:gdLst>
                  <a:gd name="T0" fmla="*/ 0 w 168"/>
                  <a:gd name="T1" fmla="*/ 108 h 444"/>
                  <a:gd name="T2" fmla="*/ 0 w 168"/>
                  <a:gd name="T3" fmla="*/ 444 h 444"/>
                  <a:gd name="T4" fmla="*/ 168 w 168"/>
                  <a:gd name="T5" fmla="*/ 344 h 444"/>
                  <a:gd name="T6" fmla="*/ 168 w 168"/>
                  <a:gd name="T7" fmla="*/ 0 h 444"/>
                  <a:gd name="T8" fmla="*/ 0 w 168"/>
                  <a:gd name="T9" fmla="*/ 108 h 4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"/>
                  <a:gd name="T16" fmla="*/ 0 h 444"/>
                  <a:gd name="T17" fmla="*/ 168 w 168"/>
                  <a:gd name="T18" fmla="*/ 444 h 4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" h="444">
                    <a:moveTo>
                      <a:pt x="0" y="108"/>
                    </a:moveTo>
                    <a:lnTo>
                      <a:pt x="0" y="444"/>
                    </a:lnTo>
                    <a:lnTo>
                      <a:pt x="168" y="344"/>
                    </a:lnTo>
                    <a:lnTo>
                      <a:pt x="168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90185" name="Freeform 27"/>
              <p:cNvSpPr>
                <a:spLocks/>
              </p:cNvSpPr>
              <p:nvPr/>
            </p:nvSpPr>
            <p:spPr bwMode="auto">
              <a:xfrm>
                <a:off x="1592" y="1668"/>
                <a:ext cx="492" cy="108"/>
              </a:xfrm>
              <a:custGeom>
                <a:avLst/>
                <a:gdLst>
                  <a:gd name="T0" fmla="*/ 328 w 492"/>
                  <a:gd name="T1" fmla="*/ 108 h 108"/>
                  <a:gd name="T2" fmla="*/ 492 w 492"/>
                  <a:gd name="T3" fmla="*/ 0 h 108"/>
                  <a:gd name="T4" fmla="*/ 168 w 492"/>
                  <a:gd name="T5" fmla="*/ 0 h 108"/>
                  <a:gd name="T6" fmla="*/ 0 w 492"/>
                  <a:gd name="T7" fmla="*/ 108 h 108"/>
                  <a:gd name="T8" fmla="*/ 328 w 492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2"/>
                  <a:gd name="T16" fmla="*/ 0 h 108"/>
                  <a:gd name="T17" fmla="*/ 492 w 492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2" h="108">
                    <a:moveTo>
                      <a:pt x="328" y="108"/>
                    </a:moveTo>
                    <a:lnTo>
                      <a:pt x="492" y="0"/>
                    </a:lnTo>
                    <a:lnTo>
                      <a:pt x="168" y="0"/>
                    </a:lnTo>
                    <a:lnTo>
                      <a:pt x="0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690186" name="Line 10"/>
          <p:cNvSpPr>
            <a:spLocks noChangeShapeType="1"/>
          </p:cNvSpPr>
          <p:nvPr/>
        </p:nvSpPr>
        <p:spPr bwMode="auto">
          <a:xfrm flipH="1">
            <a:off x="3352800" y="6400800"/>
            <a:ext cx="171450" cy="0"/>
          </a:xfrm>
          <a:prstGeom prst="line">
            <a:avLst/>
          </a:prstGeom>
          <a:noFill/>
          <a:ln w="88900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0187" name="Line 11"/>
          <p:cNvSpPr>
            <a:spLocks noChangeShapeType="1"/>
          </p:cNvSpPr>
          <p:nvPr/>
        </p:nvSpPr>
        <p:spPr bwMode="auto">
          <a:xfrm rot="-1770231">
            <a:off x="2286000" y="2362200"/>
            <a:ext cx="171450" cy="0"/>
          </a:xfrm>
          <a:prstGeom prst="line">
            <a:avLst/>
          </a:prstGeom>
          <a:noFill/>
          <a:ln w="76200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0188" name="Text Box 12"/>
          <p:cNvSpPr txBox="1">
            <a:spLocks noChangeArrowheads="1"/>
          </p:cNvSpPr>
          <p:nvPr/>
        </p:nvSpPr>
        <p:spPr bwMode="auto">
          <a:xfrm>
            <a:off x="3124200" y="762000"/>
            <a:ext cx="525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400" b="1">
                <a:solidFill>
                  <a:srgbClr val="FF9900"/>
                </a:solidFill>
                <a:latin typeface="Comic Sans MS" pitchFamily="66" charset="0"/>
              </a:rPr>
              <a:t>+</a:t>
            </a:r>
          </a:p>
        </p:txBody>
      </p:sp>
      <p:sp>
        <p:nvSpPr>
          <p:cNvPr id="690189" name="Text Box 13"/>
          <p:cNvSpPr txBox="1">
            <a:spLocks noChangeArrowheads="1"/>
          </p:cNvSpPr>
          <p:nvPr/>
        </p:nvSpPr>
        <p:spPr bwMode="auto">
          <a:xfrm>
            <a:off x="3048000" y="1752600"/>
            <a:ext cx="525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400" b="1">
                <a:solidFill>
                  <a:srgbClr val="FF6699"/>
                </a:solidFill>
                <a:latin typeface="Comic Sans MS" pitchFamily="66" charset="0"/>
                <a:cs typeface="Times New Roman" pitchFamily="18" charset="0"/>
              </a:rPr>
              <a:t>-</a:t>
            </a:r>
          </a:p>
        </p:txBody>
      </p:sp>
      <p:sp>
        <p:nvSpPr>
          <p:cNvPr id="690190" name="Text Box 14"/>
          <p:cNvSpPr txBox="1">
            <a:spLocks noChangeArrowheads="1"/>
          </p:cNvSpPr>
          <p:nvPr/>
        </p:nvSpPr>
        <p:spPr bwMode="auto">
          <a:xfrm>
            <a:off x="3962400" y="1600200"/>
            <a:ext cx="525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400" b="1">
                <a:solidFill>
                  <a:srgbClr val="FF6699"/>
                </a:solidFill>
                <a:latin typeface="Comic Sans MS" pitchFamily="66" charset="0"/>
                <a:cs typeface="Times New Roman" pitchFamily="18" charset="0"/>
              </a:rPr>
              <a:t>-</a:t>
            </a:r>
          </a:p>
        </p:txBody>
      </p:sp>
      <p:sp>
        <p:nvSpPr>
          <p:cNvPr id="690191" name="Text Box 15"/>
          <p:cNvSpPr txBox="1">
            <a:spLocks noChangeArrowheads="1"/>
          </p:cNvSpPr>
          <p:nvPr/>
        </p:nvSpPr>
        <p:spPr bwMode="auto">
          <a:xfrm>
            <a:off x="3886200" y="609600"/>
            <a:ext cx="525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400" b="1">
                <a:solidFill>
                  <a:srgbClr val="FF9900"/>
                </a:solidFill>
                <a:latin typeface="Comic Sans MS" pitchFamily="66" charset="0"/>
              </a:rPr>
              <a:t>+</a:t>
            </a:r>
          </a:p>
        </p:txBody>
      </p:sp>
      <p:sp>
        <p:nvSpPr>
          <p:cNvPr id="690192" name="Text Box 16"/>
          <p:cNvSpPr txBox="1">
            <a:spLocks noChangeArrowheads="1"/>
          </p:cNvSpPr>
          <p:nvPr/>
        </p:nvSpPr>
        <p:spPr bwMode="auto">
          <a:xfrm>
            <a:off x="3429000" y="1143000"/>
            <a:ext cx="525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400" b="1">
                <a:solidFill>
                  <a:srgbClr val="FF9900"/>
                </a:solidFill>
                <a:latin typeface="Comic Sans MS" pitchFamily="66" charset="0"/>
              </a:rPr>
              <a:t>+</a:t>
            </a:r>
          </a:p>
        </p:txBody>
      </p:sp>
      <p:sp>
        <p:nvSpPr>
          <p:cNvPr id="690193" name="Text Box 17"/>
          <p:cNvSpPr txBox="1">
            <a:spLocks noChangeArrowheads="1"/>
          </p:cNvSpPr>
          <p:nvPr/>
        </p:nvSpPr>
        <p:spPr bwMode="auto">
          <a:xfrm>
            <a:off x="3200400" y="2514600"/>
            <a:ext cx="525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400" b="1">
                <a:solidFill>
                  <a:srgbClr val="FF9900"/>
                </a:solidFill>
                <a:latin typeface="Comic Sans MS" pitchFamily="66" charset="0"/>
              </a:rPr>
              <a:t>+</a:t>
            </a:r>
          </a:p>
        </p:txBody>
      </p:sp>
      <p:sp>
        <p:nvSpPr>
          <p:cNvPr id="690194" name="Text Box 18"/>
          <p:cNvSpPr txBox="1">
            <a:spLocks noChangeArrowheads="1"/>
          </p:cNvSpPr>
          <p:nvPr/>
        </p:nvSpPr>
        <p:spPr bwMode="auto">
          <a:xfrm>
            <a:off x="5562600" y="2057400"/>
            <a:ext cx="525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400" b="1">
                <a:solidFill>
                  <a:srgbClr val="FF9900"/>
                </a:solidFill>
                <a:latin typeface="Comic Sans MS" pitchFamily="66" charset="0"/>
              </a:rPr>
              <a:t>+</a:t>
            </a:r>
          </a:p>
        </p:txBody>
      </p:sp>
      <p:sp>
        <p:nvSpPr>
          <p:cNvPr id="690195" name="Text Box 19"/>
          <p:cNvSpPr txBox="1">
            <a:spLocks noChangeArrowheads="1"/>
          </p:cNvSpPr>
          <p:nvPr/>
        </p:nvSpPr>
        <p:spPr bwMode="auto">
          <a:xfrm>
            <a:off x="4572000" y="4114800"/>
            <a:ext cx="525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400" b="1">
                <a:solidFill>
                  <a:srgbClr val="FF9900"/>
                </a:solidFill>
                <a:latin typeface="Comic Sans MS" pitchFamily="66" charset="0"/>
              </a:rPr>
              <a:t>+</a:t>
            </a:r>
          </a:p>
        </p:txBody>
      </p:sp>
      <p:sp>
        <p:nvSpPr>
          <p:cNvPr id="690196" name="Line 29"/>
          <p:cNvSpPr>
            <a:spLocks noChangeShapeType="1"/>
          </p:cNvSpPr>
          <p:nvPr/>
        </p:nvSpPr>
        <p:spPr bwMode="auto">
          <a:xfrm>
            <a:off x="5213350" y="1755775"/>
            <a:ext cx="171450" cy="0"/>
          </a:xfrm>
          <a:prstGeom prst="line">
            <a:avLst/>
          </a:prstGeom>
          <a:noFill/>
          <a:ln w="88900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0197" name="Line 30"/>
          <p:cNvSpPr>
            <a:spLocks noChangeShapeType="1"/>
          </p:cNvSpPr>
          <p:nvPr/>
        </p:nvSpPr>
        <p:spPr bwMode="auto">
          <a:xfrm>
            <a:off x="3662363" y="609600"/>
            <a:ext cx="171450" cy="0"/>
          </a:xfrm>
          <a:prstGeom prst="line">
            <a:avLst/>
          </a:prstGeom>
          <a:noFill/>
          <a:ln w="88900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0198" name="Line 31"/>
          <p:cNvSpPr>
            <a:spLocks noChangeShapeType="1"/>
          </p:cNvSpPr>
          <p:nvPr/>
        </p:nvSpPr>
        <p:spPr bwMode="auto">
          <a:xfrm rot="16200000" flipV="1">
            <a:off x="1666875" y="4733925"/>
            <a:ext cx="171450" cy="0"/>
          </a:xfrm>
          <a:prstGeom prst="line">
            <a:avLst/>
          </a:prstGeom>
          <a:noFill/>
          <a:ln w="88900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0199" name="Line 34"/>
          <p:cNvSpPr>
            <a:spLocks noChangeShapeType="1"/>
          </p:cNvSpPr>
          <p:nvPr/>
        </p:nvSpPr>
        <p:spPr bwMode="auto">
          <a:xfrm rot="-1770231" flipH="1" flipV="1">
            <a:off x="5776913" y="5919788"/>
            <a:ext cx="171450" cy="0"/>
          </a:xfrm>
          <a:prstGeom prst="line">
            <a:avLst/>
          </a:prstGeom>
          <a:noFill/>
          <a:ln w="76200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0200" name="Line 35"/>
          <p:cNvSpPr>
            <a:spLocks noChangeShapeType="1"/>
          </p:cNvSpPr>
          <p:nvPr/>
        </p:nvSpPr>
        <p:spPr bwMode="auto">
          <a:xfrm rot="16200000" flipV="1">
            <a:off x="2676525" y="1604963"/>
            <a:ext cx="171450" cy="0"/>
          </a:xfrm>
          <a:prstGeom prst="line">
            <a:avLst/>
          </a:prstGeom>
          <a:noFill/>
          <a:ln w="88900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0201" name="Line 36"/>
          <p:cNvSpPr>
            <a:spLocks noChangeShapeType="1"/>
          </p:cNvSpPr>
          <p:nvPr/>
        </p:nvSpPr>
        <p:spPr bwMode="auto">
          <a:xfrm rot="16200000" flipH="1">
            <a:off x="4333875" y="1228725"/>
            <a:ext cx="171450" cy="0"/>
          </a:xfrm>
          <a:prstGeom prst="line">
            <a:avLst/>
          </a:prstGeom>
          <a:noFill/>
          <a:ln w="88900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0202" name="Line 38"/>
          <p:cNvSpPr>
            <a:spLocks noChangeShapeType="1"/>
          </p:cNvSpPr>
          <p:nvPr/>
        </p:nvSpPr>
        <p:spPr bwMode="auto">
          <a:xfrm rot="5400000">
            <a:off x="6543675" y="3667125"/>
            <a:ext cx="171450" cy="0"/>
          </a:xfrm>
          <a:prstGeom prst="line">
            <a:avLst/>
          </a:prstGeom>
          <a:noFill/>
          <a:ln w="88900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572000" y="381000"/>
            <a:ext cx="4368800" cy="1739900"/>
            <a:chOff x="2880" y="240"/>
            <a:chExt cx="2752" cy="1096"/>
          </a:xfrm>
        </p:grpSpPr>
        <p:sp>
          <p:nvSpPr>
            <p:cNvPr id="690204" name="Text Box 41"/>
            <p:cNvSpPr txBox="1">
              <a:spLocks noChangeArrowheads="1"/>
            </p:cNvSpPr>
            <p:nvPr/>
          </p:nvSpPr>
          <p:spPr bwMode="auto">
            <a:xfrm>
              <a:off x="4368" y="240"/>
              <a:ext cx="1264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The arrow is</a:t>
              </a:r>
            </a:p>
            <a:p>
              <a:r>
                <a:rPr lang="en-US">
                  <a:latin typeface="Comic Sans MS" pitchFamily="66" charset="0"/>
                </a:rPr>
                <a:t>oriented such</a:t>
              </a:r>
            </a:p>
            <a:p>
              <a:r>
                <a:rPr lang="en-US">
                  <a:latin typeface="Comic Sans MS" pitchFamily="66" charset="0"/>
                </a:rPr>
                <a:t>that the object </a:t>
              </a:r>
            </a:p>
            <a:p>
              <a:r>
                <a:rPr lang="en-US">
                  <a:latin typeface="Comic Sans MS" pitchFamily="66" charset="0"/>
                </a:rPr>
                <a:t>is on the </a:t>
              </a:r>
              <a:r>
                <a:rPr lang="en-US">
                  <a:solidFill>
                    <a:srgbClr val="9933FF"/>
                  </a:solidFill>
                  <a:latin typeface="Comic Sans MS" pitchFamily="66" charset="0"/>
                </a:rPr>
                <a:t>right</a:t>
              </a:r>
              <a:r>
                <a:rPr lang="en-US">
                  <a:latin typeface="Comic Sans MS" pitchFamily="66" charset="0"/>
                </a:rPr>
                <a:t> of</a:t>
              </a:r>
            </a:p>
            <a:p>
              <a:r>
                <a:rPr lang="en-US">
                  <a:latin typeface="Comic Sans MS" pitchFamily="66" charset="0"/>
                </a:rPr>
                <a:t>the occluding </a:t>
              </a:r>
            </a:p>
            <a:p>
              <a:r>
                <a:rPr lang="en-US">
                  <a:latin typeface="Comic Sans MS" pitchFamily="66" charset="0"/>
                </a:rPr>
                <a:t>edge</a:t>
              </a:r>
            </a:p>
          </p:txBody>
        </p:sp>
        <p:sp>
          <p:nvSpPr>
            <p:cNvPr id="690205" name="Line 42"/>
            <p:cNvSpPr>
              <a:spLocks noChangeShapeType="1"/>
            </p:cNvSpPr>
            <p:nvPr/>
          </p:nvSpPr>
          <p:spPr bwMode="auto">
            <a:xfrm flipH="1">
              <a:off x="3504" y="768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0206" name="Line 43"/>
            <p:cNvSpPr>
              <a:spLocks noChangeShapeType="1"/>
            </p:cNvSpPr>
            <p:nvPr/>
          </p:nvSpPr>
          <p:spPr bwMode="auto">
            <a:xfrm flipH="1">
              <a:off x="2880" y="768"/>
              <a:ext cx="14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90207" name="Line 48"/>
          <p:cNvSpPr>
            <a:spLocks noChangeShapeType="1"/>
          </p:cNvSpPr>
          <p:nvPr/>
        </p:nvSpPr>
        <p:spPr bwMode="auto">
          <a:xfrm rot="19413407" flipV="1">
            <a:off x="3036888" y="755650"/>
            <a:ext cx="171450" cy="1588"/>
          </a:xfrm>
          <a:prstGeom prst="line">
            <a:avLst/>
          </a:prstGeom>
          <a:noFill/>
          <a:ln w="88900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Slide Number Placeholder 3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397ACE6-BCC1-4132-BA12-C27B01573C2D}" type="slidenum">
              <a:rPr lang="en-US" sz="1400">
                <a:latin typeface="+mn-lt"/>
              </a:rPr>
              <a:pPr algn="r">
                <a:defRPr/>
              </a:pPr>
              <a:t>12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Possible Edge Labeling</a:t>
            </a:r>
            <a:endParaRPr lang="en-US"/>
          </a:p>
        </p:txBody>
      </p:sp>
      <p:sp>
        <p:nvSpPr>
          <p:cNvPr id="6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6F16EC-E693-40D4-B041-DDDB97EC99D6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92227" name="Group 70"/>
          <p:cNvGrpSpPr>
            <a:grpSpLocks/>
          </p:cNvGrpSpPr>
          <p:nvPr/>
        </p:nvGrpSpPr>
        <p:grpSpPr bwMode="auto">
          <a:xfrm>
            <a:off x="1219200" y="2362200"/>
            <a:ext cx="7086600" cy="3581400"/>
            <a:chOff x="768" y="1488"/>
            <a:chExt cx="4464" cy="2256"/>
          </a:xfrm>
        </p:grpSpPr>
        <p:grpSp>
          <p:nvGrpSpPr>
            <p:cNvPr id="692228" name="Group 53"/>
            <p:cNvGrpSpPr>
              <a:grpSpLocks/>
            </p:cNvGrpSpPr>
            <p:nvPr/>
          </p:nvGrpSpPr>
          <p:grpSpPr bwMode="auto">
            <a:xfrm>
              <a:off x="768" y="1488"/>
              <a:ext cx="4464" cy="2256"/>
              <a:chOff x="768" y="1488"/>
              <a:chExt cx="4464" cy="2256"/>
            </a:xfrm>
          </p:grpSpPr>
          <p:grpSp>
            <p:nvGrpSpPr>
              <p:cNvPr id="692229" name="Group 37"/>
              <p:cNvGrpSpPr>
                <a:grpSpLocks/>
              </p:cNvGrpSpPr>
              <p:nvPr/>
            </p:nvGrpSpPr>
            <p:grpSpPr bwMode="auto">
              <a:xfrm>
                <a:off x="768" y="1488"/>
                <a:ext cx="4464" cy="2256"/>
                <a:chOff x="768" y="1488"/>
                <a:chExt cx="4464" cy="2256"/>
              </a:xfrm>
            </p:grpSpPr>
            <p:grpSp>
              <p:nvGrpSpPr>
                <p:cNvPr id="692230" name="Group 3"/>
                <p:cNvGrpSpPr>
                  <a:grpSpLocks/>
                </p:cNvGrpSpPr>
                <p:nvPr/>
              </p:nvGrpSpPr>
              <p:grpSpPr bwMode="auto">
                <a:xfrm>
                  <a:off x="768" y="1488"/>
                  <a:ext cx="4464" cy="2256"/>
                  <a:chOff x="864" y="1488"/>
                  <a:chExt cx="4464" cy="2256"/>
                </a:xfrm>
              </p:grpSpPr>
              <p:grpSp>
                <p:nvGrpSpPr>
                  <p:cNvPr id="692231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864" y="1488"/>
                    <a:ext cx="1248" cy="1728"/>
                    <a:chOff x="576" y="2496"/>
                    <a:chExt cx="1248" cy="1728"/>
                  </a:xfrm>
                </p:grpSpPr>
                <p:sp>
                  <p:nvSpPr>
                    <p:cNvPr id="69223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576" y="2496"/>
                      <a:ext cx="1248" cy="768"/>
                    </a:xfrm>
                    <a:custGeom>
                      <a:avLst/>
                      <a:gdLst>
                        <a:gd name="T0" fmla="*/ 0 w 1248"/>
                        <a:gd name="T1" fmla="*/ 384 h 768"/>
                        <a:gd name="T2" fmla="*/ 768 w 1248"/>
                        <a:gd name="T3" fmla="*/ 768 h 768"/>
                        <a:gd name="T4" fmla="*/ 1248 w 1248"/>
                        <a:gd name="T5" fmla="*/ 384 h 768"/>
                        <a:gd name="T6" fmla="*/ 480 w 1248"/>
                        <a:gd name="T7" fmla="*/ 0 h 768"/>
                        <a:gd name="T8" fmla="*/ 0 w 1248"/>
                        <a:gd name="T9" fmla="*/ 384 h 7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48"/>
                        <a:gd name="T16" fmla="*/ 0 h 768"/>
                        <a:gd name="T17" fmla="*/ 1248 w 1248"/>
                        <a:gd name="T18" fmla="*/ 768 h 7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48" h="768">
                          <a:moveTo>
                            <a:pt x="0" y="384"/>
                          </a:moveTo>
                          <a:lnTo>
                            <a:pt x="768" y="768"/>
                          </a:lnTo>
                          <a:lnTo>
                            <a:pt x="1248" y="384"/>
                          </a:lnTo>
                          <a:lnTo>
                            <a:pt x="480" y="0"/>
                          </a:lnTo>
                          <a:lnTo>
                            <a:pt x="0" y="384"/>
                          </a:lnTo>
                          <a:close/>
                        </a:path>
                      </a:pathLst>
                    </a:custGeom>
                    <a:solidFill>
                      <a:srgbClr val="CC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692233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576" y="2880"/>
                      <a:ext cx="768" cy="1344"/>
                    </a:xfrm>
                    <a:custGeom>
                      <a:avLst/>
                      <a:gdLst>
                        <a:gd name="T0" fmla="*/ 0 w 768"/>
                        <a:gd name="T1" fmla="*/ 960 h 1344"/>
                        <a:gd name="T2" fmla="*/ 0 w 768"/>
                        <a:gd name="T3" fmla="*/ 0 h 1344"/>
                        <a:gd name="T4" fmla="*/ 768 w 768"/>
                        <a:gd name="T5" fmla="*/ 384 h 1344"/>
                        <a:gd name="T6" fmla="*/ 768 w 768"/>
                        <a:gd name="T7" fmla="*/ 1344 h 1344"/>
                        <a:gd name="T8" fmla="*/ 0 w 768"/>
                        <a:gd name="T9" fmla="*/ 960 h 13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68"/>
                        <a:gd name="T16" fmla="*/ 0 h 1344"/>
                        <a:gd name="T17" fmla="*/ 768 w 768"/>
                        <a:gd name="T18" fmla="*/ 1344 h 13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68" h="1344">
                          <a:moveTo>
                            <a:pt x="0" y="960"/>
                          </a:moveTo>
                          <a:lnTo>
                            <a:pt x="0" y="0"/>
                          </a:lnTo>
                          <a:lnTo>
                            <a:pt x="768" y="384"/>
                          </a:lnTo>
                          <a:lnTo>
                            <a:pt x="768" y="1344"/>
                          </a:lnTo>
                          <a:lnTo>
                            <a:pt x="0" y="960"/>
                          </a:lnTo>
                          <a:close/>
                        </a:path>
                      </a:pathLst>
                    </a:custGeom>
                    <a:solidFill>
                      <a:srgbClr val="CC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692234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344" y="2880"/>
                      <a:ext cx="480" cy="1344"/>
                    </a:xfrm>
                    <a:custGeom>
                      <a:avLst/>
                      <a:gdLst>
                        <a:gd name="T0" fmla="*/ 480 w 480"/>
                        <a:gd name="T1" fmla="*/ 960 h 1344"/>
                        <a:gd name="T2" fmla="*/ 0 w 480"/>
                        <a:gd name="T3" fmla="*/ 1344 h 1344"/>
                        <a:gd name="T4" fmla="*/ 0 w 480"/>
                        <a:gd name="T5" fmla="*/ 384 h 1344"/>
                        <a:gd name="T6" fmla="*/ 480 w 480"/>
                        <a:gd name="T7" fmla="*/ 0 h 1344"/>
                        <a:gd name="T8" fmla="*/ 480 w 480"/>
                        <a:gd name="T9" fmla="*/ 960 h 13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80"/>
                        <a:gd name="T16" fmla="*/ 0 h 1344"/>
                        <a:gd name="T17" fmla="*/ 480 w 480"/>
                        <a:gd name="T18" fmla="*/ 1344 h 13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80" h="1344">
                          <a:moveTo>
                            <a:pt x="480" y="960"/>
                          </a:moveTo>
                          <a:lnTo>
                            <a:pt x="0" y="1344"/>
                          </a:lnTo>
                          <a:lnTo>
                            <a:pt x="0" y="384"/>
                          </a:lnTo>
                          <a:lnTo>
                            <a:pt x="480" y="0"/>
                          </a:lnTo>
                          <a:lnTo>
                            <a:pt x="480" y="960"/>
                          </a:lnTo>
                          <a:close/>
                        </a:path>
                      </a:pathLst>
                    </a:custGeom>
                    <a:solidFill>
                      <a:srgbClr val="CC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692235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872" y="2016"/>
                    <a:ext cx="3456" cy="1536"/>
                    <a:chOff x="1536" y="2112"/>
                    <a:chExt cx="3456" cy="1536"/>
                  </a:xfrm>
                </p:grpSpPr>
                <p:sp>
                  <p:nvSpPr>
                    <p:cNvPr id="692236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536" y="2112"/>
                      <a:ext cx="3456" cy="1152"/>
                    </a:xfrm>
                    <a:custGeom>
                      <a:avLst/>
                      <a:gdLst>
                        <a:gd name="T0" fmla="*/ 0 w 3456"/>
                        <a:gd name="T1" fmla="*/ 768 h 1152"/>
                        <a:gd name="T2" fmla="*/ 2304 w 3456"/>
                        <a:gd name="T3" fmla="*/ 1152 h 1152"/>
                        <a:gd name="T4" fmla="*/ 3456 w 3456"/>
                        <a:gd name="T5" fmla="*/ 384 h 1152"/>
                        <a:gd name="T6" fmla="*/ 1152 w 3456"/>
                        <a:gd name="T7" fmla="*/ 0 h 1152"/>
                        <a:gd name="T8" fmla="*/ 0 w 3456"/>
                        <a:gd name="T9" fmla="*/ 768 h 1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456"/>
                        <a:gd name="T16" fmla="*/ 0 h 1152"/>
                        <a:gd name="T17" fmla="*/ 3456 w 3456"/>
                        <a:gd name="T18" fmla="*/ 1152 h 115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456" h="1152">
                          <a:moveTo>
                            <a:pt x="0" y="768"/>
                          </a:moveTo>
                          <a:lnTo>
                            <a:pt x="2304" y="1152"/>
                          </a:lnTo>
                          <a:lnTo>
                            <a:pt x="3456" y="384"/>
                          </a:lnTo>
                          <a:lnTo>
                            <a:pt x="1152" y="0"/>
                          </a:lnTo>
                          <a:lnTo>
                            <a:pt x="0" y="768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692237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536" y="2880"/>
                      <a:ext cx="2304" cy="768"/>
                    </a:xfrm>
                    <a:custGeom>
                      <a:avLst/>
                      <a:gdLst>
                        <a:gd name="T0" fmla="*/ 0 w 2304"/>
                        <a:gd name="T1" fmla="*/ 384 h 768"/>
                        <a:gd name="T2" fmla="*/ 0 w 2304"/>
                        <a:gd name="T3" fmla="*/ 0 h 768"/>
                        <a:gd name="T4" fmla="*/ 2304 w 2304"/>
                        <a:gd name="T5" fmla="*/ 384 h 768"/>
                        <a:gd name="T6" fmla="*/ 2304 w 2304"/>
                        <a:gd name="T7" fmla="*/ 768 h 768"/>
                        <a:gd name="T8" fmla="*/ 0 w 2304"/>
                        <a:gd name="T9" fmla="*/ 384 h 7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304"/>
                        <a:gd name="T16" fmla="*/ 0 h 768"/>
                        <a:gd name="T17" fmla="*/ 2304 w 2304"/>
                        <a:gd name="T18" fmla="*/ 768 h 7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304" h="768">
                          <a:moveTo>
                            <a:pt x="0" y="384"/>
                          </a:moveTo>
                          <a:lnTo>
                            <a:pt x="0" y="0"/>
                          </a:lnTo>
                          <a:lnTo>
                            <a:pt x="2304" y="384"/>
                          </a:lnTo>
                          <a:lnTo>
                            <a:pt x="2304" y="768"/>
                          </a:lnTo>
                          <a:lnTo>
                            <a:pt x="0" y="38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69223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3840" y="2496"/>
                      <a:ext cx="1152" cy="1152"/>
                    </a:xfrm>
                    <a:custGeom>
                      <a:avLst/>
                      <a:gdLst>
                        <a:gd name="T0" fmla="*/ 1152 w 1152"/>
                        <a:gd name="T1" fmla="*/ 384 h 1152"/>
                        <a:gd name="T2" fmla="*/ 1152 w 1152"/>
                        <a:gd name="T3" fmla="*/ 0 h 1152"/>
                        <a:gd name="T4" fmla="*/ 0 w 1152"/>
                        <a:gd name="T5" fmla="*/ 768 h 1152"/>
                        <a:gd name="T6" fmla="*/ 0 w 1152"/>
                        <a:gd name="T7" fmla="*/ 1152 h 1152"/>
                        <a:gd name="T8" fmla="*/ 1152 w 1152"/>
                        <a:gd name="T9" fmla="*/ 384 h 1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52"/>
                        <a:gd name="T16" fmla="*/ 0 h 1152"/>
                        <a:gd name="T17" fmla="*/ 1152 w 1152"/>
                        <a:gd name="T18" fmla="*/ 1152 h 115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52" h="1152">
                          <a:moveTo>
                            <a:pt x="1152" y="384"/>
                          </a:moveTo>
                          <a:lnTo>
                            <a:pt x="1152" y="0"/>
                          </a:lnTo>
                          <a:lnTo>
                            <a:pt x="0" y="768"/>
                          </a:lnTo>
                          <a:lnTo>
                            <a:pt x="0" y="1152"/>
                          </a:lnTo>
                          <a:lnTo>
                            <a:pt x="1152" y="38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692239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448" y="3072"/>
                    <a:ext cx="1056" cy="672"/>
                    <a:chOff x="2688" y="2976"/>
                    <a:chExt cx="1056" cy="672"/>
                  </a:xfrm>
                </p:grpSpPr>
                <p:sp>
                  <p:nvSpPr>
                    <p:cNvPr id="692240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688" y="3072"/>
                      <a:ext cx="768" cy="576"/>
                    </a:xfrm>
                    <a:custGeom>
                      <a:avLst/>
                      <a:gdLst>
                        <a:gd name="T0" fmla="*/ 0 w 768"/>
                        <a:gd name="T1" fmla="*/ 384 h 576"/>
                        <a:gd name="T2" fmla="*/ 768 w 768"/>
                        <a:gd name="T3" fmla="*/ 576 h 576"/>
                        <a:gd name="T4" fmla="*/ 384 w 768"/>
                        <a:gd name="T5" fmla="*/ 0 h 576"/>
                        <a:gd name="T6" fmla="*/ 0 w 768"/>
                        <a:gd name="T7" fmla="*/ 384 h 57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768"/>
                        <a:gd name="T13" fmla="*/ 0 h 576"/>
                        <a:gd name="T14" fmla="*/ 768 w 768"/>
                        <a:gd name="T15" fmla="*/ 576 h 57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768" h="576">
                          <a:moveTo>
                            <a:pt x="0" y="384"/>
                          </a:moveTo>
                          <a:lnTo>
                            <a:pt x="768" y="576"/>
                          </a:lnTo>
                          <a:lnTo>
                            <a:pt x="384" y="0"/>
                          </a:lnTo>
                          <a:lnTo>
                            <a:pt x="0" y="384"/>
                          </a:lnTo>
                          <a:close/>
                        </a:path>
                      </a:pathLst>
                    </a:custGeom>
                    <a:solidFill>
                      <a:srgbClr val="FFCC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692241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3072" y="2976"/>
                      <a:ext cx="672" cy="672"/>
                    </a:xfrm>
                    <a:custGeom>
                      <a:avLst/>
                      <a:gdLst>
                        <a:gd name="T0" fmla="*/ 0 w 672"/>
                        <a:gd name="T1" fmla="*/ 96 h 672"/>
                        <a:gd name="T2" fmla="*/ 288 w 672"/>
                        <a:gd name="T3" fmla="*/ 0 h 672"/>
                        <a:gd name="T4" fmla="*/ 672 w 672"/>
                        <a:gd name="T5" fmla="*/ 576 h 672"/>
                        <a:gd name="T6" fmla="*/ 384 w 672"/>
                        <a:gd name="T7" fmla="*/ 672 h 672"/>
                        <a:gd name="T8" fmla="*/ 0 w 672"/>
                        <a:gd name="T9" fmla="*/ 96 h 67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72"/>
                        <a:gd name="T16" fmla="*/ 0 h 672"/>
                        <a:gd name="T17" fmla="*/ 672 w 672"/>
                        <a:gd name="T18" fmla="*/ 672 h 67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72" h="672">
                          <a:moveTo>
                            <a:pt x="0" y="96"/>
                          </a:moveTo>
                          <a:lnTo>
                            <a:pt x="288" y="0"/>
                          </a:lnTo>
                          <a:lnTo>
                            <a:pt x="672" y="576"/>
                          </a:lnTo>
                          <a:lnTo>
                            <a:pt x="384" y="672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rgbClr val="FFCC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Comic Sans MS" pitchFamily="66" charset="0"/>
                      </a:endParaRPr>
                    </a:p>
                  </p:txBody>
                </p:sp>
              </p:grpSp>
              <p:grpSp>
                <p:nvGrpSpPr>
                  <p:cNvPr id="69224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456" y="1584"/>
                    <a:ext cx="960" cy="1152"/>
                    <a:chOff x="2112" y="1152"/>
                    <a:chExt cx="960" cy="1152"/>
                  </a:xfrm>
                </p:grpSpPr>
                <p:sp>
                  <p:nvSpPr>
                    <p:cNvPr id="692243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2112" y="1344"/>
                      <a:ext cx="576" cy="960"/>
                    </a:xfrm>
                    <a:custGeom>
                      <a:avLst/>
                      <a:gdLst>
                        <a:gd name="T0" fmla="*/ 0 w 576"/>
                        <a:gd name="T1" fmla="*/ 768 h 960"/>
                        <a:gd name="T2" fmla="*/ 576 w 576"/>
                        <a:gd name="T3" fmla="*/ 960 h 960"/>
                        <a:gd name="T4" fmla="*/ 576 w 576"/>
                        <a:gd name="T5" fmla="*/ 192 h 960"/>
                        <a:gd name="T6" fmla="*/ 0 w 576"/>
                        <a:gd name="T7" fmla="*/ 0 h 960"/>
                        <a:gd name="T8" fmla="*/ 0 w 576"/>
                        <a:gd name="T9" fmla="*/ 768 h 96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76"/>
                        <a:gd name="T16" fmla="*/ 0 h 960"/>
                        <a:gd name="T17" fmla="*/ 576 w 576"/>
                        <a:gd name="T18" fmla="*/ 960 h 96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76" h="960">
                          <a:moveTo>
                            <a:pt x="0" y="768"/>
                          </a:moveTo>
                          <a:lnTo>
                            <a:pt x="576" y="960"/>
                          </a:lnTo>
                          <a:lnTo>
                            <a:pt x="576" y="192"/>
                          </a:lnTo>
                          <a:lnTo>
                            <a:pt x="0" y="0"/>
                          </a:lnTo>
                          <a:lnTo>
                            <a:pt x="0" y="768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692244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2688" y="1344"/>
                      <a:ext cx="384" cy="960"/>
                    </a:xfrm>
                    <a:custGeom>
                      <a:avLst/>
                      <a:gdLst>
                        <a:gd name="T0" fmla="*/ 0 w 384"/>
                        <a:gd name="T1" fmla="*/ 192 h 960"/>
                        <a:gd name="T2" fmla="*/ 384 w 384"/>
                        <a:gd name="T3" fmla="*/ 0 h 960"/>
                        <a:gd name="T4" fmla="*/ 384 w 384"/>
                        <a:gd name="T5" fmla="*/ 768 h 960"/>
                        <a:gd name="T6" fmla="*/ 0 w 384"/>
                        <a:gd name="T7" fmla="*/ 960 h 960"/>
                        <a:gd name="T8" fmla="*/ 0 w 384"/>
                        <a:gd name="T9" fmla="*/ 192 h 96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960"/>
                        <a:gd name="T17" fmla="*/ 384 w 384"/>
                        <a:gd name="T18" fmla="*/ 960 h 96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960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384" y="768"/>
                          </a:lnTo>
                          <a:lnTo>
                            <a:pt x="0" y="960"/>
                          </a:lnTo>
                          <a:lnTo>
                            <a:pt x="0" y="192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692245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112" y="1152"/>
                      <a:ext cx="960" cy="384"/>
                    </a:xfrm>
                    <a:custGeom>
                      <a:avLst/>
                      <a:gdLst>
                        <a:gd name="T0" fmla="*/ 0 w 960"/>
                        <a:gd name="T1" fmla="*/ 192 h 384"/>
                        <a:gd name="T2" fmla="*/ 384 w 960"/>
                        <a:gd name="T3" fmla="*/ 0 h 384"/>
                        <a:gd name="T4" fmla="*/ 960 w 960"/>
                        <a:gd name="T5" fmla="*/ 192 h 384"/>
                        <a:gd name="T6" fmla="*/ 576 w 960"/>
                        <a:gd name="T7" fmla="*/ 384 h 384"/>
                        <a:gd name="T8" fmla="*/ 0 w 960"/>
                        <a:gd name="T9" fmla="*/ 192 h 3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60"/>
                        <a:gd name="T16" fmla="*/ 0 h 384"/>
                        <a:gd name="T17" fmla="*/ 960 w 960"/>
                        <a:gd name="T18" fmla="*/ 384 h 3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60" h="384">
                          <a:moveTo>
                            <a:pt x="0" y="192"/>
                          </a:moveTo>
                          <a:lnTo>
                            <a:pt x="384" y="0"/>
                          </a:lnTo>
                          <a:lnTo>
                            <a:pt x="960" y="192"/>
                          </a:lnTo>
                          <a:lnTo>
                            <a:pt x="576" y="384"/>
                          </a:lnTo>
                          <a:lnTo>
                            <a:pt x="0" y="192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Comic Sans MS" pitchFamily="66" charset="0"/>
                      </a:endParaRPr>
                    </a:p>
                  </p:txBody>
                </p:sp>
              </p:grpSp>
            </p:grpSp>
            <p:sp>
              <p:nvSpPr>
                <p:cNvPr id="69224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68" y="235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224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360" y="192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224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36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2249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2976"/>
                  <a:ext cx="48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225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68" y="1680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2251" name="Line 26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225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656" y="3024"/>
                  <a:ext cx="12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2253" name="Line 28"/>
                <p:cNvSpPr>
                  <a:spLocks noChangeShapeType="1"/>
                </p:cNvSpPr>
                <p:nvPr/>
              </p:nvSpPr>
              <p:spPr bwMode="auto">
                <a:xfrm>
                  <a:off x="2016" y="187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225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776" y="2304"/>
                  <a:ext cx="72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2255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76" y="2664"/>
                  <a:ext cx="168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2256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776" y="288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225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776" y="307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2258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2152" y="3232"/>
                  <a:ext cx="392" cy="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2259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2736" y="3648"/>
                  <a:ext cx="38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92260" name="Line 38"/>
              <p:cNvSpPr>
                <a:spLocks noChangeShapeType="1"/>
              </p:cNvSpPr>
              <p:nvPr/>
            </p:nvSpPr>
            <p:spPr bwMode="auto">
              <a:xfrm flipV="1">
                <a:off x="2352" y="340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61" name="Line 39"/>
              <p:cNvSpPr>
                <a:spLocks noChangeShapeType="1"/>
              </p:cNvSpPr>
              <p:nvPr/>
            </p:nvSpPr>
            <p:spPr bwMode="auto">
              <a:xfrm flipV="1">
                <a:off x="2352" y="321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62" name="Line 40"/>
              <p:cNvSpPr>
                <a:spLocks noChangeShapeType="1"/>
              </p:cNvSpPr>
              <p:nvPr/>
            </p:nvSpPr>
            <p:spPr bwMode="auto">
              <a:xfrm flipV="1">
                <a:off x="2736" y="31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63" name="Line 41"/>
              <p:cNvSpPr>
                <a:spLocks noChangeShapeType="1"/>
              </p:cNvSpPr>
              <p:nvPr/>
            </p:nvSpPr>
            <p:spPr bwMode="auto">
              <a:xfrm>
                <a:off x="3024" y="3072"/>
                <a:ext cx="1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64" name="Line 42"/>
              <p:cNvSpPr>
                <a:spLocks noChangeShapeType="1"/>
              </p:cNvSpPr>
              <p:nvPr/>
            </p:nvSpPr>
            <p:spPr bwMode="auto">
              <a:xfrm>
                <a:off x="3024" y="3072"/>
                <a:ext cx="28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65" name="Line 43"/>
              <p:cNvSpPr>
                <a:spLocks noChangeShapeType="1"/>
              </p:cNvSpPr>
              <p:nvPr/>
            </p:nvSpPr>
            <p:spPr bwMode="auto">
              <a:xfrm flipH="1">
                <a:off x="3264" y="3648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66" name="Line 44"/>
              <p:cNvSpPr>
                <a:spLocks noChangeShapeType="1"/>
              </p:cNvSpPr>
              <p:nvPr/>
            </p:nvSpPr>
            <p:spPr bwMode="auto">
              <a:xfrm flipH="1">
                <a:off x="4656" y="2784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67" name="Line 45"/>
              <p:cNvSpPr>
                <a:spLocks noChangeShapeType="1"/>
              </p:cNvSpPr>
              <p:nvPr/>
            </p:nvSpPr>
            <p:spPr bwMode="auto">
              <a:xfrm flipH="1" flipV="1">
                <a:off x="3552" y="3456"/>
                <a:ext cx="52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68" name="Line 46"/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69" name="Line 47"/>
              <p:cNvSpPr>
                <a:spLocks noChangeShapeType="1"/>
              </p:cNvSpPr>
              <p:nvPr/>
            </p:nvSpPr>
            <p:spPr bwMode="auto">
              <a:xfrm>
                <a:off x="4368" y="2256"/>
                <a:ext cx="496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70" name="Line 48"/>
              <p:cNvSpPr>
                <a:spLocks noChangeShapeType="1"/>
              </p:cNvSpPr>
              <p:nvPr/>
            </p:nvSpPr>
            <p:spPr bwMode="auto">
              <a:xfrm>
                <a:off x="5232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71" name="Line 49"/>
              <p:cNvSpPr>
                <a:spLocks noChangeShapeType="1"/>
              </p:cNvSpPr>
              <p:nvPr/>
            </p:nvSpPr>
            <p:spPr bwMode="auto">
              <a:xfrm flipV="1">
                <a:off x="3360" y="1672"/>
                <a:ext cx="208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72" name="Line 50"/>
              <p:cNvSpPr>
                <a:spLocks noChangeShapeType="1"/>
              </p:cNvSpPr>
              <p:nvPr/>
            </p:nvSpPr>
            <p:spPr bwMode="auto">
              <a:xfrm>
                <a:off x="3744" y="1584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73" name="Line 51"/>
              <p:cNvSpPr>
                <a:spLocks noChangeShapeType="1"/>
              </p:cNvSpPr>
              <p:nvPr/>
            </p:nvSpPr>
            <p:spPr bwMode="auto">
              <a:xfrm>
                <a:off x="4320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2274" name="Line 52"/>
              <p:cNvSpPr>
                <a:spLocks noChangeShapeType="1"/>
              </p:cNvSpPr>
              <p:nvPr/>
            </p:nvSpPr>
            <p:spPr bwMode="auto">
              <a:xfrm>
                <a:off x="4320" y="177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92275" name="Text Box 54"/>
            <p:cNvSpPr txBox="1">
              <a:spLocks noChangeArrowheads="1"/>
            </p:cNvSpPr>
            <p:nvPr/>
          </p:nvSpPr>
          <p:spPr bwMode="auto">
            <a:xfrm>
              <a:off x="4032" y="3222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2276" name="Text Box 55"/>
            <p:cNvSpPr txBox="1">
              <a:spLocks noChangeArrowheads="1"/>
            </p:cNvSpPr>
            <p:nvPr/>
          </p:nvSpPr>
          <p:spPr bwMode="auto">
            <a:xfrm>
              <a:off x="4320" y="2742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2277" name="Text Box 56"/>
            <p:cNvSpPr txBox="1">
              <a:spLocks noChangeArrowheads="1"/>
            </p:cNvSpPr>
            <p:nvPr/>
          </p:nvSpPr>
          <p:spPr bwMode="auto">
            <a:xfrm>
              <a:off x="2832" y="2790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2278" name="Text Box 58"/>
            <p:cNvSpPr txBox="1">
              <a:spLocks noChangeArrowheads="1"/>
            </p:cNvSpPr>
            <p:nvPr/>
          </p:nvSpPr>
          <p:spPr bwMode="auto">
            <a:xfrm>
              <a:off x="1680" y="2022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2279" name="Text Box 59"/>
            <p:cNvSpPr txBox="1">
              <a:spLocks noChangeArrowheads="1"/>
            </p:cNvSpPr>
            <p:nvPr/>
          </p:nvSpPr>
          <p:spPr bwMode="auto">
            <a:xfrm>
              <a:off x="1488" y="2550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2280" name="Text Box 60"/>
            <p:cNvSpPr txBox="1">
              <a:spLocks noChangeArrowheads="1"/>
            </p:cNvSpPr>
            <p:nvPr/>
          </p:nvSpPr>
          <p:spPr bwMode="auto">
            <a:xfrm>
              <a:off x="1056" y="2022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2281" name="Text Box 62"/>
            <p:cNvSpPr txBox="1">
              <a:spLocks noChangeArrowheads="1"/>
            </p:cNvSpPr>
            <p:nvPr/>
          </p:nvSpPr>
          <p:spPr bwMode="auto">
            <a:xfrm>
              <a:off x="2880" y="3318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2282" name="Text Box 63"/>
            <p:cNvSpPr txBox="1">
              <a:spLocks noChangeArrowheads="1"/>
            </p:cNvSpPr>
            <p:nvPr/>
          </p:nvSpPr>
          <p:spPr bwMode="auto">
            <a:xfrm>
              <a:off x="3888" y="2214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2283" name="Text Box 64"/>
            <p:cNvSpPr txBox="1">
              <a:spLocks noChangeArrowheads="1"/>
            </p:cNvSpPr>
            <p:nvPr/>
          </p:nvSpPr>
          <p:spPr bwMode="auto">
            <a:xfrm>
              <a:off x="3984" y="1830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2284" name="Text Box 65"/>
            <p:cNvSpPr txBox="1">
              <a:spLocks noChangeArrowheads="1"/>
            </p:cNvSpPr>
            <p:nvPr/>
          </p:nvSpPr>
          <p:spPr bwMode="auto">
            <a:xfrm>
              <a:off x="3608" y="1710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2285" name="Text Box 68"/>
            <p:cNvSpPr txBox="1">
              <a:spLocks noChangeArrowheads="1"/>
            </p:cNvSpPr>
            <p:nvPr/>
          </p:nvSpPr>
          <p:spPr bwMode="auto">
            <a:xfrm>
              <a:off x="4032" y="245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b="1">
                  <a:latin typeface="Comic Sans MS" pitchFamily="66" charset="0"/>
                </a:rPr>
                <a:t>-</a:t>
              </a:r>
            </a:p>
          </p:txBody>
        </p:sp>
        <p:sp>
          <p:nvSpPr>
            <p:cNvPr id="692286" name="Text Box 69"/>
            <p:cNvSpPr txBox="1">
              <a:spLocks noChangeArrowheads="1"/>
            </p:cNvSpPr>
            <p:nvPr/>
          </p:nvSpPr>
          <p:spPr bwMode="auto">
            <a:xfrm>
              <a:off x="3544" y="24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b="1">
                  <a:latin typeface="Comic Sans MS" pitchFamily="66" charset="0"/>
                </a:rPr>
                <a:t>-</a:t>
              </a:r>
            </a:p>
          </p:txBody>
        </p:sp>
      </p:grpSp>
      <p:sp>
        <p:nvSpPr>
          <p:cNvPr id="65" name="Slide Number Placeholder 6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47BFE7E-0EF6-482B-922B-2F9B2B534894}" type="slidenum">
              <a:rPr lang="en-US" sz="1400">
                <a:latin typeface="+mn-lt"/>
              </a:rPr>
              <a:pPr algn="r">
                <a:defRPr/>
              </a:pPr>
              <a:t>13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Junction Types</a:t>
            </a:r>
            <a:endParaRPr lang="en-US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C27CE1-987F-45F9-9142-0147DCD2890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94275" name="Group 3"/>
          <p:cNvGrpSpPr>
            <a:grpSpLocks/>
          </p:cNvGrpSpPr>
          <p:nvPr/>
        </p:nvGrpSpPr>
        <p:grpSpPr bwMode="auto">
          <a:xfrm>
            <a:off x="1143000" y="2362200"/>
            <a:ext cx="7086600" cy="3581400"/>
            <a:chOff x="864" y="1488"/>
            <a:chExt cx="4464" cy="2256"/>
          </a:xfrm>
        </p:grpSpPr>
        <p:grpSp>
          <p:nvGrpSpPr>
            <p:cNvPr id="694276" name="Group 4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694277" name="Freeform 5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94278" name="Freeform 6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94279" name="Freeform 7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694280" name="Group 8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694281" name="Freeform 9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94282" name="Freeform 10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94283" name="Freeform 11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694284" name="Group 12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694285" name="Freeform 13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94286" name="Freeform 14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694287" name="Group 15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694288" name="Freeform 16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94289" name="Freeform 17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94290" name="Freeform 18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694291" name="Oval 19"/>
          <p:cNvSpPr>
            <a:spLocks noChangeArrowheads="1"/>
          </p:cNvSpPr>
          <p:nvPr/>
        </p:nvSpPr>
        <p:spPr bwMode="auto">
          <a:xfrm>
            <a:off x="2725738" y="2616200"/>
            <a:ext cx="762000" cy="762000"/>
          </a:xfrm>
          <a:prstGeom prst="ellips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srgbClr val="993300"/>
              </a:solidFill>
              <a:latin typeface="Comic Sans MS" pitchFamily="66" charset="0"/>
            </a:endParaRPr>
          </a:p>
        </p:txBody>
      </p:sp>
      <p:sp>
        <p:nvSpPr>
          <p:cNvPr id="694292" name="Oval 20"/>
          <p:cNvSpPr>
            <a:spLocks noChangeArrowheads="1"/>
          </p:cNvSpPr>
          <p:nvPr/>
        </p:nvSpPr>
        <p:spPr bwMode="auto">
          <a:xfrm>
            <a:off x="1524000" y="1981200"/>
            <a:ext cx="762000" cy="762000"/>
          </a:xfrm>
          <a:prstGeom prst="ellips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srgbClr val="993300"/>
              </a:solidFill>
              <a:latin typeface="Comic Sans MS" pitchFamily="66" charset="0"/>
            </a:endParaRPr>
          </a:p>
        </p:txBody>
      </p:sp>
      <p:sp>
        <p:nvSpPr>
          <p:cNvPr id="694293" name="Oval 21"/>
          <p:cNvSpPr>
            <a:spLocks noChangeArrowheads="1"/>
          </p:cNvSpPr>
          <p:nvPr/>
        </p:nvSpPr>
        <p:spPr bwMode="auto">
          <a:xfrm>
            <a:off x="4876800" y="2895600"/>
            <a:ext cx="762000" cy="762000"/>
          </a:xfrm>
          <a:prstGeom prst="ellips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srgbClr val="993300"/>
              </a:solidFill>
              <a:latin typeface="Comic Sans MS" pitchFamily="66" charset="0"/>
            </a:endParaRPr>
          </a:p>
        </p:txBody>
      </p:sp>
      <p:sp>
        <p:nvSpPr>
          <p:cNvPr id="694294" name="Oval 22"/>
          <p:cNvSpPr>
            <a:spLocks noChangeArrowheads="1"/>
          </p:cNvSpPr>
          <p:nvPr/>
        </p:nvSpPr>
        <p:spPr bwMode="auto">
          <a:xfrm>
            <a:off x="6019800" y="4648200"/>
            <a:ext cx="762000" cy="762000"/>
          </a:xfrm>
          <a:prstGeom prst="ellips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srgbClr val="993300"/>
              </a:solidFill>
              <a:latin typeface="Comic Sans MS" pitchFamily="66" charset="0"/>
            </a:endParaRPr>
          </a:p>
        </p:txBody>
      </p:sp>
      <p:sp>
        <p:nvSpPr>
          <p:cNvPr id="694295" name="Text Box 23"/>
          <p:cNvSpPr txBox="1">
            <a:spLocks noChangeArrowheads="1"/>
          </p:cNvSpPr>
          <p:nvPr/>
        </p:nvSpPr>
        <p:spPr bwMode="auto">
          <a:xfrm>
            <a:off x="3184525" y="2179638"/>
            <a:ext cx="84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993300"/>
                </a:solidFill>
                <a:latin typeface="Comic Sans MS" pitchFamily="66" charset="0"/>
              </a:rPr>
              <a:t>Fork</a:t>
            </a:r>
          </a:p>
        </p:txBody>
      </p:sp>
      <p:sp>
        <p:nvSpPr>
          <p:cNvPr id="694296" name="Text Box 24"/>
          <p:cNvSpPr txBox="1">
            <a:spLocks noChangeArrowheads="1"/>
          </p:cNvSpPr>
          <p:nvPr/>
        </p:nvSpPr>
        <p:spPr bwMode="auto">
          <a:xfrm>
            <a:off x="2117725" y="1646238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993300"/>
                </a:solidFill>
                <a:latin typeface="Comic Sans MS" pitchFamily="66" charset="0"/>
              </a:rPr>
              <a:t>L</a:t>
            </a:r>
          </a:p>
        </p:txBody>
      </p:sp>
      <p:sp>
        <p:nvSpPr>
          <p:cNvPr id="694297" name="Text Box 25"/>
          <p:cNvSpPr txBox="1">
            <a:spLocks noChangeArrowheads="1"/>
          </p:cNvSpPr>
          <p:nvPr/>
        </p:nvSpPr>
        <p:spPr bwMode="auto">
          <a:xfrm>
            <a:off x="4784725" y="2484438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9933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694298" name="Text Box 26"/>
          <p:cNvSpPr txBox="1">
            <a:spLocks noChangeArrowheads="1"/>
          </p:cNvSpPr>
          <p:nvPr/>
        </p:nvSpPr>
        <p:spPr bwMode="auto">
          <a:xfrm>
            <a:off x="6461125" y="423703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993300"/>
                </a:solidFill>
                <a:latin typeface="Comic Sans MS" pitchFamily="66" charset="0"/>
              </a:rPr>
              <a:t>Y</a:t>
            </a:r>
          </a:p>
        </p:txBody>
      </p:sp>
      <p:sp>
        <p:nvSpPr>
          <p:cNvPr id="29" name="Slide Number Placeholder 28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C82E97D-2E11-4D10-AF04-AFA66CC462DE}" type="slidenum">
              <a:rPr lang="en-US" sz="1400">
                <a:latin typeface="+mn-lt"/>
              </a:rPr>
              <a:pPr algn="r">
                <a:defRPr/>
              </a:pPr>
              <a:t>14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Junction Label Sets</a:t>
            </a:r>
            <a:endParaRPr lang="en-US"/>
          </a:p>
        </p:txBody>
      </p:sp>
      <p:sp>
        <p:nvSpPr>
          <p:cNvPr id="8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D59E9C-70CB-4DEF-A4A9-01EFC6972AB1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96323" name="Group 121"/>
          <p:cNvGrpSpPr>
            <a:grpSpLocks/>
          </p:cNvGrpSpPr>
          <p:nvPr/>
        </p:nvGrpSpPr>
        <p:grpSpPr bwMode="auto">
          <a:xfrm>
            <a:off x="685800" y="2024063"/>
            <a:ext cx="8077200" cy="630237"/>
            <a:chOff x="432" y="1275"/>
            <a:chExt cx="5088" cy="397"/>
          </a:xfrm>
        </p:grpSpPr>
        <p:sp>
          <p:nvSpPr>
            <p:cNvPr id="696324" name="Text Box 77"/>
            <p:cNvSpPr txBox="1">
              <a:spLocks noChangeArrowheads="1"/>
            </p:cNvSpPr>
            <p:nvPr/>
          </p:nvSpPr>
          <p:spPr bwMode="auto">
            <a:xfrm>
              <a:off x="832" y="135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6325" name="Line 3"/>
            <p:cNvSpPr>
              <a:spLocks noChangeShapeType="1"/>
            </p:cNvSpPr>
            <p:nvPr/>
          </p:nvSpPr>
          <p:spPr bwMode="auto">
            <a:xfrm>
              <a:off x="432" y="134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26" name="Line 4"/>
            <p:cNvSpPr>
              <a:spLocks noChangeShapeType="1"/>
            </p:cNvSpPr>
            <p:nvPr/>
          </p:nvSpPr>
          <p:spPr bwMode="auto">
            <a:xfrm flipV="1">
              <a:off x="816" y="134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27" name="Line 7"/>
            <p:cNvSpPr>
              <a:spLocks noChangeShapeType="1"/>
            </p:cNvSpPr>
            <p:nvPr/>
          </p:nvSpPr>
          <p:spPr bwMode="auto">
            <a:xfrm>
              <a:off x="1296" y="134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28" name="Line 8"/>
            <p:cNvSpPr>
              <a:spLocks noChangeShapeType="1"/>
            </p:cNvSpPr>
            <p:nvPr/>
          </p:nvSpPr>
          <p:spPr bwMode="auto">
            <a:xfrm flipV="1">
              <a:off x="1680" y="134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29" name="Line 10"/>
            <p:cNvSpPr>
              <a:spLocks noChangeShapeType="1"/>
            </p:cNvSpPr>
            <p:nvPr/>
          </p:nvSpPr>
          <p:spPr bwMode="auto">
            <a:xfrm>
              <a:off x="2160" y="134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30" name="Line 11"/>
            <p:cNvSpPr>
              <a:spLocks noChangeShapeType="1"/>
            </p:cNvSpPr>
            <p:nvPr/>
          </p:nvSpPr>
          <p:spPr bwMode="auto">
            <a:xfrm flipV="1">
              <a:off x="2544" y="134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31" name="Line 13"/>
            <p:cNvSpPr>
              <a:spLocks noChangeShapeType="1"/>
            </p:cNvSpPr>
            <p:nvPr/>
          </p:nvSpPr>
          <p:spPr bwMode="auto">
            <a:xfrm>
              <a:off x="4752" y="134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32" name="Line 14"/>
            <p:cNvSpPr>
              <a:spLocks noChangeShapeType="1"/>
            </p:cNvSpPr>
            <p:nvPr/>
          </p:nvSpPr>
          <p:spPr bwMode="auto">
            <a:xfrm flipV="1">
              <a:off x="5136" y="134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33" name="Line 16"/>
            <p:cNvSpPr>
              <a:spLocks noChangeShapeType="1"/>
            </p:cNvSpPr>
            <p:nvPr/>
          </p:nvSpPr>
          <p:spPr bwMode="auto">
            <a:xfrm>
              <a:off x="3888" y="134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34" name="Line 17"/>
            <p:cNvSpPr>
              <a:spLocks noChangeShapeType="1"/>
            </p:cNvSpPr>
            <p:nvPr/>
          </p:nvSpPr>
          <p:spPr bwMode="auto">
            <a:xfrm flipV="1">
              <a:off x="4272" y="134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35" name="Line 19"/>
            <p:cNvSpPr>
              <a:spLocks noChangeShapeType="1"/>
            </p:cNvSpPr>
            <p:nvPr/>
          </p:nvSpPr>
          <p:spPr bwMode="auto">
            <a:xfrm>
              <a:off x="3024" y="134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36" name="Line 20"/>
            <p:cNvSpPr>
              <a:spLocks noChangeShapeType="1"/>
            </p:cNvSpPr>
            <p:nvPr/>
          </p:nvSpPr>
          <p:spPr bwMode="auto">
            <a:xfrm flipV="1">
              <a:off x="3408" y="134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37" name="Line 69"/>
            <p:cNvSpPr>
              <a:spLocks noChangeShapeType="1"/>
            </p:cNvSpPr>
            <p:nvPr/>
          </p:nvSpPr>
          <p:spPr bwMode="auto">
            <a:xfrm>
              <a:off x="1296" y="1344"/>
              <a:ext cx="256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38" name="Line 70"/>
            <p:cNvSpPr>
              <a:spLocks noChangeShapeType="1"/>
            </p:cNvSpPr>
            <p:nvPr/>
          </p:nvSpPr>
          <p:spPr bwMode="auto">
            <a:xfrm>
              <a:off x="432" y="1344"/>
              <a:ext cx="256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39" name="Line 73"/>
            <p:cNvSpPr>
              <a:spLocks noChangeShapeType="1"/>
            </p:cNvSpPr>
            <p:nvPr/>
          </p:nvSpPr>
          <p:spPr bwMode="auto">
            <a:xfrm flipV="1">
              <a:off x="2544" y="1488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40" name="Line 74"/>
            <p:cNvSpPr>
              <a:spLocks noChangeShapeType="1"/>
            </p:cNvSpPr>
            <p:nvPr/>
          </p:nvSpPr>
          <p:spPr bwMode="auto">
            <a:xfrm flipV="1">
              <a:off x="1680" y="1488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41" name="Text Box 78"/>
            <p:cNvSpPr txBox="1">
              <a:spLocks noChangeArrowheads="1"/>
            </p:cNvSpPr>
            <p:nvPr/>
          </p:nvSpPr>
          <p:spPr bwMode="auto">
            <a:xfrm>
              <a:off x="2304" y="135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6342" name="Text Box 81"/>
            <p:cNvSpPr txBox="1">
              <a:spLocks noChangeArrowheads="1"/>
            </p:cNvSpPr>
            <p:nvPr/>
          </p:nvSpPr>
          <p:spPr bwMode="auto">
            <a:xfrm>
              <a:off x="4752" y="1307"/>
              <a:ext cx="2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32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696343" name="Text Box 82"/>
            <p:cNvSpPr txBox="1">
              <a:spLocks noChangeArrowheads="1"/>
            </p:cNvSpPr>
            <p:nvPr/>
          </p:nvSpPr>
          <p:spPr bwMode="auto">
            <a:xfrm>
              <a:off x="3416" y="1275"/>
              <a:ext cx="2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32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696344" name="Line 83"/>
            <p:cNvSpPr>
              <a:spLocks noChangeShapeType="1"/>
            </p:cNvSpPr>
            <p:nvPr/>
          </p:nvSpPr>
          <p:spPr bwMode="auto">
            <a:xfrm flipH="1" flipV="1">
              <a:off x="3176" y="1456"/>
              <a:ext cx="232" cy="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45" name="Line 85"/>
            <p:cNvSpPr>
              <a:spLocks noChangeShapeType="1"/>
            </p:cNvSpPr>
            <p:nvPr/>
          </p:nvSpPr>
          <p:spPr bwMode="auto">
            <a:xfrm flipH="1" flipV="1">
              <a:off x="4016" y="1440"/>
              <a:ext cx="25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46" name="Line 86"/>
            <p:cNvSpPr>
              <a:spLocks noChangeShapeType="1"/>
            </p:cNvSpPr>
            <p:nvPr/>
          </p:nvSpPr>
          <p:spPr bwMode="auto">
            <a:xfrm flipH="1">
              <a:off x="4400" y="1344"/>
              <a:ext cx="25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47" name="Line 88"/>
            <p:cNvSpPr>
              <a:spLocks noChangeShapeType="1"/>
            </p:cNvSpPr>
            <p:nvPr/>
          </p:nvSpPr>
          <p:spPr bwMode="auto">
            <a:xfrm flipH="1">
              <a:off x="5240" y="1344"/>
              <a:ext cx="280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6348" name="Group 122"/>
          <p:cNvGrpSpPr>
            <a:grpSpLocks/>
          </p:cNvGrpSpPr>
          <p:nvPr/>
        </p:nvGrpSpPr>
        <p:grpSpPr bwMode="auto">
          <a:xfrm>
            <a:off x="914400" y="3306763"/>
            <a:ext cx="2533650" cy="947737"/>
            <a:chOff x="576" y="2083"/>
            <a:chExt cx="1596" cy="597"/>
          </a:xfrm>
        </p:grpSpPr>
        <p:sp>
          <p:nvSpPr>
            <p:cNvPr id="696349" name="Line 22"/>
            <p:cNvSpPr>
              <a:spLocks noChangeShapeType="1"/>
            </p:cNvSpPr>
            <p:nvPr/>
          </p:nvSpPr>
          <p:spPr bwMode="auto">
            <a:xfrm>
              <a:off x="576" y="2304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50" name="Line 23"/>
            <p:cNvSpPr>
              <a:spLocks noChangeShapeType="1"/>
            </p:cNvSpPr>
            <p:nvPr/>
          </p:nvSpPr>
          <p:spPr bwMode="auto">
            <a:xfrm flipV="1">
              <a:off x="768" y="2304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51" name="Line 24"/>
            <p:cNvSpPr>
              <a:spLocks noChangeShapeType="1"/>
            </p:cNvSpPr>
            <p:nvPr/>
          </p:nvSpPr>
          <p:spPr bwMode="auto">
            <a:xfrm>
              <a:off x="768" y="211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52" name="Line 27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53" name="Line 28"/>
            <p:cNvSpPr>
              <a:spLocks noChangeShapeType="1"/>
            </p:cNvSpPr>
            <p:nvPr/>
          </p:nvSpPr>
          <p:spPr bwMode="auto">
            <a:xfrm flipV="1">
              <a:off x="1344" y="2304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54" name="Line 29"/>
            <p:cNvSpPr>
              <a:spLocks noChangeShapeType="1"/>
            </p:cNvSpPr>
            <p:nvPr/>
          </p:nvSpPr>
          <p:spPr bwMode="auto">
            <a:xfrm>
              <a:off x="1344" y="211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55" name="Line 31"/>
            <p:cNvSpPr>
              <a:spLocks noChangeShapeType="1"/>
            </p:cNvSpPr>
            <p:nvPr/>
          </p:nvSpPr>
          <p:spPr bwMode="auto">
            <a:xfrm>
              <a:off x="1728" y="2304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56" name="Line 32"/>
            <p:cNvSpPr>
              <a:spLocks noChangeShapeType="1"/>
            </p:cNvSpPr>
            <p:nvPr/>
          </p:nvSpPr>
          <p:spPr bwMode="auto">
            <a:xfrm flipV="1">
              <a:off x="1920" y="2304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57" name="Line 33"/>
            <p:cNvSpPr>
              <a:spLocks noChangeShapeType="1"/>
            </p:cNvSpPr>
            <p:nvPr/>
          </p:nvSpPr>
          <p:spPr bwMode="auto">
            <a:xfrm>
              <a:off x="1920" y="211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58" name="Text Box 76"/>
            <p:cNvSpPr txBox="1">
              <a:spLocks noChangeArrowheads="1"/>
            </p:cNvSpPr>
            <p:nvPr/>
          </p:nvSpPr>
          <p:spPr bwMode="auto">
            <a:xfrm>
              <a:off x="1760" y="2083"/>
              <a:ext cx="2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32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696359" name="Text Box 79"/>
            <p:cNvSpPr txBox="1">
              <a:spLocks noChangeArrowheads="1"/>
            </p:cNvSpPr>
            <p:nvPr/>
          </p:nvSpPr>
          <p:spPr bwMode="auto">
            <a:xfrm>
              <a:off x="1056" y="2315"/>
              <a:ext cx="2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32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696360" name="Text Box 80"/>
            <p:cNvSpPr txBox="1">
              <a:spLocks noChangeArrowheads="1"/>
            </p:cNvSpPr>
            <p:nvPr/>
          </p:nvSpPr>
          <p:spPr bwMode="auto">
            <a:xfrm>
              <a:off x="1392" y="2315"/>
              <a:ext cx="2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32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696361" name="Text Box 91"/>
            <p:cNvSpPr txBox="1">
              <a:spLocks noChangeArrowheads="1"/>
            </p:cNvSpPr>
            <p:nvPr/>
          </p:nvSpPr>
          <p:spPr bwMode="auto">
            <a:xfrm>
              <a:off x="1632" y="240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6362" name="Text Box 92"/>
            <p:cNvSpPr txBox="1">
              <a:spLocks noChangeArrowheads="1"/>
            </p:cNvSpPr>
            <p:nvPr/>
          </p:nvSpPr>
          <p:spPr bwMode="auto">
            <a:xfrm>
              <a:off x="1968" y="240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6363" name="Text Box 93"/>
            <p:cNvSpPr txBox="1">
              <a:spLocks noChangeArrowheads="1"/>
            </p:cNvSpPr>
            <p:nvPr/>
          </p:nvSpPr>
          <p:spPr bwMode="auto">
            <a:xfrm>
              <a:off x="1152" y="21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6364" name="Text Box 94"/>
            <p:cNvSpPr txBox="1">
              <a:spLocks noChangeArrowheads="1"/>
            </p:cNvSpPr>
            <p:nvPr/>
          </p:nvSpPr>
          <p:spPr bwMode="auto">
            <a:xfrm>
              <a:off x="576" y="21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6365" name="Line 95"/>
            <p:cNvSpPr>
              <a:spLocks noChangeShapeType="1"/>
            </p:cNvSpPr>
            <p:nvPr/>
          </p:nvSpPr>
          <p:spPr bwMode="auto">
            <a:xfrm flipH="1">
              <a:off x="864" y="230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66" name="Line 97"/>
            <p:cNvSpPr>
              <a:spLocks noChangeShapeType="1"/>
            </p:cNvSpPr>
            <p:nvPr/>
          </p:nvSpPr>
          <p:spPr bwMode="auto">
            <a:xfrm flipH="1" flipV="1">
              <a:off x="624" y="2400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6367" name="Group 123"/>
          <p:cNvGrpSpPr>
            <a:grpSpLocks/>
          </p:cNvGrpSpPr>
          <p:nvPr/>
        </p:nvGrpSpPr>
        <p:grpSpPr bwMode="auto">
          <a:xfrm>
            <a:off x="4572000" y="3352800"/>
            <a:ext cx="3829050" cy="977900"/>
            <a:chOff x="2880" y="2112"/>
            <a:chExt cx="2412" cy="616"/>
          </a:xfrm>
        </p:grpSpPr>
        <p:sp>
          <p:nvSpPr>
            <p:cNvPr id="696368" name="Line 40"/>
            <p:cNvSpPr>
              <a:spLocks noChangeShapeType="1"/>
            </p:cNvSpPr>
            <p:nvPr/>
          </p:nvSpPr>
          <p:spPr bwMode="auto">
            <a:xfrm>
              <a:off x="2880" y="211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69" name="Line 41"/>
            <p:cNvSpPr>
              <a:spLocks noChangeShapeType="1"/>
            </p:cNvSpPr>
            <p:nvPr/>
          </p:nvSpPr>
          <p:spPr bwMode="auto">
            <a:xfrm flipV="1">
              <a:off x="3168" y="211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70" name="Line 42"/>
            <p:cNvSpPr>
              <a:spLocks noChangeShapeType="1"/>
            </p:cNvSpPr>
            <p:nvPr/>
          </p:nvSpPr>
          <p:spPr bwMode="auto">
            <a:xfrm>
              <a:off x="3168" y="24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71" name="Line 45"/>
            <p:cNvSpPr>
              <a:spLocks noChangeShapeType="1"/>
            </p:cNvSpPr>
            <p:nvPr/>
          </p:nvSpPr>
          <p:spPr bwMode="auto">
            <a:xfrm>
              <a:off x="3792" y="211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72" name="Line 46"/>
            <p:cNvSpPr>
              <a:spLocks noChangeShapeType="1"/>
            </p:cNvSpPr>
            <p:nvPr/>
          </p:nvSpPr>
          <p:spPr bwMode="auto">
            <a:xfrm flipV="1">
              <a:off x="4080" y="211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73" name="Line 47"/>
            <p:cNvSpPr>
              <a:spLocks noChangeShapeType="1"/>
            </p:cNvSpPr>
            <p:nvPr/>
          </p:nvSpPr>
          <p:spPr bwMode="auto">
            <a:xfrm>
              <a:off x="4080" y="24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74" name="Line 49"/>
            <p:cNvSpPr>
              <a:spLocks noChangeShapeType="1"/>
            </p:cNvSpPr>
            <p:nvPr/>
          </p:nvSpPr>
          <p:spPr bwMode="auto">
            <a:xfrm>
              <a:off x="4704" y="211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75" name="Line 50"/>
            <p:cNvSpPr>
              <a:spLocks noChangeShapeType="1"/>
            </p:cNvSpPr>
            <p:nvPr/>
          </p:nvSpPr>
          <p:spPr bwMode="auto">
            <a:xfrm flipV="1">
              <a:off x="4992" y="211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76" name="Line 51"/>
            <p:cNvSpPr>
              <a:spLocks noChangeShapeType="1"/>
            </p:cNvSpPr>
            <p:nvPr/>
          </p:nvSpPr>
          <p:spPr bwMode="auto">
            <a:xfrm>
              <a:off x="4992" y="24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77" name="Text Box 75"/>
            <p:cNvSpPr txBox="1">
              <a:spLocks noChangeArrowheads="1"/>
            </p:cNvSpPr>
            <p:nvPr/>
          </p:nvSpPr>
          <p:spPr bwMode="auto">
            <a:xfrm>
              <a:off x="4656" y="216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6378" name="Text Box 89"/>
            <p:cNvSpPr txBox="1">
              <a:spLocks noChangeArrowheads="1"/>
            </p:cNvSpPr>
            <p:nvPr/>
          </p:nvSpPr>
          <p:spPr bwMode="auto">
            <a:xfrm>
              <a:off x="4944" y="240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6379" name="Text Box 90"/>
            <p:cNvSpPr txBox="1">
              <a:spLocks noChangeArrowheads="1"/>
            </p:cNvSpPr>
            <p:nvPr/>
          </p:nvSpPr>
          <p:spPr bwMode="auto">
            <a:xfrm>
              <a:off x="5088" y="216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6380" name="Text Box 98"/>
            <p:cNvSpPr txBox="1">
              <a:spLocks noChangeArrowheads="1"/>
            </p:cNvSpPr>
            <p:nvPr/>
          </p:nvSpPr>
          <p:spPr bwMode="auto">
            <a:xfrm>
              <a:off x="3120" y="2363"/>
              <a:ext cx="2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32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696381" name="Text Box 99"/>
            <p:cNvSpPr txBox="1">
              <a:spLocks noChangeArrowheads="1"/>
            </p:cNvSpPr>
            <p:nvPr/>
          </p:nvSpPr>
          <p:spPr bwMode="auto">
            <a:xfrm>
              <a:off x="3744" y="2123"/>
              <a:ext cx="2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32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696382" name="Text Box 100"/>
            <p:cNvSpPr txBox="1">
              <a:spLocks noChangeArrowheads="1"/>
            </p:cNvSpPr>
            <p:nvPr/>
          </p:nvSpPr>
          <p:spPr bwMode="auto">
            <a:xfrm>
              <a:off x="4032" y="2363"/>
              <a:ext cx="2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32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696383" name="Text Box 101"/>
            <p:cNvSpPr txBox="1">
              <a:spLocks noChangeArrowheads="1"/>
            </p:cNvSpPr>
            <p:nvPr/>
          </p:nvSpPr>
          <p:spPr bwMode="auto">
            <a:xfrm>
              <a:off x="4176" y="2123"/>
              <a:ext cx="2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32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696384" name="Line 108"/>
            <p:cNvSpPr>
              <a:spLocks noChangeShapeType="1"/>
            </p:cNvSpPr>
            <p:nvPr/>
          </p:nvSpPr>
          <p:spPr bwMode="auto">
            <a:xfrm>
              <a:off x="2880" y="2112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85" name="Line 109"/>
            <p:cNvSpPr>
              <a:spLocks noChangeShapeType="1"/>
            </p:cNvSpPr>
            <p:nvPr/>
          </p:nvSpPr>
          <p:spPr bwMode="auto">
            <a:xfrm flipV="1">
              <a:off x="3168" y="2208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6386" name="Group 124"/>
          <p:cNvGrpSpPr>
            <a:grpSpLocks/>
          </p:cNvGrpSpPr>
          <p:nvPr/>
        </p:nvGrpSpPr>
        <p:grpSpPr bwMode="auto">
          <a:xfrm>
            <a:off x="1219200" y="4953000"/>
            <a:ext cx="6705600" cy="914400"/>
            <a:chOff x="768" y="3120"/>
            <a:chExt cx="4224" cy="576"/>
          </a:xfrm>
        </p:grpSpPr>
        <p:sp>
          <p:nvSpPr>
            <p:cNvPr id="696387" name="Line 53"/>
            <p:cNvSpPr>
              <a:spLocks noChangeShapeType="1"/>
            </p:cNvSpPr>
            <p:nvPr/>
          </p:nvSpPr>
          <p:spPr bwMode="auto">
            <a:xfrm>
              <a:off x="768" y="312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88" name="Line 54"/>
            <p:cNvSpPr>
              <a:spLocks noChangeShapeType="1"/>
            </p:cNvSpPr>
            <p:nvPr/>
          </p:nvSpPr>
          <p:spPr bwMode="auto">
            <a:xfrm>
              <a:off x="1152" y="312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89" name="Line 57"/>
            <p:cNvSpPr>
              <a:spLocks noChangeShapeType="1"/>
            </p:cNvSpPr>
            <p:nvPr/>
          </p:nvSpPr>
          <p:spPr bwMode="auto">
            <a:xfrm>
              <a:off x="3072" y="312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0" name="Line 58"/>
            <p:cNvSpPr>
              <a:spLocks noChangeShapeType="1"/>
            </p:cNvSpPr>
            <p:nvPr/>
          </p:nvSpPr>
          <p:spPr bwMode="auto">
            <a:xfrm>
              <a:off x="3456" y="312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1" name="Line 60"/>
            <p:cNvSpPr>
              <a:spLocks noChangeShapeType="1"/>
            </p:cNvSpPr>
            <p:nvPr/>
          </p:nvSpPr>
          <p:spPr bwMode="auto">
            <a:xfrm>
              <a:off x="4224" y="312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2" name="Line 61"/>
            <p:cNvSpPr>
              <a:spLocks noChangeShapeType="1"/>
            </p:cNvSpPr>
            <p:nvPr/>
          </p:nvSpPr>
          <p:spPr bwMode="auto">
            <a:xfrm>
              <a:off x="4608" y="312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3" name="Line 63"/>
            <p:cNvSpPr>
              <a:spLocks noChangeShapeType="1"/>
            </p:cNvSpPr>
            <p:nvPr/>
          </p:nvSpPr>
          <p:spPr bwMode="auto">
            <a:xfrm>
              <a:off x="1920" y="312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4" name="Line 64"/>
            <p:cNvSpPr>
              <a:spLocks noChangeShapeType="1"/>
            </p:cNvSpPr>
            <p:nvPr/>
          </p:nvSpPr>
          <p:spPr bwMode="auto">
            <a:xfrm>
              <a:off x="2304" y="312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5" name="Text Box 106"/>
            <p:cNvSpPr txBox="1">
              <a:spLocks noChangeArrowheads="1"/>
            </p:cNvSpPr>
            <p:nvPr/>
          </p:nvSpPr>
          <p:spPr bwMode="auto">
            <a:xfrm>
              <a:off x="2112" y="3227"/>
              <a:ext cx="2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32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696396" name="Text Box 107"/>
            <p:cNvSpPr txBox="1">
              <a:spLocks noChangeArrowheads="1"/>
            </p:cNvSpPr>
            <p:nvPr/>
          </p:nvSpPr>
          <p:spPr bwMode="auto">
            <a:xfrm>
              <a:off x="960" y="327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Comic Sans MS" pitchFamily="66" charset="0"/>
                </a:rPr>
                <a:t>+</a:t>
              </a:r>
            </a:p>
          </p:txBody>
        </p:sp>
        <p:sp>
          <p:nvSpPr>
            <p:cNvPr id="696397" name="Line 110"/>
            <p:cNvSpPr>
              <a:spLocks noChangeShapeType="1"/>
            </p:cNvSpPr>
            <p:nvPr/>
          </p:nvSpPr>
          <p:spPr bwMode="auto">
            <a:xfrm flipH="1">
              <a:off x="1296" y="31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8" name="Line 111"/>
            <p:cNvSpPr>
              <a:spLocks noChangeShapeType="1"/>
            </p:cNvSpPr>
            <p:nvPr/>
          </p:nvSpPr>
          <p:spPr bwMode="auto">
            <a:xfrm flipH="1">
              <a:off x="864" y="31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9" name="Line 112"/>
            <p:cNvSpPr>
              <a:spLocks noChangeShapeType="1"/>
            </p:cNvSpPr>
            <p:nvPr/>
          </p:nvSpPr>
          <p:spPr bwMode="auto">
            <a:xfrm flipH="1">
              <a:off x="2448" y="31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00" name="Line 113"/>
            <p:cNvSpPr>
              <a:spLocks noChangeShapeType="1"/>
            </p:cNvSpPr>
            <p:nvPr/>
          </p:nvSpPr>
          <p:spPr bwMode="auto">
            <a:xfrm flipH="1">
              <a:off x="2016" y="31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01" name="Line 114"/>
            <p:cNvSpPr>
              <a:spLocks noChangeShapeType="1"/>
            </p:cNvSpPr>
            <p:nvPr/>
          </p:nvSpPr>
          <p:spPr bwMode="auto">
            <a:xfrm flipH="1">
              <a:off x="3600" y="31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02" name="Line 115"/>
            <p:cNvSpPr>
              <a:spLocks noChangeShapeType="1"/>
            </p:cNvSpPr>
            <p:nvPr/>
          </p:nvSpPr>
          <p:spPr bwMode="auto">
            <a:xfrm flipH="1">
              <a:off x="3168" y="31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03" name="Line 116"/>
            <p:cNvSpPr>
              <a:spLocks noChangeShapeType="1"/>
            </p:cNvSpPr>
            <p:nvPr/>
          </p:nvSpPr>
          <p:spPr bwMode="auto">
            <a:xfrm flipH="1">
              <a:off x="4752" y="31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04" name="Line 117"/>
            <p:cNvSpPr>
              <a:spLocks noChangeShapeType="1"/>
            </p:cNvSpPr>
            <p:nvPr/>
          </p:nvSpPr>
          <p:spPr bwMode="auto">
            <a:xfrm flipH="1">
              <a:off x="4320" y="31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05" name="Line 118"/>
            <p:cNvSpPr>
              <a:spLocks noChangeShapeType="1"/>
            </p:cNvSpPr>
            <p:nvPr/>
          </p:nvSpPr>
          <p:spPr bwMode="auto">
            <a:xfrm flipV="1">
              <a:off x="3456" y="331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06" name="Line 119"/>
            <p:cNvSpPr>
              <a:spLocks noChangeShapeType="1"/>
            </p:cNvSpPr>
            <p:nvPr/>
          </p:nvSpPr>
          <p:spPr bwMode="auto">
            <a:xfrm>
              <a:off x="4608" y="31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96407" name="Text Box 125"/>
          <p:cNvSpPr txBox="1">
            <a:spLocks noChangeArrowheads="1"/>
          </p:cNvSpPr>
          <p:nvPr/>
        </p:nvSpPr>
        <p:spPr bwMode="auto">
          <a:xfrm>
            <a:off x="457200" y="6248400"/>
            <a:ext cx="363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(Waltz, 1975; Mackworth, 1977)</a:t>
            </a:r>
          </a:p>
        </p:txBody>
      </p:sp>
      <p:sp>
        <p:nvSpPr>
          <p:cNvPr id="90" name="Slide Number Placeholder 89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AF9E99D-A7B0-42FB-8E43-14764DD9C6B5}" type="slidenum">
              <a:rPr lang="en-US" sz="1400">
                <a:latin typeface="+mn-lt"/>
              </a:rPr>
              <a:pPr algn="r">
                <a:defRPr/>
              </a:pPr>
              <a:t>15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 Labeling as a CSP</a:t>
            </a:r>
            <a:endParaRPr lang="en-US"/>
          </a:p>
        </p:txBody>
      </p:sp>
      <p:sp>
        <p:nvSpPr>
          <p:cNvPr id="19353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3"/>
                </a:solidFill>
              </a:rPr>
              <a:t>variable</a:t>
            </a:r>
            <a:r>
              <a:rPr lang="en-US" dirty="0" smtClean="0"/>
              <a:t> is associated with each junction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domain</a:t>
            </a:r>
            <a:r>
              <a:rPr lang="en-US" dirty="0" smtClean="0"/>
              <a:t> of a variable is the label set associated with the junction type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Constraints</a:t>
            </a:r>
            <a:r>
              <a:rPr lang="en-US" dirty="0" smtClean="0"/>
              <a:t>: The values assigned to two adjacent junctions must give the same label to the joining edge 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6D079B-1C3F-4006-8117-5CE7DD216C7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7F7DC0C-4571-40A9-AE6A-44251EFE0089}" type="slidenum">
              <a:rPr lang="en-US" sz="1400">
                <a:latin typeface="+mn-lt"/>
              </a:rPr>
              <a:pPr algn="r">
                <a:defRPr/>
              </a:pPr>
              <a:t>16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42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smtClean="0"/>
              <a:t>AC3 Applied to Edge Labeling</a:t>
            </a:r>
            <a:endParaRPr lang="en-US" dirty="0"/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527DA7-0EED-4B9D-94F2-FBFB59E33C4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00418" name="Group 3"/>
          <p:cNvGrpSpPr>
            <a:grpSpLocks/>
          </p:cNvGrpSpPr>
          <p:nvPr/>
        </p:nvGrpSpPr>
        <p:grpSpPr bwMode="auto">
          <a:xfrm>
            <a:off x="1219200" y="2362200"/>
            <a:ext cx="7086600" cy="3581400"/>
            <a:chOff x="864" y="1488"/>
            <a:chExt cx="4464" cy="2256"/>
          </a:xfrm>
        </p:grpSpPr>
        <p:grpSp>
          <p:nvGrpSpPr>
            <p:cNvPr id="700419" name="Group 4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700420" name="Freeform 5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0421" name="Freeform 6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0422" name="Freeform 7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0423" name="Group 8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700424" name="Freeform 9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0425" name="Freeform 10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0426" name="Freeform 11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0427" name="Group 12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700428" name="Freeform 13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0429" name="Freeform 14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0430" name="Group 15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700431" name="Freeform 16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0432" name="Freeform 17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0433" name="Freeform 18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700434" name="Text Box 80"/>
          <p:cNvSpPr txBox="1">
            <a:spLocks noChangeArrowheads="1"/>
          </p:cNvSpPr>
          <p:nvPr/>
        </p:nvSpPr>
        <p:spPr bwMode="auto">
          <a:xfrm>
            <a:off x="685800" y="914400"/>
            <a:ext cx="3629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>
                <a:latin typeface="Comic Sans MS" pitchFamily="66" charset="0"/>
              </a:rPr>
              <a:t>Q = (X</a:t>
            </a:r>
            <a:r>
              <a:rPr lang="en-US" sz="3200" baseline="-25000">
                <a:latin typeface="Comic Sans MS" pitchFamily="66" charset="0"/>
              </a:rPr>
              <a:t>1</a:t>
            </a:r>
            <a:r>
              <a:rPr lang="en-US" sz="3200">
                <a:latin typeface="Comic Sans MS" pitchFamily="66" charset="0"/>
              </a:rPr>
              <a:t>, X</a:t>
            </a:r>
            <a:r>
              <a:rPr lang="en-US" sz="3200" baseline="-25000">
                <a:latin typeface="Comic Sans MS" pitchFamily="66" charset="0"/>
              </a:rPr>
              <a:t>2</a:t>
            </a:r>
            <a:r>
              <a:rPr lang="en-US" sz="3200">
                <a:latin typeface="Comic Sans MS" pitchFamily="66" charset="0"/>
              </a:rPr>
              <a:t>, X</a:t>
            </a:r>
            <a:r>
              <a:rPr lang="en-US" sz="3200" baseline="-25000">
                <a:latin typeface="Comic Sans MS" pitchFamily="66" charset="0"/>
              </a:rPr>
              <a:t>3</a:t>
            </a:r>
            <a:r>
              <a:rPr lang="en-US" sz="3200">
                <a:latin typeface="Comic Sans MS" pitchFamily="66" charset="0"/>
              </a:rPr>
              <a:t>, ...)</a:t>
            </a:r>
          </a:p>
        </p:txBody>
      </p:sp>
      <p:sp>
        <p:nvSpPr>
          <p:cNvPr id="700435" name="Text Box 82"/>
          <p:cNvSpPr txBox="1">
            <a:spLocks noChangeArrowheads="1"/>
          </p:cNvSpPr>
          <p:nvPr/>
        </p:nvSpPr>
        <p:spPr bwMode="auto">
          <a:xfrm>
            <a:off x="7010400" y="3276600"/>
            <a:ext cx="417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700436" name="Text Box 83"/>
          <p:cNvSpPr txBox="1">
            <a:spLocks noChangeArrowheads="1"/>
          </p:cNvSpPr>
          <p:nvPr/>
        </p:nvSpPr>
        <p:spPr bwMode="auto">
          <a:xfrm>
            <a:off x="6934200" y="25908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5</a:t>
            </a:r>
          </a:p>
        </p:txBody>
      </p:sp>
      <p:sp>
        <p:nvSpPr>
          <p:cNvPr id="700437" name="Text Box 84"/>
          <p:cNvSpPr txBox="1">
            <a:spLocks noChangeArrowheads="1"/>
          </p:cNvSpPr>
          <p:nvPr/>
        </p:nvSpPr>
        <p:spPr bwMode="auto">
          <a:xfrm>
            <a:off x="5791200" y="31242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700438" name="Text Box 85"/>
          <p:cNvSpPr txBox="1">
            <a:spLocks noChangeArrowheads="1"/>
          </p:cNvSpPr>
          <p:nvPr/>
        </p:nvSpPr>
        <p:spPr bwMode="auto">
          <a:xfrm>
            <a:off x="5943600" y="43434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8</a:t>
            </a:r>
          </a:p>
        </p:txBody>
      </p:sp>
      <p:sp>
        <p:nvSpPr>
          <p:cNvPr id="700439" name="Text Box 86"/>
          <p:cNvSpPr txBox="1">
            <a:spLocks noChangeArrowheads="1"/>
          </p:cNvSpPr>
          <p:nvPr/>
        </p:nvSpPr>
        <p:spPr bwMode="auto">
          <a:xfrm>
            <a:off x="4800600" y="38100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12</a:t>
            </a:r>
          </a:p>
        </p:txBody>
      </p:sp>
      <p:sp>
        <p:nvSpPr>
          <p:cNvPr id="700440" name="Text Box 87"/>
          <p:cNvSpPr txBox="1">
            <a:spLocks noChangeArrowheads="1"/>
          </p:cNvSpPr>
          <p:nvPr/>
        </p:nvSpPr>
        <p:spPr bwMode="auto">
          <a:xfrm>
            <a:off x="8229600" y="35052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700441" name="Text Box 88"/>
          <p:cNvSpPr txBox="1">
            <a:spLocks noChangeArrowheads="1"/>
          </p:cNvSpPr>
          <p:nvPr/>
        </p:nvSpPr>
        <p:spPr bwMode="auto">
          <a:xfrm>
            <a:off x="8305800" y="41910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4</a:t>
            </a:r>
          </a:p>
        </p:txBody>
      </p:sp>
      <p:sp>
        <p:nvSpPr>
          <p:cNvPr id="29" name="Slide Number Placeholder 28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D75D419-3177-4E5C-8EE3-FBA90E8171B0}" type="slidenum">
              <a:rPr lang="en-US" sz="1400">
                <a:latin typeface="+mn-lt"/>
              </a:rPr>
              <a:pPr algn="r">
                <a:defRPr/>
              </a:pPr>
              <a:t>17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BAE1-B7DE-42E0-9B31-A48C8FDD9364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702466" name="Group 2"/>
          <p:cNvGrpSpPr>
            <a:grpSpLocks/>
          </p:cNvGrpSpPr>
          <p:nvPr/>
        </p:nvGrpSpPr>
        <p:grpSpPr bwMode="auto">
          <a:xfrm>
            <a:off x="1219200" y="2362200"/>
            <a:ext cx="7086600" cy="3581400"/>
            <a:chOff x="864" y="1488"/>
            <a:chExt cx="4464" cy="2256"/>
          </a:xfrm>
        </p:grpSpPr>
        <p:grpSp>
          <p:nvGrpSpPr>
            <p:cNvPr id="702467" name="Group 3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702468" name="Freeform 4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2469" name="Freeform 5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2470" name="Freeform 6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2471" name="Group 7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702472" name="Freeform 8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2473" name="Freeform 9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2474" name="Freeform 10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2475" name="Group 11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702476" name="Freeform 12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2477" name="Freeform 13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2478" name="Group 14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702479" name="Freeform 15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2480" name="Freeform 16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2481" name="Freeform 17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066800" y="3429000"/>
            <a:ext cx="5943600" cy="2971800"/>
            <a:chOff x="672" y="2160"/>
            <a:chExt cx="3744" cy="1872"/>
          </a:xfrm>
        </p:grpSpPr>
        <p:grpSp>
          <p:nvGrpSpPr>
            <p:cNvPr id="702483" name="Group 19"/>
            <p:cNvGrpSpPr>
              <a:grpSpLocks/>
            </p:cNvGrpSpPr>
            <p:nvPr/>
          </p:nvGrpSpPr>
          <p:grpSpPr bwMode="auto">
            <a:xfrm>
              <a:off x="672" y="3168"/>
              <a:ext cx="3552" cy="864"/>
              <a:chOff x="672" y="3168"/>
              <a:chExt cx="3552" cy="864"/>
            </a:xfrm>
          </p:grpSpPr>
          <p:sp>
            <p:nvSpPr>
              <p:cNvPr id="702484" name="Rectangle 20"/>
              <p:cNvSpPr>
                <a:spLocks noChangeArrowheads="1"/>
              </p:cNvSpPr>
              <p:nvPr/>
            </p:nvSpPr>
            <p:spPr bwMode="auto">
              <a:xfrm>
                <a:off x="672" y="3168"/>
                <a:ext cx="3552" cy="86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702485" name="Group 21"/>
              <p:cNvGrpSpPr>
                <a:grpSpLocks/>
              </p:cNvGrpSpPr>
              <p:nvPr/>
            </p:nvGrpSpPr>
            <p:grpSpPr bwMode="auto">
              <a:xfrm>
                <a:off x="768" y="3312"/>
                <a:ext cx="3360" cy="576"/>
                <a:chOff x="768" y="3312"/>
                <a:chExt cx="3360" cy="576"/>
              </a:xfrm>
            </p:grpSpPr>
            <p:grpSp>
              <p:nvGrpSpPr>
                <p:cNvPr id="702486" name="Group 22"/>
                <p:cNvGrpSpPr>
                  <a:grpSpLocks/>
                </p:cNvGrpSpPr>
                <p:nvPr/>
              </p:nvGrpSpPr>
              <p:grpSpPr bwMode="auto">
                <a:xfrm>
                  <a:off x="768" y="3312"/>
                  <a:ext cx="768" cy="576"/>
                  <a:chOff x="768" y="3312"/>
                  <a:chExt cx="768" cy="576"/>
                </a:xfrm>
              </p:grpSpPr>
              <p:sp>
                <p:nvSpPr>
                  <p:cNvPr id="70248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312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48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12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48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3462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  <p:sp>
                <p:nvSpPr>
                  <p:cNvPr id="702490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96" y="331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491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33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2492" name="Group 28"/>
                <p:cNvGrpSpPr>
                  <a:grpSpLocks/>
                </p:cNvGrpSpPr>
                <p:nvPr/>
              </p:nvGrpSpPr>
              <p:grpSpPr bwMode="auto">
                <a:xfrm>
                  <a:off x="1632" y="3312"/>
                  <a:ext cx="768" cy="576"/>
                  <a:chOff x="1920" y="3312"/>
                  <a:chExt cx="768" cy="576"/>
                </a:xfrm>
              </p:grpSpPr>
              <p:sp>
                <p:nvSpPr>
                  <p:cNvPr id="70249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312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49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312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49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2" y="3419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2496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48" y="331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497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6" y="33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2498" name="Group 34"/>
                <p:cNvGrpSpPr>
                  <a:grpSpLocks/>
                </p:cNvGrpSpPr>
                <p:nvPr/>
              </p:nvGrpSpPr>
              <p:grpSpPr bwMode="auto">
                <a:xfrm>
                  <a:off x="2496" y="3312"/>
                  <a:ext cx="768" cy="576"/>
                  <a:chOff x="3072" y="3312"/>
                  <a:chExt cx="768" cy="576"/>
                </a:xfrm>
              </p:grpSpPr>
              <p:sp>
                <p:nvSpPr>
                  <p:cNvPr id="70249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312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50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312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501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0" y="331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502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68" y="33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503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3504"/>
                    <a:ext cx="0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2504" name="Group 40"/>
                <p:cNvGrpSpPr>
                  <a:grpSpLocks/>
                </p:cNvGrpSpPr>
                <p:nvPr/>
              </p:nvGrpSpPr>
              <p:grpSpPr bwMode="auto">
                <a:xfrm>
                  <a:off x="3360" y="3312"/>
                  <a:ext cx="768" cy="576"/>
                  <a:chOff x="4224" y="3312"/>
                  <a:chExt cx="768" cy="576"/>
                </a:xfrm>
              </p:grpSpPr>
              <p:sp>
                <p:nvSpPr>
                  <p:cNvPr id="70250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3312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50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312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507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331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508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33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50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312"/>
                    <a:ext cx="0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02510" name="Oval 46"/>
            <p:cNvSpPr>
              <a:spLocks noChangeArrowheads="1"/>
            </p:cNvSpPr>
            <p:nvPr/>
          </p:nvSpPr>
          <p:spPr bwMode="auto">
            <a:xfrm>
              <a:off x="4224" y="216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02511" name="Line 47"/>
            <p:cNvSpPr>
              <a:spLocks noChangeShapeType="1"/>
            </p:cNvSpPr>
            <p:nvPr/>
          </p:nvSpPr>
          <p:spPr bwMode="auto">
            <a:xfrm flipH="1">
              <a:off x="2640" y="2304"/>
              <a:ext cx="15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5334000" y="914400"/>
            <a:ext cx="2305050" cy="2057400"/>
            <a:chOff x="3360" y="576"/>
            <a:chExt cx="1452" cy="1296"/>
          </a:xfrm>
        </p:grpSpPr>
        <p:sp>
          <p:nvSpPr>
            <p:cNvPr id="702513" name="Rectangle 49"/>
            <p:cNvSpPr>
              <a:spLocks noChangeArrowheads="1"/>
            </p:cNvSpPr>
            <p:nvPr/>
          </p:nvSpPr>
          <p:spPr bwMode="auto">
            <a:xfrm>
              <a:off x="3360" y="576"/>
              <a:ext cx="1440" cy="72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02514" name="Group 50"/>
            <p:cNvGrpSpPr>
              <a:grpSpLocks/>
            </p:cNvGrpSpPr>
            <p:nvPr/>
          </p:nvGrpSpPr>
          <p:grpSpPr bwMode="auto">
            <a:xfrm>
              <a:off x="3408" y="635"/>
              <a:ext cx="1404" cy="605"/>
              <a:chOff x="3408" y="635"/>
              <a:chExt cx="1404" cy="605"/>
            </a:xfrm>
          </p:grpSpPr>
          <p:grpSp>
            <p:nvGrpSpPr>
              <p:cNvPr id="702515" name="Group 51"/>
              <p:cNvGrpSpPr>
                <a:grpSpLocks/>
              </p:cNvGrpSpPr>
              <p:nvPr/>
            </p:nvGrpSpPr>
            <p:grpSpPr bwMode="auto">
              <a:xfrm>
                <a:off x="4272" y="635"/>
                <a:ext cx="540" cy="557"/>
                <a:chOff x="4464" y="635"/>
                <a:chExt cx="540" cy="557"/>
              </a:xfrm>
            </p:grpSpPr>
            <p:sp>
              <p:nvSpPr>
                <p:cNvPr id="702516" name="Line 52"/>
                <p:cNvSpPr>
                  <a:spLocks noChangeShapeType="1"/>
                </p:cNvSpPr>
                <p:nvPr/>
              </p:nvSpPr>
              <p:spPr bwMode="auto">
                <a:xfrm>
                  <a:off x="4560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251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464" y="958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b="1">
                      <a:latin typeface="Comic Sans MS" pitchFamily="66" charset="0"/>
                    </a:rPr>
                    <a:t>+</a:t>
                  </a:r>
                </a:p>
              </p:txBody>
            </p:sp>
            <p:grpSp>
              <p:nvGrpSpPr>
                <p:cNvPr id="702518" name="Group 54"/>
                <p:cNvGrpSpPr>
                  <a:grpSpLocks/>
                </p:cNvGrpSpPr>
                <p:nvPr/>
              </p:nvGrpSpPr>
              <p:grpSpPr bwMode="auto">
                <a:xfrm>
                  <a:off x="4592" y="635"/>
                  <a:ext cx="412" cy="557"/>
                  <a:chOff x="4592" y="635"/>
                  <a:chExt cx="412" cy="557"/>
                </a:xfrm>
              </p:grpSpPr>
              <p:sp>
                <p:nvSpPr>
                  <p:cNvPr id="702519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856"/>
                    <a:ext cx="19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52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664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52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2" y="635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252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0" y="958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</p:grpSp>
          </p:grpSp>
          <p:grpSp>
            <p:nvGrpSpPr>
              <p:cNvPr id="702523" name="Group 59"/>
              <p:cNvGrpSpPr>
                <a:grpSpLocks/>
              </p:cNvGrpSpPr>
              <p:nvPr/>
            </p:nvGrpSpPr>
            <p:grpSpPr bwMode="auto">
              <a:xfrm>
                <a:off x="3840" y="672"/>
                <a:ext cx="511" cy="568"/>
                <a:chOff x="3888" y="672"/>
                <a:chExt cx="511" cy="568"/>
              </a:xfrm>
            </p:grpSpPr>
            <p:sp>
              <p:nvSpPr>
                <p:cNvPr id="70252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888" y="867"/>
                  <a:ext cx="223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sz="3200">
                      <a:latin typeface="Comic Sans MS" pitchFamily="66" charset="0"/>
                    </a:rPr>
                    <a:t>-</a:t>
                  </a:r>
                </a:p>
              </p:txBody>
            </p:sp>
            <p:grpSp>
              <p:nvGrpSpPr>
                <p:cNvPr id="702525" name="Group 61"/>
                <p:cNvGrpSpPr>
                  <a:grpSpLocks/>
                </p:cNvGrpSpPr>
                <p:nvPr/>
              </p:nvGrpSpPr>
              <p:grpSpPr bwMode="auto">
                <a:xfrm>
                  <a:off x="3936" y="672"/>
                  <a:ext cx="463" cy="568"/>
                  <a:chOff x="3984" y="664"/>
                  <a:chExt cx="463" cy="568"/>
                </a:xfrm>
              </p:grpSpPr>
              <p:sp>
                <p:nvSpPr>
                  <p:cNvPr id="70252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856"/>
                    <a:ext cx="19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527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856"/>
                    <a:ext cx="19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528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664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2529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86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2530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4" y="670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</p:grpSp>
          </p:grpSp>
          <p:grpSp>
            <p:nvGrpSpPr>
              <p:cNvPr id="702531" name="Group 67"/>
              <p:cNvGrpSpPr>
                <a:grpSpLocks/>
              </p:cNvGrpSpPr>
              <p:nvPr/>
            </p:nvGrpSpPr>
            <p:grpSpPr bwMode="auto">
              <a:xfrm>
                <a:off x="3408" y="664"/>
                <a:ext cx="384" cy="528"/>
                <a:chOff x="3408" y="664"/>
                <a:chExt cx="384" cy="528"/>
              </a:xfrm>
            </p:grpSpPr>
            <p:sp>
              <p:nvSpPr>
                <p:cNvPr id="702532" name="Line 68"/>
                <p:cNvSpPr>
                  <a:spLocks noChangeShapeType="1"/>
                </p:cNvSpPr>
                <p:nvPr/>
              </p:nvSpPr>
              <p:spPr bwMode="auto">
                <a:xfrm>
                  <a:off x="3408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2533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600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2534" name="Line 70"/>
                <p:cNvSpPr>
                  <a:spLocks noChangeShapeType="1"/>
                </p:cNvSpPr>
                <p:nvPr/>
              </p:nvSpPr>
              <p:spPr bwMode="auto">
                <a:xfrm>
                  <a:off x="3600" y="664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253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408" y="67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b="1">
                      <a:latin typeface="Comic Sans MS" pitchFamily="66" charset="0"/>
                    </a:rPr>
                    <a:t>+</a:t>
                  </a:r>
                </a:p>
              </p:txBody>
            </p:sp>
            <p:sp>
              <p:nvSpPr>
                <p:cNvPr id="702536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696" y="85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2537" name="Line 73"/>
                <p:cNvSpPr>
                  <a:spLocks noChangeShapeType="1"/>
                </p:cNvSpPr>
                <p:nvPr/>
              </p:nvSpPr>
              <p:spPr bwMode="auto">
                <a:xfrm flipH="1" flipV="1">
                  <a:off x="3456" y="952"/>
                  <a:ext cx="144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702538" name="Oval 74"/>
            <p:cNvSpPr>
              <a:spLocks noChangeArrowheads="1"/>
            </p:cNvSpPr>
            <p:nvPr/>
          </p:nvSpPr>
          <p:spPr bwMode="auto">
            <a:xfrm>
              <a:off x="4224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02539" name="Line 75"/>
            <p:cNvSpPr>
              <a:spLocks noChangeShapeType="1"/>
            </p:cNvSpPr>
            <p:nvPr/>
          </p:nvSpPr>
          <p:spPr bwMode="auto">
            <a:xfrm flipH="1" flipV="1">
              <a:off x="4032" y="129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2092" name="Line 76"/>
          <p:cNvSpPr>
            <a:spLocks noChangeShapeType="1"/>
          </p:cNvSpPr>
          <p:nvPr/>
        </p:nvSpPr>
        <p:spPr bwMode="auto">
          <a:xfrm flipV="1">
            <a:off x="6096000" y="914400"/>
            <a:ext cx="7620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2093" name="Line 77"/>
          <p:cNvSpPr>
            <a:spLocks noChangeShapeType="1"/>
          </p:cNvSpPr>
          <p:nvPr/>
        </p:nvSpPr>
        <p:spPr bwMode="auto">
          <a:xfrm flipV="1">
            <a:off x="6858000" y="914400"/>
            <a:ext cx="7620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2542" name="Text Box 79"/>
          <p:cNvSpPr txBox="1">
            <a:spLocks noChangeArrowheads="1"/>
          </p:cNvSpPr>
          <p:nvPr/>
        </p:nvSpPr>
        <p:spPr bwMode="auto">
          <a:xfrm>
            <a:off x="7010400" y="3276600"/>
            <a:ext cx="417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342096" name="Text Box 80"/>
          <p:cNvSpPr txBox="1">
            <a:spLocks noChangeArrowheads="1"/>
          </p:cNvSpPr>
          <p:nvPr/>
        </p:nvSpPr>
        <p:spPr bwMode="auto">
          <a:xfrm>
            <a:off x="6934200" y="25908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5</a:t>
            </a:r>
          </a:p>
        </p:txBody>
      </p:sp>
      <p:sp>
        <p:nvSpPr>
          <p:cNvPr id="702544" name="Text Box 84"/>
          <p:cNvSpPr txBox="1">
            <a:spLocks noChangeArrowheads="1"/>
          </p:cNvSpPr>
          <p:nvPr/>
        </p:nvSpPr>
        <p:spPr bwMode="auto">
          <a:xfrm>
            <a:off x="685800" y="914400"/>
            <a:ext cx="224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>
                <a:latin typeface="Comic Sans MS" pitchFamily="66" charset="0"/>
              </a:rPr>
              <a:t>Q = (</a:t>
            </a: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3200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sz="3200">
                <a:latin typeface="Comic Sans MS" pitchFamily="66" charset="0"/>
              </a:rPr>
              <a:t>, ...)</a:t>
            </a:r>
          </a:p>
        </p:txBody>
      </p:sp>
      <p:sp>
        <p:nvSpPr>
          <p:cNvPr id="84" name="Slide Number Placeholder 8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D5728AB-0041-400E-8AC8-8D9267BB1122}" type="slidenum">
              <a:rPr lang="en-US" sz="1400">
                <a:latin typeface="+mn-lt"/>
              </a:rPr>
              <a:pPr algn="r">
                <a:defRPr/>
              </a:pPr>
              <a:t>18</a:t>
            </a:fld>
            <a:endParaRPr lang="en-US" sz="1400">
              <a:latin typeface="+mn-lt"/>
            </a:endParaRPr>
          </a:p>
        </p:txBody>
      </p:sp>
      <p:sp>
        <p:nvSpPr>
          <p:cNvPr id="85" name="Rectangle 89"/>
          <p:cNvSpPr txBox="1">
            <a:spLocks noChangeArrowheads="1"/>
          </p:cNvSpPr>
          <p:nvPr/>
        </p:nvSpPr>
        <p:spPr>
          <a:xfrm>
            <a:off x="457200" y="-152400"/>
            <a:ext cx="7467600" cy="1143000"/>
          </a:xfrm>
          <a:prstGeom prst="rect">
            <a:avLst/>
          </a:prstGeom>
        </p:spPr>
        <p:txBody>
          <a:bodyPr anchor="b"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AC3 Applied to Edge Labeling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92" grpId="0" animBg="1"/>
      <p:bldP spid="342093" grpId="0" animBg="1"/>
      <p:bldP spid="3420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194E-1B41-4865-AD46-AF13307A3366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704514" name="Group 2"/>
          <p:cNvGrpSpPr>
            <a:grpSpLocks/>
          </p:cNvGrpSpPr>
          <p:nvPr/>
        </p:nvGrpSpPr>
        <p:grpSpPr bwMode="auto">
          <a:xfrm>
            <a:off x="1219200" y="2362200"/>
            <a:ext cx="7086600" cy="3581400"/>
            <a:chOff x="864" y="1488"/>
            <a:chExt cx="4464" cy="2256"/>
          </a:xfrm>
        </p:grpSpPr>
        <p:grpSp>
          <p:nvGrpSpPr>
            <p:cNvPr id="704515" name="Group 3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704516" name="Freeform 4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4517" name="Freeform 5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4518" name="Freeform 6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4519" name="Group 7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704520" name="Freeform 8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4521" name="Freeform 9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4522" name="Freeform 10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4523" name="Group 11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704524" name="Freeform 12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4525" name="Freeform 13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4526" name="Group 14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704527" name="Freeform 15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4528" name="Freeform 16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4529" name="Freeform 17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704530" name="Group 18"/>
          <p:cNvGrpSpPr>
            <a:grpSpLocks/>
          </p:cNvGrpSpPr>
          <p:nvPr/>
        </p:nvGrpSpPr>
        <p:grpSpPr bwMode="auto">
          <a:xfrm>
            <a:off x="1066800" y="3429000"/>
            <a:ext cx="5943600" cy="2971800"/>
            <a:chOff x="672" y="2160"/>
            <a:chExt cx="3744" cy="1872"/>
          </a:xfrm>
        </p:grpSpPr>
        <p:grpSp>
          <p:nvGrpSpPr>
            <p:cNvPr id="704531" name="Group 19"/>
            <p:cNvGrpSpPr>
              <a:grpSpLocks/>
            </p:cNvGrpSpPr>
            <p:nvPr/>
          </p:nvGrpSpPr>
          <p:grpSpPr bwMode="auto">
            <a:xfrm>
              <a:off x="672" y="3168"/>
              <a:ext cx="3552" cy="864"/>
              <a:chOff x="672" y="3168"/>
              <a:chExt cx="3552" cy="864"/>
            </a:xfrm>
          </p:grpSpPr>
          <p:sp>
            <p:nvSpPr>
              <p:cNvPr id="704532" name="Rectangle 20"/>
              <p:cNvSpPr>
                <a:spLocks noChangeArrowheads="1"/>
              </p:cNvSpPr>
              <p:nvPr/>
            </p:nvSpPr>
            <p:spPr bwMode="auto">
              <a:xfrm>
                <a:off x="672" y="3168"/>
                <a:ext cx="3552" cy="86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704533" name="Group 21"/>
              <p:cNvGrpSpPr>
                <a:grpSpLocks/>
              </p:cNvGrpSpPr>
              <p:nvPr/>
            </p:nvGrpSpPr>
            <p:grpSpPr bwMode="auto">
              <a:xfrm>
                <a:off x="768" y="3312"/>
                <a:ext cx="3360" cy="576"/>
                <a:chOff x="768" y="3312"/>
                <a:chExt cx="3360" cy="576"/>
              </a:xfrm>
            </p:grpSpPr>
            <p:grpSp>
              <p:nvGrpSpPr>
                <p:cNvPr id="704534" name="Group 22"/>
                <p:cNvGrpSpPr>
                  <a:grpSpLocks/>
                </p:cNvGrpSpPr>
                <p:nvPr/>
              </p:nvGrpSpPr>
              <p:grpSpPr bwMode="auto">
                <a:xfrm>
                  <a:off x="768" y="3312"/>
                  <a:ext cx="768" cy="576"/>
                  <a:chOff x="768" y="3312"/>
                  <a:chExt cx="768" cy="576"/>
                </a:xfrm>
              </p:grpSpPr>
              <p:sp>
                <p:nvSpPr>
                  <p:cNvPr id="70453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312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3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12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3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3462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  <p:sp>
                <p:nvSpPr>
                  <p:cNvPr id="704538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96" y="331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39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33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4540" name="Group 28"/>
                <p:cNvGrpSpPr>
                  <a:grpSpLocks/>
                </p:cNvGrpSpPr>
                <p:nvPr/>
              </p:nvGrpSpPr>
              <p:grpSpPr bwMode="auto">
                <a:xfrm>
                  <a:off x="1632" y="3312"/>
                  <a:ext cx="768" cy="576"/>
                  <a:chOff x="1920" y="3312"/>
                  <a:chExt cx="768" cy="576"/>
                </a:xfrm>
              </p:grpSpPr>
              <p:sp>
                <p:nvSpPr>
                  <p:cNvPr id="70454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312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4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312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4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2" y="3419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4544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48" y="331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45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6" y="33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4546" name="Group 34"/>
                <p:cNvGrpSpPr>
                  <a:grpSpLocks/>
                </p:cNvGrpSpPr>
                <p:nvPr/>
              </p:nvGrpSpPr>
              <p:grpSpPr bwMode="auto">
                <a:xfrm>
                  <a:off x="2496" y="3312"/>
                  <a:ext cx="768" cy="576"/>
                  <a:chOff x="3072" y="3312"/>
                  <a:chExt cx="768" cy="576"/>
                </a:xfrm>
              </p:grpSpPr>
              <p:sp>
                <p:nvSpPr>
                  <p:cNvPr id="70454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312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4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312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49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0" y="331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50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68" y="33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51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3504"/>
                    <a:ext cx="0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4552" name="Group 40"/>
                <p:cNvGrpSpPr>
                  <a:grpSpLocks/>
                </p:cNvGrpSpPr>
                <p:nvPr/>
              </p:nvGrpSpPr>
              <p:grpSpPr bwMode="auto">
                <a:xfrm>
                  <a:off x="3360" y="3312"/>
                  <a:ext cx="768" cy="576"/>
                  <a:chOff x="4224" y="3312"/>
                  <a:chExt cx="768" cy="576"/>
                </a:xfrm>
              </p:grpSpPr>
              <p:sp>
                <p:nvSpPr>
                  <p:cNvPr id="70455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3312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5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312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55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331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56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33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5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312"/>
                    <a:ext cx="0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04558" name="Oval 46"/>
            <p:cNvSpPr>
              <a:spLocks noChangeArrowheads="1"/>
            </p:cNvSpPr>
            <p:nvPr/>
          </p:nvSpPr>
          <p:spPr bwMode="auto">
            <a:xfrm>
              <a:off x="4224" y="216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04559" name="Line 47"/>
            <p:cNvSpPr>
              <a:spLocks noChangeShapeType="1"/>
            </p:cNvSpPr>
            <p:nvPr/>
          </p:nvSpPr>
          <p:spPr bwMode="auto">
            <a:xfrm flipH="1">
              <a:off x="2640" y="2304"/>
              <a:ext cx="15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4560" name="Group 48"/>
          <p:cNvGrpSpPr>
            <a:grpSpLocks/>
          </p:cNvGrpSpPr>
          <p:nvPr/>
        </p:nvGrpSpPr>
        <p:grpSpPr bwMode="auto">
          <a:xfrm>
            <a:off x="5334000" y="914400"/>
            <a:ext cx="2305050" cy="2057400"/>
            <a:chOff x="3360" y="576"/>
            <a:chExt cx="1452" cy="1296"/>
          </a:xfrm>
        </p:grpSpPr>
        <p:sp>
          <p:nvSpPr>
            <p:cNvPr id="704561" name="Rectangle 49"/>
            <p:cNvSpPr>
              <a:spLocks noChangeArrowheads="1"/>
            </p:cNvSpPr>
            <p:nvPr/>
          </p:nvSpPr>
          <p:spPr bwMode="auto">
            <a:xfrm>
              <a:off x="3360" y="576"/>
              <a:ext cx="1440" cy="72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04562" name="Group 50"/>
            <p:cNvGrpSpPr>
              <a:grpSpLocks/>
            </p:cNvGrpSpPr>
            <p:nvPr/>
          </p:nvGrpSpPr>
          <p:grpSpPr bwMode="auto">
            <a:xfrm>
              <a:off x="3408" y="635"/>
              <a:ext cx="1404" cy="605"/>
              <a:chOff x="3408" y="635"/>
              <a:chExt cx="1404" cy="605"/>
            </a:xfrm>
          </p:grpSpPr>
          <p:grpSp>
            <p:nvGrpSpPr>
              <p:cNvPr id="704563" name="Group 51"/>
              <p:cNvGrpSpPr>
                <a:grpSpLocks/>
              </p:cNvGrpSpPr>
              <p:nvPr/>
            </p:nvGrpSpPr>
            <p:grpSpPr bwMode="auto">
              <a:xfrm>
                <a:off x="4272" y="635"/>
                <a:ext cx="540" cy="557"/>
                <a:chOff x="4464" y="635"/>
                <a:chExt cx="540" cy="557"/>
              </a:xfrm>
            </p:grpSpPr>
            <p:sp>
              <p:nvSpPr>
                <p:cNvPr id="704564" name="Line 52"/>
                <p:cNvSpPr>
                  <a:spLocks noChangeShapeType="1"/>
                </p:cNvSpPr>
                <p:nvPr/>
              </p:nvSpPr>
              <p:spPr bwMode="auto">
                <a:xfrm>
                  <a:off x="4560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456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464" y="958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b="1">
                      <a:latin typeface="Comic Sans MS" pitchFamily="66" charset="0"/>
                    </a:rPr>
                    <a:t>+</a:t>
                  </a:r>
                </a:p>
              </p:txBody>
            </p:sp>
            <p:grpSp>
              <p:nvGrpSpPr>
                <p:cNvPr id="704566" name="Group 54"/>
                <p:cNvGrpSpPr>
                  <a:grpSpLocks/>
                </p:cNvGrpSpPr>
                <p:nvPr/>
              </p:nvGrpSpPr>
              <p:grpSpPr bwMode="auto">
                <a:xfrm>
                  <a:off x="4592" y="635"/>
                  <a:ext cx="412" cy="557"/>
                  <a:chOff x="4592" y="635"/>
                  <a:chExt cx="412" cy="557"/>
                </a:xfrm>
              </p:grpSpPr>
              <p:sp>
                <p:nvSpPr>
                  <p:cNvPr id="704567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856"/>
                    <a:ext cx="19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6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664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69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2" y="635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4570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0" y="958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</p:grpSp>
          </p:grpSp>
          <p:grpSp>
            <p:nvGrpSpPr>
              <p:cNvPr id="704571" name="Group 59"/>
              <p:cNvGrpSpPr>
                <a:grpSpLocks/>
              </p:cNvGrpSpPr>
              <p:nvPr/>
            </p:nvGrpSpPr>
            <p:grpSpPr bwMode="auto">
              <a:xfrm>
                <a:off x="3840" y="672"/>
                <a:ext cx="511" cy="568"/>
                <a:chOff x="3888" y="672"/>
                <a:chExt cx="511" cy="568"/>
              </a:xfrm>
            </p:grpSpPr>
            <p:sp>
              <p:nvSpPr>
                <p:cNvPr id="70457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888" y="867"/>
                  <a:ext cx="223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sz="3200">
                      <a:latin typeface="Comic Sans MS" pitchFamily="66" charset="0"/>
                    </a:rPr>
                    <a:t>-</a:t>
                  </a:r>
                </a:p>
              </p:txBody>
            </p:sp>
            <p:grpSp>
              <p:nvGrpSpPr>
                <p:cNvPr id="704573" name="Group 61"/>
                <p:cNvGrpSpPr>
                  <a:grpSpLocks/>
                </p:cNvGrpSpPr>
                <p:nvPr/>
              </p:nvGrpSpPr>
              <p:grpSpPr bwMode="auto">
                <a:xfrm>
                  <a:off x="3936" y="672"/>
                  <a:ext cx="463" cy="568"/>
                  <a:chOff x="3984" y="664"/>
                  <a:chExt cx="463" cy="568"/>
                </a:xfrm>
              </p:grpSpPr>
              <p:sp>
                <p:nvSpPr>
                  <p:cNvPr id="70457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856"/>
                    <a:ext cx="19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75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856"/>
                    <a:ext cx="19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7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664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4577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86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4578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4" y="670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</p:grpSp>
          </p:grpSp>
          <p:grpSp>
            <p:nvGrpSpPr>
              <p:cNvPr id="704579" name="Group 67"/>
              <p:cNvGrpSpPr>
                <a:grpSpLocks/>
              </p:cNvGrpSpPr>
              <p:nvPr/>
            </p:nvGrpSpPr>
            <p:grpSpPr bwMode="auto">
              <a:xfrm>
                <a:off x="3408" y="664"/>
                <a:ext cx="384" cy="528"/>
                <a:chOff x="3408" y="664"/>
                <a:chExt cx="384" cy="528"/>
              </a:xfrm>
            </p:grpSpPr>
            <p:sp>
              <p:nvSpPr>
                <p:cNvPr id="704580" name="Line 68"/>
                <p:cNvSpPr>
                  <a:spLocks noChangeShapeType="1"/>
                </p:cNvSpPr>
                <p:nvPr/>
              </p:nvSpPr>
              <p:spPr bwMode="auto">
                <a:xfrm>
                  <a:off x="3408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4581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600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4582" name="Line 70"/>
                <p:cNvSpPr>
                  <a:spLocks noChangeShapeType="1"/>
                </p:cNvSpPr>
                <p:nvPr/>
              </p:nvSpPr>
              <p:spPr bwMode="auto">
                <a:xfrm>
                  <a:off x="3600" y="664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458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408" y="67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b="1">
                      <a:latin typeface="Comic Sans MS" pitchFamily="66" charset="0"/>
                    </a:rPr>
                    <a:t>+</a:t>
                  </a:r>
                </a:p>
              </p:txBody>
            </p:sp>
            <p:sp>
              <p:nvSpPr>
                <p:cNvPr id="704584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696" y="85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4585" name="Line 73"/>
                <p:cNvSpPr>
                  <a:spLocks noChangeShapeType="1"/>
                </p:cNvSpPr>
                <p:nvPr/>
              </p:nvSpPr>
              <p:spPr bwMode="auto">
                <a:xfrm flipH="1" flipV="1">
                  <a:off x="3456" y="952"/>
                  <a:ext cx="144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704586" name="Oval 74"/>
            <p:cNvSpPr>
              <a:spLocks noChangeArrowheads="1"/>
            </p:cNvSpPr>
            <p:nvPr/>
          </p:nvSpPr>
          <p:spPr bwMode="auto">
            <a:xfrm>
              <a:off x="4224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04587" name="Line 75"/>
            <p:cNvSpPr>
              <a:spLocks noChangeShapeType="1"/>
            </p:cNvSpPr>
            <p:nvPr/>
          </p:nvSpPr>
          <p:spPr bwMode="auto">
            <a:xfrm flipH="1" flipV="1">
              <a:off x="4032" y="129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04588" name="Line 76"/>
          <p:cNvSpPr>
            <a:spLocks noChangeShapeType="1"/>
          </p:cNvSpPr>
          <p:nvPr/>
        </p:nvSpPr>
        <p:spPr bwMode="auto">
          <a:xfrm flipV="1">
            <a:off x="6096000" y="914400"/>
            <a:ext cx="7620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4589" name="Line 77"/>
          <p:cNvSpPr>
            <a:spLocks noChangeShapeType="1"/>
          </p:cNvSpPr>
          <p:nvPr/>
        </p:nvSpPr>
        <p:spPr bwMode="auto">
          <a:xfrm flipV="1">
            <a:off x="6858000" y="914400"/>
            <a:ext cx="7620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4590" name="Text Box 78"/>
          <p:cNvSpPr txBox="1">
            <a:spLocks noChangeArrowheads="1"/>
          </p:cNvSpPr>
          <p:nvPr/>
        </p:nvSpPr>
        <p:spPr bwMode="auto">
          <a:xfrm>
            <a:off x="7010400" y="3276600"/>
            <a:ext cx="417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704591" name="Text Box 79"/>
          <p:cNvSpPr txBox="1">
            <a:spLocks noChangeArrowheads="1"/>
          </p:cNvSpPr>
          <p:nvPr/>
        </p:nvSpPr>
        <p:spPr bwMode="auto">
          <a:xfrm>
            <a:off x="6934200" y="25908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5</a:t>
            </a:r>
          </a:p>
        </p:txBody>
      </p:sp>
      <p:sp>
        <p:nvSpPr>
          <p:cNvPr id="704592" name="Text Box 80"/>
          <p:cNvSpPr txBox="1">
            <a:spLocks noChangeArrowheads="1"/>
          </p:cNvSpPr>
          <p:nvPr/>
        </p:nvSpPr>
        <p:spPr bwMode="auto">
          <a:xfrm>
            <a:off x="685800" y="914400"/>
            <a:ext cx="224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>
                <a:latin typeface="Comic Sans MS" pitchFamily="66" charset="0"/>
              </a:rPr>
              <a:t>Q = (</a:t>
            </a: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3200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sz="3200">
                <a:latin typeface="Comic Sans MS" pitchFamily="66" charset="0"/>
              </a:rPr>
              <a:t>, ...)</a:t>
            </a:r>
          </a:p>
        </p:txBody>
      </p:sp>
      <p:sp>
        <p:nvSpPr>
          <p:cNvPr id="704593" name="Oval 81"/>
          <p:cNvSpPr>
            <a:spLocks noChangeArrowheads="1"/>
          </p:cNvSpPr>
          <p:nvPr/>
        </p:nvSpPr>
        <p:spPr bwMode="auto">
          <a:xfrm>
            <a:off x="8153400" y="3657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4594" name="Oval 82"/>
          <p:cNvSpPr>
            <a:spLocks noChangeArrowheads="1"/>
          </p:cNvSpPr>
          <p:nvPr/>
        </p:nvSpPr>
        <p:spPr bwMode="auto">
          <a:xfrm>
            <a:off x="67056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5" name="Slide Number Placeholder 8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1101398-394A-424D-8C01-3C1454AEBF41}" type="slidenum">
              <a:rPr lang="en-US" sz="1400">
                <a:latin typeface="+mn-lt"/>
              </a:rPr>
              <a:pPr algn="r">
                <a:defRPr/>
              </a:pPr>
              <a:t>19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Propagation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 … is the process of determining how the constraints and the possible values of one variable affect the possible values of other variables</a:t>
            </a:r>
          </a:p>
          <a:p>
            <a:endParaRPr lang="en-US" smtClean="0"/>
          </a:p>
          <a:p>
            <a:r>
              <a:rPr lang="en-US" smtClean="0"/>
              <a:t>It is an important form of “least-commitment” reasoning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4C44D-314A-48D2-929A-071327F4F30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69699" name="Rectangle 6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" y="2057400"/>
            <a:ext cx="8229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FE74E10-5D67-4CA4-A6E5-73547F30726C}" type="slidenum">
              <a:rPr lang="en-US" sz="1400">
                <a:latin typeface="+mn-lt"/>
              </a:rPr>
              <a:pPr algn="r">
                <a:defRPr/>
              </a:pPr>
              <a:t>2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0023-046F-44BA-96B2-262634FAB219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706562" name="Group 2"/>
          <p:cNvGrpSpPr>
            <a:grpSpLocks/>
          </p:cNvGrpSpPr>
          <p:nvPr/>
        </p:nvGrpSpPr>
        <p:grpSpPr bwMode="auto">
          <a:xfrm>
            <a:off x="1219200" y="2362200"/>
            <a:ext cx="7086600" cy="3581400"/>
            <a:chOff x="864" y="1488"/>
            <a:chExt cx="4464" cy="2256"/>
          </a:xfrm>
        </p:grpSpPr>
        <p:grpSp>
          <p:nvGrpSpPr>
            <p:cNvPr id="706563" name="Group 3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706564" name="Freeform 4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6565" name="Freeform 5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6566" name="Freeform 6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6567" name="Group 7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706568" name="Freeform 8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6569" name="Freeform 9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6570" name="Freeform 10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6571" name="Group 11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706572" name="Freeform 12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6573" name="Freeform 13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6574" name="Group 14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706575" name="Freeform 15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6576" name="Freeform 16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6577" name="Freeform 17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706578" name="Group 18"/>
          <p:cNvGrpSpPr>
            <a:grpSpLocks/>
          </p:cNvGrpSpPr>
          <p:nvPr/>
        </p:nvGrpSpPr>
        <p:grpSpPr bwMode="auto">
          <a:xfrm>
            <a:off x="1066800" y="3429000"/>
            <a:ext cx="5943600" cy="2971800"/>
            <a:chOff x="672" y="2160"/>
            <a:chExt cx="3744" cy="1872"/>
          </a:xfrm>
        </p:grpSpPr>
        <p:grpSp>
          <p:nvGrpSpPr>
            <p:cNvPr id="706579" name="Group 19"/>
            <p:cNvGrpSpPr>
              <a:grpSpLocks/>
            </p:cNvGrpSpPr>
            <p:nvPr/>
          </p:nvGrpSpPr>
          <p:grpSpPr bwMode="auto">
            <a:xfrm>
              <a:off x="672" y="3168"/>
              <a:ext cx="3552" cy="864"/>
              <a:chOff x="672" y="3168"/>
              <a:chExt cx="3552" cy="864"/>
            </a:xfrm>
          </p:grpSpPr>
          <p:sp>
            <p:nvSpPr>
              <p:cNvPr id="706580" name="Rectangle 20"/>
              <p:cNvSpPr>
                <a:spLocks noChangeArrowheads="1"/>
              </p:cNvSpPr>
              <p:nvPr/>
            </p:nvSpPr>
            <p:spPr bwMode="auto">
              <a:xfrm>
                <a:off x="672" y="3168"/>
                <a:ext cx="3552" cy="86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706581" name="Group 21"/>
              <p:cNvGrpSpPr>
                <a:grpSpLocks/>
              </p:cNvGrpSpPr>
              <p:nvPr/>
            </p:nvGrpSpPr>
            <p:grpSpPr bwMode="auto">
              <a:xfrm>
                <a:off x="768" y="3312"/>
                <a:ext cx="3360" cy="576"/>
                <a:chOff x="768" y="3312"/>
                <a:chExt cx="3360" cy="576"/>
              </a:xfrm>
            </p:grpSpPr>
            <p:grpSp>
              <p:nvGrpSpPr>
                <p:cNvPr id="706582" name="Group 22"/>
                <p:cNvGrpSpPr>
                  <a:grpSpLocks/>
                </p:cNvGrpSpPr>
                <p:nvPr/>
              </p:nvGrpSpPr>
              <p:grpSpPr bwMode="auto">
                <a:xfrm>
                  <a:off x="768" y="3312"/>
                  <a:ext cx="768" cy="576"/>
                  <a:chOff x="768" y="3312"/>
                  <a:chExt cx="768" cy="576"/>
                </a:xfrm>
              </p:grpSpPr>
              <p:sp>
                <p:nvSpPr>
                  <p:cNvPr id="70658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312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58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12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585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3462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  <p:sp>
                <p:nvSpPr>
                  <p:cNvPr id="706586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96" y="331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587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33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6588" name="Group 28"/>
                <p:cNvGrpSpPr>
                  <a:grpSpLocks/>
                </p:cNvGrpSpPr>
                <p:nvPr/>
              </p:nvGrpSpPr>
              <p:grpSpPr bwMode="auto">
                <a:xfrm>
                  <a:off x="1632" y="3312"/>
                  <a:ext cx="768" cy="576"/>
                  <a:chOff x="1920" y="3312"/>
                  <a:chExt cx="768" cy="576"/>
                </a:xfrm>
              </p:grpSpPr>
              <p:sp>
                <p:nvSpPr>
                  <p:cNvPr id="70658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312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59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312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59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2" y="3419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6592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48" y="331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593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6" y="33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6594" name="Group 34"/>
                <p:cNvGrpSpPr>
                  <a:grpSpLocks/>
                </p:cNvGrpSpPr>
                <p:nvPr/>
              </p:nvGrpSpPr>
              <p:grpSpPr bwMode="auto">
                <a:xfrm>
                  <a:off x="2496" y="3312"/>
                  <a:ext cx="768" cy="576"/>
                  <a:chOff x="3072" y="3312"/>
                  <a:chExt cx="768" cy="576"/>
                </a:xfrm>
              </p:grpSpPr>
              <p:sp>
                <p:nvSpPr>
                  <p:cNvPr id="70659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3312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59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312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597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00" y="331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598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68" y="33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599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3504"/>
                    <a:ext cx="0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6600" name="Group 40"/>
                <p:cNvGrpSpPr>
                  <a:grpSpLocks/>
                </p:cNvGrpSpPr>
                <p:nvPr/>
              </p:nvGrpSpPr>
              <p:grpSpPr bwMode="auto">
                <a:xfrm>
                  <a:off x="3360" y="3312"/>
                  <a:ext cx="768" cy="576"/>
                  <a:chOff x="4224" y="3312"/>
                  <a:chExt cx="768" cy="576"/>
                </a:xfrm>
              </p:grpSpPr>
              <p:sp>
                <p:nvSpPr>
                  <p:cNvPr id="70660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3312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60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312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603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3312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604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33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60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312"/>
                    <a:ext cx="0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06606" name="Oval 46"/>
            <p:cNvSpPr>
              <a:spLocks noChangeArrowheads="1"/>
            </p:cNvSpPr>
            <p:nvPr/>
          </p:nvSpPr>
          <p:spPr bwMode="auto">
            <a:xfrm>
              <a:off x="4224" y="216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06607" name="Line 47"/>
            <p:cNvSpPr>
              <a:spLocks noChangeShapeType="1"/>
            </p:cNvSpPr>
            <p:nvPr/>
          </p:nvSpPr>
          <p:spPr bwMode="auto">
            <a:xfrm flipH="1">
              <a:off x="2640" y="2304"/>
              <a:ext cx="15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6608" name="Group 48"/>
          <p:cNvGrpSpPr>
            <a:grpSpLocks/>
          </p:cNvGrpSpPr>
          <p:nvPr/>
        </p:nvGrpSpPr>
        <p:grpSpPr bwMode="auto">
          <a:xfrm>
            <a:off x="5334000" y="914400"/>
            <a:ext cx="2305050" cy="2057400"/>
            <a:chOff x="3360" y="576"/>
            <a:chExt cx="1452" cy="1296"/>
          </a:xfrm>
        </p:grpSpPr>
        <p:sp>
          <p:nvSpPr>
            <p:cNvPr id="706609" name="Rectangle 49"/>
            <p:cNvSpPr>
              <a:spLocks noChangeArrowheads="1"/>
            </p:cNvSpPr>
            <p:nvPr/>
          </p:nvSpPr>
          <p:spPr bwMode="auto">
            <a:xfrm>
              <a:off x="3360" y="576"/>
              <a:ext cx="1440" cy="72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06610" name="Group 50"/>
            <p:cNvGrpSpPr>
              <a:grpSpLocks/>
            </p:cNvGrpSpPr>
            <p:nvPr/>
          </p:nvGrpSpPr>
          <p:grpSpPr bwMode="auto">
            <a:xfrm>
              <a:off x="3408" y="635"/>
              <a:ext cx="1404" cy="605"/>
              <a:chOff x="3408" y="635"/>
              <a:chExt cx="1404" cy="605"/>
            </a:xfrm>
          </p:grpSpPr>
          <p:grpSp>
            <p:nvGrpSpPr>
              <p:cNvPr id="706611" name="Group 51"/>
              <p:cNvGrpSpPr>
                <a:grpSpLocks/>
              </p:cNvGrpSpPr>
              <p:nvPr/>
            </p:nvGrpSpPr>
            <p:grpSpPr bwMode="auto">
              <a:xfrm>
                <a:off x="4272" y="635"/>
                <a:ext cx="540" cy="557"/>
                <a:chOff x="4464" y="635"/>
                <a:chExt cx="540" cy="557"/>
              </a:xfrm>
            </p:grpSpPr>
            <p:sp>
              <p:nvSpPr>
                <p:cNvPr id="706612" name="Line 52"/>
                <p:cNvSpPr>
                  <a:spLocks noChangeShapeType="1"/>
                </p:cNvSpPr>
                <p:nvPr/>
              </p:nvSpPr>
              <p:spPr bwMode="auto">
                <a:xfrm>
                  <a:off x="4560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661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464" y="958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b="1">
                      <a:latin typeface="Comic Sans MS" pitchFamily="66" charset="0"/>
                    </a:rPr>
                    <a:t>+</a:t>
                  </a:r>
                </a:p>
              </p:txBody>
            </p:sp>
            <p:grpSp>
              <p:nvGrpSpPr>
                <p:cNvPr id="706614" name="Group 54"/>
                <p:cNvGrpSpPr>
                  <a:grpSpLocks/>
                </p:cNvGrpSpPr>
                <p:nvPr/>
              </p:nvGrpSpPr>
              <p:grpSpPr bwMode="auto">
                <a:xfrm>
                  <a:off x="4592" y="635"/>
                  <a:ext cx="412" cy="557"/>
                  <a:chOff x="4592" y="635"/>
                  <a:chExt cx="412" cy="557"/>
                </a:xfrm>
              </p:grpSpPr>
              <p:sp>
                <p:nvSpPr>
                  <p:cNvPr id="706615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856"/>
                    <a:ext cx="19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616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664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617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2" y="635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6618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0" y="958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</p:grpSp>
          </p:grpSp>
          <p:grpSp>
            <p:nvGrpSpPr>
              <p:cNvPr id="706619" name="Group 59"/>
              <p:cNvGrpSpPr>
                <a:grpSpLocks/>
              </p:cNvGrpSpPr>
              <p:nvPr/>
            </p:nvGrpSpPr>
            <p:grpSpPr bwMode="auto">
              <a:xfrm>
                <a:off x="3840" y="672"/>
                <a:ext cx="511" cy="568"/>
                <a:chOff x="3888" y="672"/>
                <a:chExt cx="511" cy="568"/>
              </a:xfrm>
            </p:grpSpPr>
            <p:sp>
              <p:nvSpPr>
                <p:cNvPr id="70662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888" y="867"/>
                  <a:ext cx="223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sz="3200">
                      <a:latin typeface="Comic Sans MS" pitchFamily="66" charset="0"/>
                    </a:rPr>
                    <a:t>-</a:t>
                  </a:r>
                </a:p>
              </p:txBody>
            </p:sp>
            <p:grpSp>
              <p:nvGrpSpPr>
                <p:cNvPr id="706621" name="Group 61"/>
                <p:cNvGrpSpPr>
                  <a:grpSpLocks/>
                </p:cNvGrpSpPr>
                <p:nvPr/>
              </p:nvGrpSpPr>
              <p:grpSpPr bwMode="auto">
                <a:xfrm>
                  <a:off x="3936" y="672"/>
                  <a:ext cx="463" cy="568"/>
                  <a:chOff x="3984" y="664"/>
                  <a:chExt cx="463" cy="568"/>
                </a:xfrm>
              </p:grpSpPr>
              <p:sp>
                <p:nvSpPr>
                  <p:cNvPr id="70662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856"/>
                    <a:ext cx="19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623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856"/>
                    <a:ext cx="19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62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664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6625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86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6626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4" y="670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</p:grpSp>
          </p:grpSp>
          <p:grpSp>
            <p:nvGrpSpPr>
              <p:cNvPr id="706627" name="Group 67"/>
              <p:cNvGrpSpPr>
                <a:grpSpLocks/>
              </p:cNvGrpSpPr>
              <p:nvPr/>
            </p:nvGrpSpPr>
            <p:grpSpPr bwMode="auto">
              <a:xfrm>
                <a:off x="3408" y="664"/>
                <a:ext cx="384" cy="528"/>
                <a:chOff x="3408" y="664"/>
                <a:chExt cx="384" cy="528"/>
              </a:xfrm>
            </p:grpSpPr>
            <p:sp>
              <p:nvSpPr>
                <p:cNvPr id="706628" name="Line 68"/>
                <p:cNvSpPr>
                  <a:spLocks noChangeShapeType="1"/>
                </p:cNvSpPr>
                <p:nvPr/>
              </p:nvSpPr>
              <p:spPr bwMode="auto">
                <a:xfrm>
                  <a:off x="3408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662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600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6630" name="Line 70"/>
                <p:cNvSpPr>
                  <a:spLocks noChangeShapeType="1"/>
                </p:cNvSpPr>
                <p:nvPr/>
              </p:nvSpPr>
              <p:spPr bwMode="auto">
                <a:xfrm>
                  <a:off x="3600" y="664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663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408" y="67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b="1">
                      <a:latin typeface="Comic Sans MS" pitchFamily="66" charset="0"/>
                    </a:rPr>
                    <a:t>+</a:t>
                  </a:r>
                </a:p>
              </p:txBody>
            </p:sp>
            <p:sp>
              <p:nvSpPr>
                <p:cNvPr id="706632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696" y="85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6633" name="Line 73"/>
                <p:cNvSpPr>
                  <a:spLocks noChangeShapeType="1"/>
                </p:cNvSpPr>
                <p:nvPr/>
              </p:nvSpPr>
              <p:spPr bwMode="auto">
                <a:xfrm flipH="1" flipV="1">
                  <a:off x="3456" y="952"/>
                  <a:ext cx="144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706634" name="Oval 74"/>
            <p:cNvSpPr>
              <a:spLocks noChangeArrowheads="1"/>
            </p:cNvSpPr>
            <p:nvPr/>
          </p:nvSpPr>
          <p:spPr bwMode="auto">
            <a:xfrm>
              <a:off x="4224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06635" name="Line 75"/>
            <p:cNvSpPr>
              <a:spLocks noChangeShapeType="1"/>
            </p:cNvSpPr>
            <p:nvPr/>
          </p:nvSpPr>
          <p:spPr bwMode="auto">
            <a:xfrm flipH="1" flipV="1">
              <a:off x="4032" y="129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06636" name="Line 76"/>
          <p:cNvSpPr>
            <a:spLocks noChangeShapeType="1"/>
          </p:cNvSpPr>
          <p:nvPr/>
        </p:nvSpPr>
        <p:spPr bwMode="auto">
          <a:xfrm flipV="1">
            <a:off x="6096000" y="914400"/>
            <a:ext cx="7620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37" name="Line 77"/>
          <p:cNvSpPr>
            <a:spLocks noChangeShapeType="1"/>
          </p:cNvSpPr>
          <p:nvPr/>
        </p:nvSpPr>
        <p:spPr bwMode="auto">
          <a:xfrm flipV="1">
            <a:off x="6858000" y="914400"/>
            <a:ext cx="7620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38" name="Text Box 79"/>
          <p:cNvSpPr txBox="1">
            <a:spLocks noChangeArrowheads="1"/>
          </p:cNvSpPr>
          <p:nvPr/>
        </p:nvSpPr>
        <p:spPr bwMode="auto">
          <a:xfrm>
            <a:off x="6934200" y="25908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5</a:t>
            </a:r>
          </a:p>
        </p:txBody>
      </p:sp>
      <p:sp>
        <p:nvSpPr>
          <p:cNvPr id="706639" name="Text Box 80"/>
          <p:cNvSpPr txBox="1">
            <a:spLocks noChangeArrowheads="1"/>
          </p:cNvSpPr>
          <p:nvPr/>
        </p:nvSpPr>
        <p:spPr bwMode="auto">
          <a:xfrm>
            <a:off x="669925" y="939800"/>
            <a:ext cx="2287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>
                <a:latin typeface="Comic Sans MS" pitchFamily="66" charset="0"/>
              </a:rPr>
              <a:t>Q = (X</a:t>
            </a:r>
            <a:r>
              <a:rPr lang="en-US" sz="3200" baseline="-25000">
                <a:latin typeface="Comic Sans MS" pitchFamily="66" charset="0"/>
              </a:rPr>
              <a:t>5</a:t>
            </a:r>
            <a:r>
              <a:rPr lang="en-US" sz="3200">
                <a:latin typeface="Comic Sans MS" pitchFamily="66" charset="0"/>
              </a:rPr>
              <a:t>, ...)</a:t>
            </a:r>
          </a:p>
        </p:txBody>
      </p:sp>
      <p:sp>
        <p:nvSpPr>
          <p:cNvPr id="706640" name="Oval 81"/>
          <p:cNvSpPr>
            <a:spLocks noChangeArrowheads="1"/>
          </p:cNvSpPr>
          <p:nvPr/>
        </p:nvSpPr>
        <p:spPr bwMode="auto">
          <a:xfrm>
            <a:off x="8153400" y="3657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6641" name="Oval 82"/>
          <p:cNvSpPr>
            <a:spLocks noChangeArrowheads="1"/>
          </p:cNvSpPr>
          <p:nvPr/>
        </p:nvSpPr>
        <p:spPr bwMode="auto">
          <a:xfrm>
            <a:off x="6705600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4" name="Slide Number Placeholder 8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55F8172-1E8B-4C3B-BEFD-E8148A5A1354}" type="slidenum">
              <a:rPr lang="en-US" sz="1400">
                <a:latin typeface="+mn-lt"/>
              </a:rPr>
              <a:pPr algn="r">
                <a:defRPr/>
              </a:pPr>
              <a:t>20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16A5-6188-44B6-8743-57A652923193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708610" name="Group 3"/>
          <p:cNvGrpSpPr>
            <a:grpSpLocks/>
          </p:cNvGrpSpPr>
          <p:nvPr/>
        </p:nvGrpSpPr>
        <p:grpSpPr bwMode="auto">
          <a:xfrm>
            <a:off x="1219200" y="2362200"/>
            <a:ext cx="7086600" cy="3581400"/>
            <a:chOff x="864" y="1488"/>
            <a:chExt cx="4464" cy="2256"/>
          </a:xfrm>
        </p:grpSpPr>
        <p:grpSp>
          <p:nvGrpSpPr>
            <p:cNvPr id="708611" name="Group 4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708612" name="Freeform 5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8613" name="Freeform 6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8614" name="Freeform 7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8615" name="Group 8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708616" name="Freeform 9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8617" name="Freeform 10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8618" name="Freeform 11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8619" name="Group 12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708620" name="Freeform 13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8621" name="Freeform 14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08622" name="Group 15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708623" name="Freeform 16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8624" name="Freeform 17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08625" name="Freeform 18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708626" name="Group 117"/>
          <p:cNvGrpSpPr>
            <a:grpSpLocks/>
          </p:cNvGrpSpPr>
          <p:nvPr/>
        </p:nvGrpSpPr>
        <p:grpSpPr bwMode="auto">
          <a:xfrm>
            <a:off x="5943600" y="914400"/>
            <a:ext cx="1066800" cy="2057400"/>
            <a:chOff x="3744" y="576"/>
            <a:chExt cx="672" cy="1296"/>
          </a:xfrm>
        </p:grpSpPr>
        <p:grpSp>
          <p:nvGrpSpPr>
            <p:cNvPr id="708627" name="Group 79"/>
            <p:cNvGrpSpPr>
              <a:grpSpLocks/>
            </p:cNvGrpSpPr>
            <p:nvPr/>
          </p:nvGrpSpPr>
          <p:grpSpPr bwMode="auto">
            <a:xfrm>
              <a:off x="3744" y="576"/>
              <a:ext cx="576" cy="720"/>
              <a:chOff x="3312" y="576"/>
              <a:chExt cx="576" cy="720"/>
            </a:xfrm>
          </p:grpSpPr>
          <p:sp>
            <p:nvSpPr>
              <p:cNvPr id="708628" name="Rectangle 50"/>
              <p:cNvSpPr>
                <a:spLocks noChangeArrowheads="1"/>
              </p:cNvSpPr>
              <p:nvPr/>
            </p:nvSpPr>
            <p:spPr bwMode="auto">
              <a:xfrm>
                <a:off x="3312" y="576"/>
                <a:ext cx="576" cy="720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708629" name="Group 68"/>
              <p:cNvGrpSpPr>
                <a:grpSpLocks/>
              </p:cNvGrpSpPr>
              <p:nvPr/>
            </p:nvGrpSpPr>
            <p:grpSpPr bwMode="auto">
              <a:xfrm>
                <a:off x="3408" y="664"/>
                <a:ext cx="384" cy="528"/>
                <a:chOff x="3408" y="664"/>
                <a:chExt cx="384" cy="528"/>
              </a:xfrm>
            </p:grpSpPr>
            <p:sp>
              <p:nvSpPr>
                <p:cNvPr id="708630" name="Line 69"/>
                <p:cNvSpPr>
                  <a:spLocks noChangeShapeType="1"/>
                </p:cNvSpPr>
                <p:nvPr/>
              </p:nvSpPr>
              <p:spPr bwMode="auto">
                <a:xfrm>
                  <a:off x="3408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8631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600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8632" name="Line 71"/>
                <p:cNvSpPr>
                  <a:spLocks noChangeShapeType="1"/>
                </p:cNvSpPr>
                <p:nvPr/>
              </p:nvSpPr>
              <p:spPr bwMode="auto">
                <a:xfrm>
                  <a:off x="3600" y="664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863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408" y="67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b="1">
                      <a:latin typeface="Comic Sans MS" pitchFamily="66" charset="0"/>
                    </a:rPr>
                    <a:t>+</a:t>
                  </a:r>
                </a:p>
              </p:txBody>
            </p:sp>
            <p:sp>
              <p:nvSpPr>
                <p:cNvPr id="708634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696" y="85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8635" name="Line 74"/>
                <p:cNvSpPr>
                  <a:spLocks noChangeShapeType="1"/>
                </p:cNvSpPr>
                <p:nvPr/>
              </p:nvSpPr>
              <p:spPr bwMode="auto">
                <a:xfrm flipH="1" flipV="1">
                  <a:off x="3456" y="952"/>
                  <a:ext cx="144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708636" name="Oval 75"/>
            <p:cNvSpPr>
              <a:spLocks noChangeArrowheads="1"/>
            </p:cNvSpPr>
            <p:nvPr/>
          </p:nvSpPr>
          <p:spPr bwMode="auto">
            <a:xfrm>
              <a:off x="4224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08637" name="Line 76"/>
            <p:cNvSpPr>
              <a:spLocks noChangeShapeType="1"/>
            </p:cNvSpPr>
            <p:nvPr/>
          </p:nvSpPr>
          <p:spPr bwMode="auto">
            <a:xfrm flipH="1" flipV="1">
              <a:off x="4032" y="129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447800" y="2971800"/>
            <a:ext cx="5486400" cy="2819400"/>
            <a:chOff x="912" y="1872"/>
            <a:chExt cx="3456" cy="1776"/>
          </a:xfrm>
        </p:grpSpPr>
        <p:grpSp>
          <p:nvGrpSpPr>
            <p:cNvPr id="708639" name="Group 120"/>
            <p:cNvGrpSpPr>
              <a:grpSpLocks/>
            </p:cNvGrpSpPr>
            <p:nvPr/>
          </p:nvGrpSpPr>
          <p:grpSpPr bwMode="auto">
            <a:xfrm>
              <a:off x="912" y="2928"/>
              <a:ext cx="3456" cy="720"/>
              <a:chOff x="912" y="2928"/>
              <a:chExt cx="3456" cy="720"/>
            </a:xfrm>
          </p:grpSpPr>
          <p:sp>
            <p:nvSpPr>
              <p:cNvPr id="708640" name="Rectangle 116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3456" cy="72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708641" name="Group 80"/>
              <p:cNvGrpSpPr>
                <a:grpSpLocks/>
              </p:cNvGrpSpPr>
              <p:nvPr/>
            </p:nvGrpSpPr>
            <p:grpSpPr bwMode="auto">
              <a:xfrm>
                <a:off x="1008" y="2939"/>
                <a:ext cx="3276" cy="653"/>
                <a:chOff x="2016" y="779"/>
                <a:chExt cx="3276" cy="653"/>
              </a:xfrm>
            </p:grpSpPr>
            <p:grpSp>
              <p:nvGrpSpPr>
                <p:cNvPr id="708642" name="Group 81"/>
                <p:cNvGrpSpPr>
                  <a:grpSpLocks/>
                </p:cNvGrpSpPr>
                <p:nvPr/>
              </p:nvGrpSpPr>
              <p:grpSpPr bwMode="auto">
                <a:xfrm>
                  <a:off x="4656" y="816"/>
                  <a:ext cx="636" cy="576"/>
                  <a:chOff x="4656" y="816"/>
                  <a:chExt cx="636" cy="576"/>
                </a:xfrm>
              </p:grpSpPr>
              <p:sp>
                <p:nvSpPr>
                  <p:cNvPr id="708643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44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92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45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104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46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870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  <p:sp>
                <p:nvSpPr>
                  <p:cNvPr id="708647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44" y="1110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  <p:sp>
                <p:nvSpPr>
                  <p:cNvPr id="708648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8" y="870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</p:grpSp>
            <p:grpSp>
              <p:nvGrpSpPr>
                <p:cNvPr id="708649" name="Group 88"/>
                <p:cNvGrpSpPr>
                  <a:grpSpLocks/>
                </p:cNvGrpSpPr>
                <p:nvPr/>
              </p:nvGrpSpPr>
              <p:grpSpPr bwMode="auto">
                <a:xfrm>
                  <a:off x="3984" y="816"/>
                  <a:ext cx="655" cy="616"/>
                  <a:chOff x="3744" y="816"/>
                  <a:chExt cx="655" cy="616"/>
                </a:xfrm>
              </p:grpSpPr>
              <p:sp>
                <p:nvSpPr>
                  <p:cNvPr id="708650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51" name="Line 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52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1104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53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82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8654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06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8655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82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708656" name="Group 95"/>
                <p:cNvGrpSpPr>
                  <a:grpSpLocks/>
                </p:cNvGrpSpPr>
                <p:nvPr/>
              </p:nvGrpSpPr>
              <p:grpSpPr bwMode="auto">
                <a:xfrm>
                  <a:off x="2016" y="816"/>
                  <a:ext cx="576" cy="616"/>
                  <a:chOff x="2880" y="816"/>
                  <a:chExt cx="576" cy="616"/>
                </a:xfrm>
              </p:grpSpPr>
              <p:sp>
                <p:nvSpPr>
                  <p:cNvPr id="708657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58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59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1104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60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106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8661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62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9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8663" name="Group 102"/>
                <p:cNvGrpSpPr>
                  <a:grpSpLocks/>
                </p:cNvGrpSpPr>
                <p:nvPr/>
              </p:nvGrpSpPr>
              <p:grpSpPr bwMode="auto">
                <a:xfrm>
                  <a:off x="2640" y="779"/>
                  <a:ext cx="624" cy="613"/>
                  <a:chOff x="1968" y="1019"/>
                  <a:chExt cx="624" cy="613"/>
                </a:xfrm>
              </p:grpSpPr>
              <p:sp>
                <p:nvSpPr>
                  <p:cNvPr id="708664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05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65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105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66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344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67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8" y="1019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8668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344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69" name="Line 10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0" y="1056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8670" name="Group 109"/>
                <p:cNvGrpSpPr>
                  <a:grpSpLocks/>
                </p:cNvGrpSpPr>
                <p:nvPr/>
              </p:nvGrpSpPr>
              <p:grpSpPr bwMode="auto">
                <a:xfrm>
                  <a:off x="3360" y="816"/>
                  <a:ext cx="607" cy="576"/>
                  <a:chOff x="1680" y="1008"/>
                  <a:chExt cx="607" cy="576"/>
                </a:xfrm>
              </p:grpSpPr>
              <p:sp>
                <p:nvSpPr>
                  <p:cNvPr id="708671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008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72" name="Line 1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008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7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29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74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019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08675" name="Line 11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76" y="1104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08676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08677" name="Oval 118"/>
            <p:cNvSpPr>
              <a:spLocks noChangeArrowheads="1"/>
            </p:cNvSpPr>
            <p:nvPr/>
          </p:nvSpPr>
          <p:spPr bwMode="auto">
            <a:xfrm>
              <a:off x="3840" y="18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08678" name="Line 119"/>
            <p:cNvSpPr>
              <a:spLocks noChangeShapeType="1"/>
            </p:cNvSpPr>
            <p:nvPr/>
          </p:nvSpPr>
          <p:spPr bwMode="auto">
            <a:xfrm flipH="1">
              <a:off x="2448" y="2016"/>
              <a:ext cx="139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26"/>
          <p:cNvGrpSpPr>
            <a:grpSpLocks/>
          </p:cNvGrpSpPr>
          <p:nvPr/>
        </p:nvGrpSpPr>
        <p:grpSpPr bwMode="auto">
          <a:xfrm>
            <a:off x="1524000" y="4648200"/>
            <a:ext cx="4191000" cy="1143000"/>
            <a:chOff x="960" y="2928"/>
            <a:chExt cx="2640" cy="720"/>
          </a:xfrm>
        </p:grpSpPr>
        <p:sp>
          <p:nvSpPr>
            <p:cNvPr id="708680" name="Line 122"/>
            <p:cNvSpPr>
              <a:spLocks noChangeShapeType="1"/>
            </p:cNvSpPr>
            <p:nvPr/>
          </p:nvSpPr>
          <p:spPr bwMode="auto">
            <a:xfrm flipV="1">
              <a:off x="960" y="2928"/>
              <a:ext cx="624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8681" name="Line 123"/>
            <p:cNvSpPr>
              <a:spLocks noChangeShapeType="1"/>
            </p:cNvSpPr>
            <p:nvPr/>
          </p:nvSpPr>
          <p:spPr bwMode="auto">
            <a:xfrm flipV="1">
              <a:off x="1680" y="2928"/>
              <a:ext cx="624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8682" name="Line 124"/>
            <p:cNvSpPr>
              <a:spLocks noChangeShapeType="1"/>
            </p:cNvSpPr>
            <p:nvPr/>
          </p:nvSpPr>
          <p:spPr bwMode="auto">
            <a:xfrm flipV="1">
              <a:off x="2304" y="2928"/>
              <a:ext cx="624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8683" name="Line 125"/>
            <p:cNvSpPr>
              <a:spLocks noChangeShapeType="1"/>
            </p:cNvSpPr>
            <p:nvPr/>
          </p:nvSpPr>
          <p:spPr bwMode="auto">
            <a:xfrm flipV="1">
              <a:off x="2976" y="2928"/>
              <a:ext cx="624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8684" name="Group 135"/>
          <p:cNvGrpSpPr>
            <a:grpSpLocks/>
          </p:cNvGrpSpPr>
          <p:nvPr/>
        </p:nvGrpSpPr>
        <p:grpSpPr bwMode="auto">
          <a:xfrm>
            <a:off x="5943600" y="2514600"/>
            <a:ext cx="914400" cy="838200"/>
            <a:chOff x="3744" y="1584"/>
            <a:chExt cx="576" cy="528"/>
          </a:xfrm>
        </p:grpSpPr>
        <p:sp>
          <p:nvSpPr>
            <p:cNvPr id="708685" name="Text Box 128"/>
            <p:cNvSpPr txBox="1">
              <a:spLocks noChangeArrowheads="1"/>
            </p:cNvSpPr>
            <p:nvPr/>
          </p:nvSpPr>
          <p:spPr bwMode="auto">
            <a:xfrm>
              <a:off x="3984" y="1680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+</a:t>
              </a:r>
            </a:p>
          </p:txBody>
        </p:sp>
        <p:sp>
          <p:nvSpPr>
            <p:cNvPr id="708686" name="Line 129"/>
            <p:cNvSpPr>
              <a:spLocks noChangeShapeType="1"/>
            </p:cNvSpPr>
            <p:nvPr/>
          </p:nvSpPr>
          <p:spPr bwMode="auto">
            <a:xfrm>
              <a:off x="4320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8687" name="Line 130"/>
            <p:cNvSpPr>
              <a:spLocks noChangeShapeType="1"/>
            </p:cNvSpPr>
            <p:nvPr/>
          </p:nvSpPr>
          <p:spPr bwMode="auto">
            <a:xfrm>
              <a:off x="3744" y="1584"/>
              <a:ext cx="324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08688" name="Text Box 131"/>
          <p:cNvSpPr txBox="1">
            <a:spLocks noChangeArrowheads="1"/>
          </p:cNvSpPr>
          <p:nvPr/>
        </p:nvSpPr>
        <p:spPr bwMode="auto">
          <a:xfrm>
            <a:off x="669925" y="939800"/>
            <a:ext cx="2287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>
                <a:latin typeface="Comic Sans MS" pitchFamily="66" charset="0"/>
              </a:rPr>
              <a:t>Q = (</a:t>
            </a: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3200" baseline="-2500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US" sz="3200">
                <a:latin typeface="Comic Sans MS" pitchFamily="66" charset="0"/>
              </a:rPr>
              <a:t>, ...)</a:t>
            </a:r>
          </a:p>
        </p:txBody>
      </p:sp>
      <p:sp>
        <p:nvSpPr>
          <p:cNvPr id="708689" name="Text Box 133"/>
          <p:cNvSpPr txBox="1">
            <a:spLocks noChangeArrowheads="1"/>
          </p:cNvSpPr>
          <p:nvPr/>
        </p:nvSpPr>
        <p:spPr bwMode="auto">
          <a:xfrm>
            <a:off x="6934200" y="25908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baseline="-2500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190598" name="Text Box 134"/>
          <p:cNvSpPr txBox="1">
            <a:spLocks noChangeArrowheads="1"/>
          </p:cNvSpPr>
          <p:nvPr/>
        </p:nvSpPr>
        <p:spPr bwMode="auto">
          <a:xfrm>
            <a:off x="5791200" y="31242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85" name="Slide Number Placeholder 8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15D934B-EA25-405B-8FAB-91E3E581C262}" type="slidenum">
              <a:rPr lang="en-US" sz="1400">
                <a:latin typeface="+mn-lt"/>
              </a:rPr>
              <a:pPr algn="r">
                <a:defRPr/>
              </a:pPr>
              <a:t>21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08CD-738A-41FE-80D3-1044EC16B739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710658" name="Group 2"/>
          <p:cNvGrpSpPr>
            <a:grpSpLocks/>
          </p:cNvGrpSpPr>
          <p:nvPr/>
        </p:nvGrpSpPr>
        <p:grpSpPr bwMode="auto">
          <a:xfrm>
            <a:off x="1219200" y="2362200"/>
            <a:ext cx="7086600" cy="3581400"/>
            <a:chOff x="864" y="1488"/>
            <a:chExt cx="4464" cy="2256"/>
          </a:xfrm>
        </p:grpSpPr>
        <p:grpSp>
          <p:nvGrpSpPr>
            <p:cNvPr id="710659" name="Group 3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710660" name="Freeform 4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0661" name="Freeform 5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0662" name="Freeform 6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0663" name="Group 7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710664" name="Freeform 8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0665" name="Freeform 9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0666" name="Freeform 10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0667" name="Group 11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710668" name="Freeform 12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0669" name="Freeform 13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0670" name="Group 14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710671" name="Freeform 15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0672" name="Freeform 16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0673" name="Freeform 17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710674" name="Group 18"/>
          <p:cNvGrpSpPr>
            <a:grpSpLocks/>
          </p:cNvGrpSpPr>
          <p:nvPr/>
        </p:nvGrpSpPr>
        <p:grpSpPr bwMode="auto">
          <a:xfrm>
            <a:off x="5943600" y="914400"/>
            <a:ext cx="1066800" cy="2057400"/>
            <a:chOff x="3744" y="576"/>
            <a:chExt cx="672" cy="1296"/>
          </a:xfrm>
        </p:grpSpPr>
        <p:grpSp>
          <p:nvGrpSpPr>
            <p:cNvPr id="710675" name="Group 19"/>
            <p:cNvGrpSpPr>
              <a:grpSpLocks/>
            </p:cNvGrpSpPr>
            <p:nvPr/>
          </p:nvGrpSpPr>
          <p:grpSpPr bwMode="auto">
            <a:xfrm>
              <a:off x="3744" y="576"/>
              <a:ext cx="576" cy="720"/>
              <a:chOff x="3312" y="576"/>
              <a:chExt cx="576" cy="720"/>
            </a:xfrm>
          </p:grpSpPr>
          <p:sp>
            <p:nvSpPr>
              <p:cNvPr id="710676" name="Rectangle 20"/>
              <p:cNvSpPr>
                <a:spLocks noChangeArrowheads="1"/>
              </p:cNvSpPr>
              <p:nvPr/>
            </p:nvSpPr>
            <p:spPr bwMode="auto">
              <a:xfrm>
                <a:off x="3312" y="576"/>
                <a:ext cx="576" cy="720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710677" name="Group 21"/>
              <p:cNvGrpSpPr>
                <a:grpSpLocks/>
              </p:cNvGrpSpPr>
              <p:nvPr/>
            </p:nvGrpSpPr>
            <p:grpSpPr bwMode="auto">
              <a:xfrm>
                <a:off x="3408" y="664"/>
                <a:ext cx="384" cy="528"/>
                <a:chOff x="3408" y="664"/>
                <a:chExt cx="384" cy="528"/>
              </a:xfrm>
            </p:grpSpPr>
            <p:sp>
              <p:nvSpPr>
                <p:cNvPr id="710678" name="Line 22"/>
                <p:cNvSpPr>
                  <a:spLocks noChangeShapeType="1"/>
                </p:cNvSpPr>
                <p:nvPr/>
              </p:nvSpPr>
              <p:spPr bwMode="auto">
                <a:xfrm>
                  <a:off x="3408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067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600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0680" name="Line 24"/>
                <p:cNvSpPr>
                  <a:spLocks noChangeShapeType="1"/>
                </p:cNvSpPr>
                <p:nvPr/>
              </p:nvSpPr>
              <p:spPr bwMode="auto">
                <a:xfrm>
                  <a:off x="3600" y="664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068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408" y="67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b="1">
                      <a:latin typeface="Comic Sans MS" pitchFamily="66" charset="0"/>
                    </a:rPr>
                    <a:t>+</a:t>
                  </a:r>
                </a:p>
              </p:txBody>
            </p:sp>
            <p:sp>
              <p:nvSpPr>
                <p:cNvPr id="710682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696" y="85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0683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3456" y="952"/>
                  <a:ext cx="144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710684" name="Oval 28"/>
            <p:cNvSpPr>
              <a:spLocks noChangeArrowheads="1"/>
            </p:cNvSpPr>
            <p:nvPr/>
          </p:nvSpPr>
          <p:spPr bwMode="auto">
            <a:xfrm>
              <a:off x="4224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10685" name="Line 29"/>
            <p:cNvSpPr>
              <a:spLocks noChangeShapeType="1"/>
            </p:cNvSpPr>
            <p:nvPr/>
          </p:nvSpPr>
          <p:spPr bwMode="auto">
            <a:xfrm flipH="1" flipV="1">
              <a:off x="4032" y="129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0686" name="Group 30"/>
          <p:cNvGrpSpPr>
            <a:grpSpLocks/>
          </p:cNvGrpSpPr>
          <p:nvPr/>
        </p:nvGrpSpPr>
        <p:grpSpPr bwMode="auto">
          <a:xfrm>
            <a:off x="1447800" y="2971800"/>
            <a:ext cx="5486400" cy="2819400"/>
            <a:chOff x="912" y="1872"/>
            <a:chExt cx="3456" cy="1776"/>
          </a:xfrm>
        </p:grpSpPr>
        <p:grpSp>
          <p:nvGrpSpPr>
            <p:cNvPr id="710687" name="Group 31"/>
            <p:cNvGrpSpPr>
              <a:grpSpLocks/>
            </p:cNvGrpSpPr>
            <p:nvPr/>
          </p:nvGrpSpPr>
          <p:grpSpPr bwMode="auto">
            <a:xfrm>
              <a:off x="912" y="2928"/>
              <a:ext cx="3456" cy="720"/>
              <a:chOff x="912" y="2928"/>
              <a:chExt cx="3456" cy="720"/>
            </a:xfrm>
          </p:grpSpPr>
          <p:sp>
            <p:nvSpPr>
              <p:cNvPr id="710688" name="Rectangle 32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3456" cy="72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710689" name="Group 33"/>
              <p:cNvGrpSpPr>
                <a:grpSpLocks/>
              </p:cNvGrpSpPr>
              <p:nvPr/>
            </p:nvGrpSpPr>
            <p:grpSpPr bwMode="auto">
              <a:xfrm>
                <a:off x="1008" y="2939"/>
                <a:ext cx="3276" cy="653"/>
                <a:chOff x="2016" y="779"/>
                <a:chExt cx="3276" cy="653"/>
              </a:xfrm>
            </p:grpSpPr>
            <p:grpSp>
              <p:nvGrpSpPr>
                <p:cNvPr id="710690" name="Group 34"/>
                <p:cNvGrpSpPr>
                  <a:grpSpLocks/>
                </p:cNvGrpSpPr>
                <p:nvPr/>
              </p:nvGrpSpPr>
              <p:grpSpPr bwMode="auto">
                <a:xfrm>
                  <a:off x="4656" y="816"/>
                  <a:ext cx="636" cy="576"/>
                  <a:chOff x="4656" y="816"/>
                  <a:chExt cx="636" cy="576"/>
                </a:xfrm>
              </p:grpSpPr>
              <p:sp>
                <p:nvSpPr>
                  <p:cNvPr id="71069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692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92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69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104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694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870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  <p:sp>
                <p:nvSpPr>
                  <p:cNvPr id="71069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44" y="1110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  <p:sp>
                <p:nvSpPr>
                  <p:cNvPr id="710696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8" y="870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</p:grpSp>
            <p:grpSp>
              <p:nvGrpSpPr>
                <p:cNvPr id="710697" name="Group 41"/>
                <p:cNvGrpSpPr>
                  <a:grpSpLocks/>
                </p:cNvGrpSpPr>
                <p:nvPr/>
              </p:nvGrpSpPr>
              <p:grpSpPr bwMode="auto">
                <a:xfrm>
                  <a:off x="3984" y="816"/>
                  <a:ext cx="655" cy="616"/>
                  <a:chOff x="3744" y="816"/>
                  <a:chExt cx="655" cy="616"/>
                </a:xfrm>
              </p:grpSpPr>
              <p:sp>
                <p:nvSpPr>
                  <p:cNvPr id="71069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699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0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1104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0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82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1070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06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10703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82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710704" name="Group 48"/>
                <p:cNvGrpSpPr>
                  <a:grpSpLocks/>
                </p:cNvGrpSpPr>
                <p:nvPr/>
              </p:nvGrpSpPr>
              <p:grpSpPr bwMode="auto">
                <a:xfrm>
                  <a:off x="2016" y="816"/>
                  <a:ext cx="576" cy="616"/>
                  <a:chOff x="2880" y="816"/>
                  <a:chExt cx="576" cy="616"/>
                </a:xfrm>
              </p:grpSpPr>
              <p:sp>
                <p:nvSpPr>
                  <p:cNvPr id="71070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06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07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1104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0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106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1070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10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9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10711" name="Group 55"/>
                <p:cNvGrpSpPr>
                  <a:grpSpLocks/>
                </p:cNvGrpSpPr>
                <p:nvPr/>
              </p:nvGrpSpPr>
              <p:grpSpPr bwMode="auto">
                <a:xfrm>
                  <a:off x="2640" y="779"/>
                  <a:ext cx="624" cy="613"/>
                  <a:chOff x="1968" y="1019"/>
                  <a:chExt cx="624" cy="613"/>
                </a:xfrm>
              </p:grpSpPr>
              <p:sp>
                <p:nvSpPr>
                  <p:cNvPr id="71071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05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13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105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14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344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15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8" y="1019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10716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344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17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0" y="1056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10718" name="Group 62"/>
                <p:cNvGrpSpPr>
                  <a:grpSpLocks/>
                </p:cNvGrpSpPr>
                <p:nvPr/>
              </p:nvGrpSpPr>
              <p:grpSpPr bwMode="auto">
                <a:xfrm>
                  <a:off x="3360" y="816"/>
                  <a:ext cx="607" cy="576"/>
                  <a:chOff x="1680" y="1008"/>
                  <a:chExt cx="607" cy="576"/>
                </a:xfrm>
              </p:grpSpPr>
              <p:sp>
                <p:nvSpPr>
                  <p:cNvPr id="71071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008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20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008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21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29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22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019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10723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76" y="1104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0724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10725" name="Oval 69"/>
            <p:cNvSpPr>
              <a:spLocks noChangeArrowheads="1"/>
            </p:cNvSpPr>
            <p:nvPr/>
          </p:nvSpPr>
          <p:spPr bwMode="auto">
            <a:xfrm>
              <a:off x="3840" y="18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10726" name="Line 70"/>
            <p:cNvSpPr>
              <a:spLocks noChangeShapeType="1"/>
            </p:cNvSpPr>
            <p:nvPr/>
          </p:nvSpPr>
          <p:spPr bwMode="auto">
            <a:xfrm flipH="1">
              <a:off x="2448" y="2016"/>
              <a:ext cx="139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0727" name="Group 71"/>
          <p:cNvGrpSpPr>
            <a:grpSpLocks/>
          </p:cNvGrpSpPr>
          <p:nvPr/>
        </p:nvGrpSpPr>
        <p:grpSpPr bwMode="auto">
          <a:xfrm>
            <a:off x="1524000" y="4648200"/>
            <a:ext cx="4191000" cy="1143000"/>
            <a:chOff x="960" y="2928"/>
            <a:chExt cx="2640" cy="720"/>
          </a:xfrm>
        </p:grpSpPr>
        <p:sp>
          <p:nvSpPr>
            <p:cNvPr id="710728" name="Line 72"/>
            <p:cNvSpPr>
              <a:spLocks noChangeShapeType="1"/>
            </p:cNvSpPr>
            <p:nvPr/>
          </p:nvSpPr>
          <p:spPr bwMode="auto">
            <a:xfrm flipV="1">
              <a:off x="960" y="2928"/>
              <a:ext cx="624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0729" name="Line 73"/>
            <p:cNvSpPr>
              <a:spLocks noChangeShapeType="1"/>
            </p:cNvSpPr>
            <p:nvPr/>
          </p:nvSpPr>
          <p:spPr bwMode="auto">
            <a:xfrm flipV="1">
              <a:off x="1680" y="2928"/>
              <a:ext cx="624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0730" name="Line 74"/>
            <p:cNvSpPr>
              <a:spLocks noChangeShapeType="1"/>
            </p:cNvSpPr>
            <p:nvPr/>
          </p:nvSpPr>
          <p:spPr bwMode="auto">
            <a:xfrm flipV="1">
              <a:off x="2304" y="2928"/>
              <a:ext cx="624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0731" name="Line 75"/>
            <p:cNvSpPr>
              <a:spLocks noChangeShapeType="1"/>
            </p:cNvSpPr>
            <p:nvPr/>
          </p:nvSpPr>
          <p:spPr bwMode="auto">
            <a:xfrm flipV="1">
              <a:off x="2976" y="2928"/>
              <a:ext cx="624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0732" name="Group 76"/>
          <p:cNvGrpSpPr>
            <a:grpSpLocks/>
          </p:cNvGrpSpPr>
          <p:nvPr/>
        </p:nvGrpSpPr>
        <p:grpSpPr bwMode="auto">
          <a:xfrm>
            <a:off x="5943600" y="2514600"/>
            <a:ext cx="914400" cy="838200"/>
            <a:chOff x="3744" y="1584"/>
            <a:chExt cx="576" cy="528"/>
          </a:xfrm>
        </p:grpSpPr>
        <p:sp>
          <p:nvSpPr>
            <p:cNvPr id="710733" name="Text Box 77"/>
            <p:cNvSpPr txBox="1">
              <a:spLocks noChangeArrowheads="1"/>
            </p:cNvSpPr>
            <p:nvPr/>
          </p:nvSpPr>
          <p:spPr bwMode="auto">
            <a:xfrm>
              <a:off x="3984" y="1680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+</a:t>
              </a:r>
            </a:p>
          </p:txBody>
        </p:sp>
        <p:sp>
          <p:nvSpPr>
            <p:cNvPr id="710734" name="Line 78"/>
            <p:cNvSpPr>
              <a:spLocks noChangeShapeType="1"/>
            </p:cNvSpPr>
            <p:nvPr/>
          </p:nvSpPr>
          <p:spPr bwMode="auto">
            <a:xfrm>
              <a:off x="4320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0735" name="Line 79"/>
            <p:cNvSpPr>
              <a:spLocks noChangeShapeType="1"/>
            </p:cNvSpPr>
            <p:nvPr/>
          </p:nvSpPr>
          <p:spPr bwMode="auto">
            <a:xfrm>
              <a:off x="3744" y="1584"/>
              <a:ext cx="324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0736" name="Text Box 80"/>
          <p:cNvSpPr txBox="1">
            <a:spLocks noChangeArrowheads="1"/>
          </p:cNvSpPr>
          <p:nvPr/>
        </p:nvSpPr>
        <p:spPr bwMode="auto">
          <a:xfrm>
            <a:off x="669925" y="939800"/>
            <a:ext cx="2287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>
                <a:latin typeface="Comic Sans MS" pitchFamily="66" charset="0"/>
              </a:rPr>
              <a:t>Q = (</a:t>
            </a: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3200" baseline="-2500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US" sz="3200">
                <a:latin typeface="Comic Sans MS" pitchFamily="66" charset="0"/>
              </a:rPr>
              <a:t>, ...)</a:t>
            </a:r>
          </a:p>
        </p:txBody>
      </p: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6934200" y="25908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baseline="-2500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710738" name="Text Box 82"/>
          <p:cNvSpPr txBox="1">
            <a:spLocks noChangeArrowheads="1"/>
          </p:cNvSpPr>
          <p:nvPr/>
        </p:nvSpPr>
        <p:spPr bwMode="auto">
          <a:xfrm>
            <a:off x="5791200" y="31242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710739" name="Oval 83"/>
          <p:cNvSpPr>
            <a:spLocks noChangeArrowheads="1"/>
          </p:cNvSpPr>
          <p:nvPr/>
        </p:nvSpPr>
        <p:spPr bwMode="auto">
          <a:xfrm>
            <a:off x="6705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0740" name="Oval 84"/>
          <p:cNvSpPr>
            <a:spLocks noChangeArrowheads="1"/>
          </p:cNvSpPr>
          <p:nvPr/>
        </p:nvSpPr>
        <p:spPr bwMode="auto">
          <a:xfrm>
            <a:off x="5791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7" name="Slide Number Placeholder 8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DA10D661-DE1B-4CF2-8F21-4A2A79C45D01}" type="slidenum">
              <a:rPr lang="en-US" sz="1400">
                <a:latin typeface="+mn-lt"/>
              </a:rPr>
              <a:pPr algn="r">
                <a:defRPr/>
              </a:pPr>
              <a:t>22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D0FF-140F-40AE-8CDB-53A7ACE192D4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712706" name="Group 2"/>
          <p:cNvGrpSpPr>
            <a:grpSpLocks/>
          </p:cNvGrpSpPr>
          <p:nvPr/>
        </p:nvGrpSpPr>
        <p:grpSpPr bwMode="auto">
          <a:xfrm>
            <a:off x="1219200" y="2362200"/>
            <a:ext cx="7086600" cy="3581400"/>
            <a:chOff x="864" y="1488"/>
            <a:chExt cx="4464" cy="2256"/>
          </a:xfrm>
        </p:grpSpPr>
        <p:grpSp>
          <p:nvGrpSpPr>
            <p:cNvPr id="712707" name="Group 3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712708" name="Freeform 4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2709" name="Freeform 5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2710" name="Freeform 6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2711" name="Group 7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712712" name="Freeform 8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2713" name="Freeform 9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2714" name="Freeform 10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2715" name="Group 11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712716" name="Freeform 12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2717" name="Freeform 13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2718" name="Group 14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712719" name="Freeform 15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2720" name="Freeform 16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2721" name="Freeform 17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712722" name="Group 18"/>
          <p:cNvGrpSpPr>
            <a:grpSpLocks/>
          </p:cNvGrpSpPr>
          <p:nvPr/>
        </p:nvGrpSpPr>
        <p:grpSpPr bwMode="auto">
          <a:xfrm>
            <a:off x="5943600" y="914400"/>
            <a:ext cx="1066800" cy="2057400"/>
            <a:chOff x="3744" y="576"/>
            <a:chExt cx="672" cy="1296"/>
          </a:xfrm>
        </p:grpSpPr>
        <p:grpSp>
          <p:nvGrpSpPr>
            <p:cNvPr id="712723" name="Group 19"/>
            <p:cNvGrpSpPr>
              <a:grpSpLocks/>
            </p:cNvGrpSpPr>
            <p:nvPr/>
          </p:nvGrpSpPr>
          <p:grpSpPr bwMode="auto">
            <a:xfrm>
              <a:off x="3744" y="576"/>
              <a:ext cx="576" cy="720"/>
              <a:chOff x="3312" y="576"/>
              <a:chExt cx="576" cy="720"/>
            </a:xfrm>
          </p:grpSpPr>
          <p:sp>
            <p:nvSpPr>
              <p:cNvPr id="712724" name="Rectangle 20"/>
              <p:cNvSpPr>
                <a:spLocks noChangeArrowheads="1"/>
              </p:cNvSpPr>
              <p:nvPr/>
            </p:nvSpPr>
            <p:spPr bwMode="auto">
              <a:xfrm>
                <a:off x="3312" y="576"/>
                <a:ext cx="576" cy="720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712725" name="Group 21"/>
              <p:cNvGrpSpPr>
                <a:grpSpLocks/>
              </p:cNvGrpSpPr>
              <p:nvPr/>
            </p:nvGrpSpPr>
            <p:grpSpPr bwMode="auto">
              <a:xfrm>
                <a:off x="3408" y="664"/>
                <a:ext cx="384" cy="528"/>
                <a:chOff x="3408" y="664"/>
                <a:chExt cx="384" cy="528"/>
              </a:xfrm>
            </p:grpSpPr>
            <p:sp>
              <p:nvSpPr>
                <p:cNvPr id="712726" name="Line 22"/>
                <p:cNvSpPr>
                  <a:spLocks noChangeShapeType="1"/>
                </p:cNvSpPr>
                <p:nvPr/>
              </p:nvSpPr>
              <p:spPr bwMode="auto">
                <a:xfrm>
                  <a:off x="3408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272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600" y="856"/>
                  <a:ext cx="19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2728" name="Line 24"/>
                <p:cNvSpPr>
                  <a:spLocks noChangeShapeType="1"/>
                </p:cNvSpPr>
                <p:nvPr/>
              </p:nvSpPr>
              <p:spPr bwMode="auto">
                <a:xfrm>
                  <a:off x="3600" y="664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27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408" y="67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b="1">
                      <a:latin typeface="Comic Sans MS" pitchFamily="66" charset="0"/>
                    </a:rPr>
                    <a:t>+</a:t>
                  </a:r>
                </a:p>
              </p:txBody>
            </p:sp>
            <p:sp>
              <p:nvSpPr>
                <p:cNvPr id="71273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696" y="856"/>
                  <a:ext cx="9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2731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3456" y="952"/>
                  <a:ext cx="144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712732" name="Oval 28"/>
            <p:cNvSpPr>
              <a:spLocks noChangeArrowheads="1"/>
            </p:cNvSpPr>
            <p:nvPr/>
          </p:nvSpPr>
          <p:spPr bwMode="auto">
            <a:xfrm>
              <a:off x="4224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12733" name="Line 29"/>
            <p:cNvSpPr>
              <a:spLocks noChangeShapeType="1"/>
            </p:cNvSpPr>
            <p:nvPr/>
          </p:nvSpPr>
          <p:spPr bwMode="auto">
            <a:xfrm flipH="1" flipV="1">
              <a:off x="4032" y="129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2734" name="Group 30"/>
          <p:cNvGrpSpPr>
            <a:grpSpLocks/>
          </p:cNvGrpSpPr>
          <p:nvPr/>
        </p:nvGrpSpPr>
        <p:grpSpPr bwMode="auto">
          <a:xfrm>
            <a:off x="1447800" y="2971800"/>
            <a:ext cx="5486400" cy="2819400"/>
            <a:chOff x="912" y="1872"/>
            <a:chExt cx="3456" cy="1776"/>
          </a:xfrm>
        </p:grpSpPr>
        <p:grpSp>
          <p:nvGrpSpPr>
            <p:cNvPr id="712735" name="Group 31"/>
            <p:cNvGrpSpPr>
              <a:grpSpLocks/>
            </p:cNvGrpSpPr>
            <p:nvPr/>
          </p:nvGrpSpPr>
          <p:grpSpPr bwMode="auto">
            <a:xfrm>
              <a:off x="912" y="2928"/>
              <a:ext cx="3456" cy="720"/>
              <a:chOff x="912" y="2928"/>
              <a:chExt cx="3456" cy="720"/>
            </a:xfrm>
          </p:grpSpPr>
          <p:sp>
            <p:nvSpPr>
              <p:cNvPr id="712736" name="Rectangle 32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3456" cy="72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712737" name="Group 33"/>
              <p:cNvGrpSpPr>
                <a:grpSpLocks/>
              </p:cNvGrpSpPr>
              <p:nvPr/>
            </p:nvGrpSpPr>
            <p:grpSpPr bwMode="auto">
              <a:xfrm>
                <a:off x="1008" y="2939"/>
                <a:ext cx="3276" cy="653"/>
                <a:chOff x="2016" y="779"/>
                <a:chExt cx="3276" cy="653"/>
              </a:xfrm>
            </p:grpSpPr>
            <p:grpSp>
              <p:nvGrpSpPr>
                <p:cNvPr id="712738" name="Group 34"/>
                <p:cNvGrpSpPr>
                  <a:grpSpLocks/>
                </p:cNvGrpSpPr>
                <p:nvPr/>
              </p:nvGrpSpPr>
              <p:grpSpPr bwMode="auto">
                <a:xfrm>
                  <a:off x="4656" y="816"/>
                  <a:ext cx="636" cy="576"/>
                  <a:chOff x="4656" y="816"/>
                  <a:chExt cx="636" cy="576"/>
                </a:xfrm>
              </p:grpSpPr>
              <p:sp>
                <p:nvSpPr>
                  <p:cNvPr id="71273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40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92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4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104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4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870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  <p:sp>
                <p:nvSpPr>
                  <p:cNvPr id="712743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44" y="1110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  <p:sp>
                <p:nvSpPr>
                  <p:cNvPr id="712744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8" y="870"/>
                    <a:ext cx="2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b="1">
                        <a:latin typeface="Comic Sans MS" pitchFamily="66" charset="0"/>
                      </a:rPr>
                      <a:t>+</a:t>
                    </a:r>
                  </a:p>
                </p:txBody>
              </p:sp>
            </p:grpSp>
            <p:grpSp>
              <p:nvGrpSpPr>
                <p:cNvPr id="712745" name="Group 41"/>
                <p:cNvGrpSpPr>
                  <a:grpSpLocks/>
                </p:cNvGrpSpPr>
                <p:nvPr/>
              </p:nvGrpSpPr>
              <p:grpSpPr bwMode="auto">
                <a:xfrm>
                  <a:off x="3984" y="816"/>
                  <a:ext cx="655" cy="616"/>
                  <a:chOff x="3744" y="816"/>
                  <a:chExt cx="655" cy="616"/>
                </a:xfrm>
              </p:grpSpPr>
              <p:sp>
                <p:nvSpPr>
                  <p:cNvPr id="71274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47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4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1104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4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82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1275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06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12751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82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712752" name="Group 48"/>
                <p:cNvGrpSpPr>
                  <a:grpSpLocks/>
                </p:cNvGrpSpPr>
                <p:nvPr/>
              </p:nvGrpSpPr>
              <p:grpSpPr bwMode="auto">
                <a:xfrm>
                  <a:off x="2016" y="816"/>
                  <a:ext cx="576" cy="616"/>
                  <a:chOff x="2880" y="816"/>
                  <a:chExt cx="576" cy="616"/>
                </a:xfrm>
              </p:grpSpPr>
              <p:sp>
                <p:nvSpPr>
                  <p:cNvPr id="71275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54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81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5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1104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56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1067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1275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816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58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9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12759" name="Group 55"/>
                <p:cNvGrpSpPr>
                  <a:grpSpLocks/>
                </p:cNvGrpSpPr>
                <p:nvPr/>
              </p:nvGrpSpPr>
              <p:grpSpPr bwMode="auto">
                <a:xfrm>
                  <a:off x="2640" y="779"/>
                  <a:ext cx="624" cy="613"/>
                  <a:chOff x="1968" y="1019"/>
                  <a:chExt cx="624" cy="613"/>
                </a:xfrm>
              </p:grpSpPr>
              <p:sp>
                <p:nvSpPr>
                  <p:cNvPr id="71276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05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61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1056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6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344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63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8" y="1019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1276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344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65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0" y="1056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12766" name="Group 62"/>
                <p:cNvGrpSpPr>
                  <a:grpSpLocks/>
                </p:cNvGrpSpPr>
                <p:nvPr/>
              </p:nvGrpSpPr>
              <p:grpSpPr bwMode="auto">
                <a:xfrm>
                  <a:off x="3360" y="816"/>
                  <a:ext cx="607" cy="576"/>
                  <a:chOff x="1680" y="1008"/>
                  <a:chExt cx="607" cy="576"/>
                </a:xfrm>
              </p:grpSpPr>
              <p:sp>
                <p:nvSpPr>
                  <p:cNvPr id="71276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008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68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008"/>
                    <a:ext cx="288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6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29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70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019"/>
                    <a:ext cx="223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sz="3200">
                        <a:latin typeface="Comic Sans MS" pitchFamily="66" charset="0"/>
                      </a:rPr>
                      <a:t>-</a:t>
                    </a:r>
                  </a:p>
                </p:txBody>
              </p:sp>
              <p:sp>
                <p:nvSpPr>
                  <p:cNvPr id="712771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76" y="1104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1277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712773" name="Oval 69"/>
            <p:cNvSpPr>
              <a:spLocks noChangeArrowheads="1"/>
            </p:cNvSpPr>
            <p:nvPr/>
          </p:nvSpPr>
          <p:spPr bwMode="auto">
            <a:xfrm>
              <a:off x="3840" y="18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12774" name="Line 70"/>
            <p:cNvSpPr>
              <a:spLocks noChangeShapeType="1"/>
            </p:cNvSpPr>
            <p:nvPr/>
          </p:nvSpPr>
          <p:spPr bwMode="auto">
            <a:xfrm flipH="1">
              <a:off x="2448" y="2016"/>
              <a:ext cx="139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2775" name="Group 71"/>
          <p:cNvGrpSpPr>
            <a:grpSpLocks/>
          </p:cNvGrpSpPr>
          <p:nvPr/>
        </p:nvGrpSpPr>
        <p:grpSpPr bwMode="auto">
          <a:xfrm>
            <a:off x="1524000" y="4648200"/>
            <a:ext cx="4191000" cy="1143000"/>
            <a:chOff x="960" y="2928"/>
            <a:chExt cx="2640" cy="720"/>
          </a:xfrm>
        </p:grpSpPr>
        <p:sp>
          <p:nvSpPr>
            <p:cNvPr id="712776" name="Line 72"/>
            <p:cNvSpPr>
              <a:spLocks noChangeShapeType="1"/>
            </p:cNvSpPr>
            <p:nvPr/>
          </p:nvSpPr>
          <p:spPr bwMode="auto">
            <a:xfrm flipV="1">
              <a:off x="960" y="2928"/>
              <a:ext cx="624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7" name="Line 73"/>
            <p:cNvSpPr>
              <a:spLocks noChangeShapeType="1"/>
            </p:cNvSpPr>
            <p:nvPr/>
          </p:nvSpPr>
          <p:spPr bwMode="auto">
            <a:xfrm flipV="1">
              <a:off x="1680" y="2928"/>
              <a:ext cx="624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8" name="Line 74"/>
            <p:cNvSpPr>
              <a:spLocks noChangeShapeType="1"/>
            </p:cNvSpPr>
            <p:nvPr/>
          </p:nvSpPr>
          <p:spPr bwMode="auto">
            <a:xfrm flipV="1">
              <a:off x="2304" y="2928"/>
              <a:ext cx="624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9" name="Line 75"/>
            <p:cNvSpPr>
              <a:spLocks noChangeShapeType="1"/>
            </p:cNvSpPr>
            <p:nvPr/>
          </p:nvSpPr>
          <p:spPr bwMode="auto">
            <a:xfrm flipV="1">
              <a:off x="2976" y="2928"/>
              <a:ext cx="624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2780" name="Group 76"/>
          <p:cNvGrpSpPr>
            <a:grpSpLocks/>
          </p:cNvGrpSpPr>
          <p:nvPr/>
        </p:nvGrpSpPr>
        <p:grpSpPr bwMode="auto">
          <a:xfrm>
            <a:off x="5943600" y="2514600"/>
            <a:ext cx="914400" cy="838200"/>
            <a:chOff x="3744" y="1584"/>
            <a:chExt cx="576" cy="528"/>
          </a:xfrm>
        </p:grpSpPr>
        <p:sp>
          <p:nvSpPr>
            <p:cNvPr id="712781" name="Text Box 77"/>
            <p:cNvSpPr txBox="1">
              <a:spLocks noChangeArrowheads="1"/>
            </p:cNvSpPr>
            <p:nvPr/>
          </p:nvSpPr>
          <p:spPr bwMode="auto">
            <a:xfrm>
              <a:off x="3984" y="1680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+</a:t>
              </a:r>
            </a:p>
          </p:txBody>
        </p:sp>
        <p:sp>
          <p:nvSpPr>
            <p:cNvPr id="712782" name="Line 78"/>
            <p:cNvSpPr>
              <a:spLocks noChangeShapeType="1"/>
            </p:cNvSpPr>
            <p:nvPr/>
          </p:nvSpPr>
          <p:spPr bwMode="auto">
            <a:xfrm>
              <a:off x="4320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83" name="Line 79"/>
            <p:cNvSpPr>
              <a:spLocks noChangeShapeType="1"/>
            </p:cNvSpPr>
            <p:nvPr/>
          </p:nvSpPr>
          <p:spPr bwMode="auto">
            <a:xfrm>
              <a:off x="3744" y="1584"/>
              <a:ext cx="324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2784" name="Text Box 80"/>
          <p:cNvSpPr txBox="1">
            <a:spLocks noChangeArrowheads="1"/>
          </p:cNvSpPr>
          <p:nvPr/>
        </p:nvSpPr>
        <p:spPr bwMode="auto">
          <a:xfrm>
            <a:off x="669925" y="939800"/>
            <a:ext cx="2287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>
                <a:latin typeface="Comic Sans MS" pitchFamily="66" charset="0"/>
              </a:rPr>
              <a:t>Q = (X</a:t>
            </a:r>
            <a:r>
              <a:rPr lang="en-US" sz="3200" baseline="-25000">
                <a:latin typeface="Comic Sans MS" pitchFamily="66" charset="0"/>
              </a:rPr>
              <a:t>3</a:t>
            </a:r>
            <a:r>
              <a:rPr lang="en-US" sz="3200">
                <a:latin typeface="Comic Sans MS" pitchFamily="66" charset="0"/>
              </a:rPr>
              <a:t>, ...)</a:t>
            </a:r>
          </a:p>
        </p:txBody>
      </p:sp>
      <p:sp>
        <p:nvSpPr>
          <p:cNvPr id="712785" name="Text Box 82"/>
          <p:cNvSpPr txBox="1">
            <a:spLocks noChangeArrowheads="1"/>
          </p:cNvSpPr>
          <p:nvPr/>
        </p:nvSpPr>
        <p:spPr bwMode="auto">
          <a:xfrm>
            <a:off x="5791200" y="31242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712786" name="Oval 83"/>
          <p:cNvSpPr>
            <a:spLocks noChangeArrowheads="1"/>
          </p:cNvSpPr>
          <p:nvPr/>
        </p:nvSpPr>
        <p:spPr bwMode="auto">
          <a:xfrm>
            <a:off x="67056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2787" name="Oval 84"/>
          <p:cNvSpPr>
            <a:spLocks noChangeArrowheads="1"/>
          </p:cNvSpPr>
          <p:nvPr/>
        </p:nvSpPr>
        <p:spPr bwMode="auto">
          <a:xfrm>
            <a:off x="57912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6" name="Slide Number Placeholder 8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EFB464B-E8A8-4C41-B822-A8F57EB8539E}" type="slidenum">
              <a:rPr lang="en-US" sz="1400">
                <a:latin typeface="+mn-lt"/>
              </a:rPr>
              <a:pPr algn="r">
                <a:defRPr/>
              </a:pPr>
              <a:t>23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A918-6093-4123-B683-934B6EB6B737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714754" name="Group 3"/>
          <p:cNvGrpSpPr>
            <a:grpSpLocks/>
          </p:cNvGrpSpPr>
          <p:nvPr/>
        </p:nvGrpSpPr>
        <p:grpSpPr bwMode="auto">
          <a:xfrm>
            <a:off x="1219200" y="2362200"/>
            <a:ext cx="7086600" cy="3581400"/>
            <a:chOff x="864" y="1488"/>
            <a:chExt cx="4464" cy="2256"/>
          </a:xfrm>
        </p:grpSpPr>
        <p:grpSp>
          <p:nvGrpSpPr>
            <p:cNvPr id="714755" name="Group 4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714756" name="Freeform 5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4757" name="Freeform 6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4758" name="Freeform 7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4759" name="Group 8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714760" name="Freeform 9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4761" name="Freeform 10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4762" name="Freeform 11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4763" name="Group 12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714764" name="Freeform 13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4765" name="Freeform 14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4766" name="Group 15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714767" name="Freeform 16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4768" name="Freeform 17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4769" name="Freeform 18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714770" name="Group 81"/>
          <p:cNvGrpSpPr>
            <a:grpSpLocks/>
          </p:cNvGrpSpPr>
          <p:nvPr/>
        </p:nvGrpSpPr>
        <p:grpSpPr bwMode="auto">
          <a:xfrm>
            <a:off x="3276600" y="4648200"/>
            <a:ext cx="1219200" cy="1143000"/>
            <a:chOff x="2064" y="2928"/>
            <a:chExt cx="768" cy="720"/>
          </a:xfrm>
        </p:grpSpPr>
        <p:sp>
          <p:nvSpPr>
            <p:cNvPr id="714771" name="Rectangle 33"/>
            <p:cNvSpPr>
              <a:spLocks noChangeArrowheads="1"/>
            </p:cNvSpPr>
            <p:nvPr/>
          </p:nvSpPr>
          <p:spPr bwMode="auto">
            <a:xfrm>
              <a:off x="2064" y="2928"/>
              <a:ext cx="768" cy="7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4772" name="Group 35"/>
            <p:cNvGrpSpPr>
              <a:grpSpLocks/>
            </p:cNvGrpSpPr>
            <p:nvPr/>
          </p:nvGrpSpPr>
          <p:grpSpPr bwMode="auto">
            <a:xfrm>
              <a:off x="2112" y="2976"/>
              <a:ext cx="636" cy="576"/>
              <a:chOff x="4656" y="816"/>
              <a:chExt cx="636" cy="576"/>
            </a:xfrm>
          </p:grpSpPr>
          <p:sp>
            <p:nvSpPr>
              <p:cNvPr id="714773" name="Line 36"/>
              <p:cNvSpPr>
                <a:spLocks noChangeShapeType="1"/>
              </p:cNvSpPr>
              <p:nvPr/>
            </p:nvSpPr>
            <p:spPr bwMode="auto">
              <a:xfrm>
                <a:off x="4704" y="816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774" name="Line 37"/>
              <p:cNvSpPr>
                <a:spLocks noChangeShapeType="1"/>
              </p:cNvSpPr>
              <p:nvPr/>
            </p:nvSpPr>
            <p:spPr bwMode="auto">
              <a:xfrm flipV="1">
                <a:off x="4992" y="816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775" name="Line 38"/>
              <p:cNvSpPr>
                <a:spLocks noChangeShapeType="1"/>
              </p:cNvSpPr>
              <p:nvPr/>
            </p:nvSpPr>
            <p:spPr bwMode="auto">
              <a:xfrm>
                <a:off x="4992" y="110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776" name="Text Box 39"/>
              <p:cNvSpPr txBox="1">
                <a:spLocks noChangeArrowheads="1"/>
              </p:cNvSpPr>
              <p:nvPr/>
            </p:nvSpPr>
            <p:spPr bwMode="auto">
              <a:xfrm>
                <a:off x="4656" y="87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4777" name="Text Box 40"/>
              <p:cNvSpPr txBox="1">
                <a:spLocks noChangeArrowheads="1"/>
              </p:cNvSpPr>
              <p:nvPr/>
            </p:nvSpPr>
            <p:spPr bwMode="auto">
              <a:xfrm>
                <a:off x="4944" y="111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4778" name="Text Box 41"/>
              <p:cNvSpPr txBox="1">
                <a:spLocks noChangeArrowheads="1"/>
              </p:cNvSpPr>
              <p:nvPr/>
            </p:nvSpPr>
            <p:spPr bwMode="auto">
              <a:xfrm>
                <a:off x="5088" y="87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</p:grpSp>
      </p:grpSp>
      <p:sp>
        <p:nvSpPr>
          <p:cNvPr id="714779" name="Oval 70"/>
          <p:cNvSpPr>
            <a:spLocks noChangeArrowheads="1"/>
          </p:cNvSpPr>
          <p:nvPr/>
        </p:nvSpPr>
        <p:spPr bwMode="auto">
          <a:xfrm>
            <a:off x="6096000" y="2971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4780" name="Line 71"/>
          <p:cNvSpPr>
            <a:spLocks noChangeShapeType="1"/>
          </p:cNvSpPr>
          <p:nvPr/>
        </p:nvSpPr>
        <p:spPr bwMode="auto">
          <a:xfrm flipH="1">
            <a:off x="3886200" y="3200400"/>
            <a:ext cx="2209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4781" name="Text Box 82"/>
          <p:cNvSpPr txBox="1">
            <a:spLocks noChangeArrowheads="1"/>
          </p:cNvSpPr>
          <p:nvPr/>
        </p:nvSpPr>
        <p:spPr bwMode="auto">
          <a:xfrm>
            <a:off x="5715000" y="26670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Tahoma" pitchFamily="34" charset="0"/>
              </a:rPr>
              <a:t>+</a:t>
            </a:r>
          </a:p>
        </p:txBody>
      </p:sp>
      <p:sp>
        <p:nvSpPr>
          <p:cNvPr id="714782" name="Text Box 83"/>
          <p:cNvSpPr txBox="1">
            <a:spLocks noChangeArrowheads="1"/>
          </p:cNvSpPr>
          <p:nvPr/>
        </p:nvSpPr>
        <p:spPr bwMode="auto">
          <a:xfrm>
            <a:off x="6172200" y="35814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Tahoma" pitchFamily="34" charset="0"/>
              </a:rPr>
              <a:t>+</a:t>
            </a:r>
          </a:p>
        </p:txBody>
      </p:sp>
      <p:grpSp>
        <p:nvGrpSpPr>
          <p:cNvPr id="9" name="Group 107"/>
          <p:cNvGrpSpPr>
            <a:grpSpLocks/>
          </p:cNvGrpSpPr>
          <p:nvPr/>
        </p:nvGrpSpPr>
        <p:grpSpPr bwMode="auto">
          <a:xfrm>
            <a:off x="5715000" y="4191000"/>
            <a:ext cx="2743200" cy="1828800"/>
            <a:chOff x="3600" y="2640"/>
            <a:chExt cx="1728" cy="1152"/>
          </a:xfrm>
        </p:grpSpPr>
        <p:sp>
          <p:nvSpPr>
            <p:cNvPr id="714784" name="Rectangle 104"/>
            <p:cNvSpPr>
              <a:spLocks noChangeArrowheads="1"/>
            </p:cNvSpPr>
            <p:nvPr/>
          </p:nvSpPr>
          <p:spPr bwMode="auto">
            <a:xfrm>
              <a:off x="3600" y="3072"/>
              <a:ext cx="1728" cy="7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4785" name="Group 84"/>
            <p:cNvGrpSpPr>
              <a:grpSpLocks/>
            </p:cNvGrpSpPr>
            <p:nvPr/>
          </p:nvGrpSpPr>
          <p:grpSpPr bwMode="auto">
            <a:xfrm>
              <a:off x="3696" y="3131"/>
              <a:ext cx="1596" cy="597"/>
              <a:chOff x="576" y="2083"/>
              <a:chExt cx="1596" cy="597"/>
            </a:xfrm>
          </p:grpSpPr>
          <p:sp>
            <p:nvSpPr>
              <p:cNvPr id="714786" name="Line 85"/>
              <p:cNvSpPr>
                <a:spLocks noChangeShapeType="1"/>
              </p:cNvSpPr>
              <p:nvPr/>
            </p:nvSpPr>
            <p:spPr bwMode="auto">
              <a:xfrm>
                <a:off x="576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787" name="Line 86"/>
              <p:cNvSpPr>
                <a:spLocks noChangeShapeType="1"/>
              </p:cNvSpPr>
              <p:nvPr/>
            </p:nvSpPr>
            <p:spPr bwMode="auto">
              <a:xfrm flipV="1">
                <a:off x="768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788" name="Line 87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789" name="Line 88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790" name="Line 89"/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791" name="Line 90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792" name="Line 91"/>
              <p:cNvSpPr>
                <a:spLocks noChangeShapeType="1"/>
              </p:cNvSpPr>
              <p:nvPr/>
            </p:nvSpPr>
            <p:spPr bwMode="auto">
              <a:xfrm>
                <a:off x="1728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793" name="Line 92"/>
              <p:cNvSpPr>
                <a:spLocks noChangeShapeType="1"/>
              </p:cNvSpPr>
              <p:nvPr/>
            </p:nvSpPr>
            <p:spPr bwMode="auto">
              <a:xfrm flipV="1">
                <a:off x="1920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794" name="Line 93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795" name="Text Box 94"/>
              <p:cNvSpPr txBox="1">
                <a:spLocks noChangeArrowheads="1"/>
              </p:cNvSpPr>
              <p:nvPr/>
            </p:nvSpPr>
            <p:spPr bwMode="auto">
              <a:xfrm>
                <a:off x="1760" y="2083"/>
                <a:ext cx="22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3200">
                    <a:latin typeface="Comic Sans MS" pitchFamily="66" charset="0"/>
                  </a:rPr>
                  <a:t>-</a:t>
                </a:r>
              </a:p>
            </p:txBody>
          </p:sp>
          <p:sp>
            <p:nvSpPr>
              <p:cNvPr id="714796" name="Text Box 95"/>
              <p:cNvSpPr txBox="1">
                <a:spLocks noChangeArrowheads="1"/>
              </p:cNvSpPr>
              <p:nvPr/>
            </p:nvSpPr>
            <p:spPr bwMode="auto">
              <a:xfrm>
                <a:off x="1056" y="2315"/>
                <a:ext cx="22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3200">
                    <a:latin typeface="Comic Sans MS" pitchFamily="66" charset="0"/>
                  </a:rPr>
                  <a:t>-</a:t>
                </a:r>
              </a:p>
            </p:txBody>
          </p:sp>
          <p:sp>
            <p:nvSpPr>
              <p:cNvPr id="714797" name="Text Box 96"/>
              <p:cNvSpPr txBox="1">
                <a:spLocks noChangeArrowheads="1"/>
              </p:cNvSpPr>
              <p:nvPr/>
            </p:nvSpPr>
            <p:spPr bwMode="auto">
              <a:xfrm>
                <a:off x="1392" y="2315"/>
                <a:ext cx="22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3200">
                    <a:latin typeface="Comic Sans MS" pitchFamily="66" charset="0"/>
                  </a:rPr>
                  <a:t>-</a:t>
                </a:r>
              </a:p>
            </p:txBody>
          </p:sp>
          <p:sp>
            <p:nvSpPr>
              <p:cNvPr id="714798" name="Text Box 97"/>
              <p:cNvSpPr txBox="1">
                <a:spLocks noChangeArrowheads="1"/>
              </p:cNvSpPr>
              <p:nvPr/>
            </p:nvSpPr>
            <p:spPr bwMode="auto">
              <a:xfrm>
                <a:off x="1632" y="2406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4799" name="Text Box 98"/>
              <p:cNvSpPr txBox="1">
                <a:spLocks noChangeArrowheads="1"/>
              </p:cNvSpPr>
              <p:nvPr/>
            </p:nvSpPr>
            <p:spPr bwMode="auto">
              <a:xfrm>
                <a:off x="1968" y="2406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4800" name="Text Box 99"/>
              <p:cNvSpPr txBox="1">
                <a:spLocks noChangeArrowheads="1"/>
              </p:cNvSpPr>
              <p:nvPr/>
            </p:nvSpPr>
            <p:spPr bwMode="auto">
              <a:xfrm>
                <a:off x="1152" y="211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4801" name="Text Box 100"/>
              <p:cNvSpPr txBox="1">
                <a:spLocks noChangeArrowheads="1"/>
              </p:cNvSpPr>
              <p:nvPr/>
            </p:nvSpPr>
            <p:spPr bwMode="auto">
              <a:xfrm>
                <a:off x="576" y="211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4802" name="Line 101"/>
              <p:cNvSpPr>
                <a:spLocks noChangeShapeType="1"/>
              </p:cNvSpPr>
              <p:nvPr/>
            </p:nvSpPr>
            <p:spPr bwMode="auto">
              <a:xfrm flipH="1">
                <a:off x="864" y="230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03" name="Line 102"/>
              <p:cNvSpPr>
                <a:spLocks noChangeShapeType="1"/>
              </p:cNvSpPr>
              <p:nvPr/>
            </p:nvSpPr>
            <p:spPr bwMode="auto">
              <a:xfrm flipH="1" flipV="1">
                <a:off x="624" y="240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4804" name="Oval 105"/>
            <p:cNvSpPr>
              <a:spLocks noChangeArrowheads="1"/>
            </p:cNvSpPr>
            <p:nvPr/>
          </p:nvSpPr>
          <p:spPr bwMode="auto">
            <a:xfrm>
              <a:off x="3840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14805" name="Line 106"/>
            <p:cNvSpPr>
              <a:spLocks noChangeShapeType="1"/>
            </p:cNvSpPr>
            <p:nvPr/>
          </p:nvSpPr>
          <p:spPr bwMode="auto">
            <a:xfrm>
              <a:off x="4032" y="278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1596" name="Line 108"/>
          <p:cNvSpPr>
            <a:spLocks noChangeShapeType="1"/>
          </p:cNvSpPr>
          <p:nvPr/>
        </p:nvSpPr>
        <p:spPr bwMode="auto">
          <a:xfrm>
            <a:off x="7620000" y="4876800"/>
            <a:ext cx="7620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4807" name="Text Box 110"/>
          <p:cNvSpPr txBox="1">
            <a:spLocks noChangeArrowheads="1"/>
          </p:cNvSpPr>
          <p:nvPr/>
        </p:nvSpPr>
        <p:spPr bwMode="auto">
          <a:xfrm>
            <a:off x="669925" y="939800"/>
            <a:ext cx="2287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>
                <a:latin typeface="Comic Sans MS" pitchFamily="66" charset="0"/>
              </a:rPr>
              <a:t>Q = (</a:t>
            </a: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3200" baseline="-2500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3200">
                <a:latin typeface="Comic Sans MS" pitchFamily="66" charset="0"/>
              </a:rPr>
              <a:t>, ...)</a:t>
            </a:r>
          </a:p>
        </p:txBody>
      </p:sp>
      <p:sp>
        <p:nvSpPr>
          <p:cNvPr id="714808" name="Text Box 111"/>
          <p:cNvSpPr txBox="1">
            <a:spLocks noChangeArrowheads="1"/>
          </p:cNvSpPr>
          <p:nvPr/>
        </p:nvSpPr>
        <p:spPr bwMode="auto">
          <a:xfrm>
            <a:off x="5791200" y="31242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baseline="-25000">
                <a:solidFill>
                  <a:srgbClr val="FF0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91600" name="Text Box 112"/>
          <p:cNvSpPr txBox="1">
            <a:spLocks noChangeArrowheads="1"/>
          </p:cNvSpPr>
          <p:nvPr/>
        </p:nvSpPr>
        <p:spPr bwMode="auto">
          <a:xfrm>
            <a:off x="5943600" y="43434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8</a:t>
            </a:r>
          </a:p>
        </p:txBody>
      </p:sp>
      <p:grpSp>
        <p:nvGrpSpPr>
          <p:cNvPr id="714810" name="Group 113"/>
          <p:cNvGrpSpPr>
            <a:grpSpLocks/>
          </p:cNvGrpSpPr>
          <p:nvPr/>
        </p:nvGrpSpPr>
        <p:grpSpPr bwMode="auto">
          <a:xfrm>
            <a:off x="5943600" y="2514600"/>
            <a:ext cx="914400" cy="838200"/>
            <a:chOff x="3744" y="1584"/>
            <a:chExt cx="576" cy="528"/>
          </a:xfrm>
        </p:grpSpPr>
        <p:sp>
          <p:nvSpPr>
            <p:cNvPr id="714811" name="Text Box 114"/>
            <p:cNvSpPr txBox="1">
              <a:spLocks noChangeArrowheads="1"/>
            </p:cNvSpPr>
            <p:nvPr/>
          </p:nvSpPr>
          <p:spPr bwMode="auto">
            <a:xfrm>
              <a:off x="3984" y="1680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+</a:t>
              </a:r>
            </a:p>
          </p:txBody>
        </p:sp>
        <p:sp>
          <p:nvSpPr>
            <p:cNvPr id="714812" name="Line 115"/>
            <p:cNvSpPr>
              <a:spLocks noChangeShapeType="1"/>
            </p:cNvSpPr>
            <p:nvPr/>
          </p:nvSpPr>
          <p:spPr bwMode="auto">
            <a:xfrm>
              <a:off x="4320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3" name="Line 116"/>
            <p:cNvSpPr>
              <a:spLocks noChangeShapeType="1"/>
            </p:cNvSpPr>
            <p:nvPr/>
          </p:nvSpPr>
          <p:spPr bwMode="auto">
            <a:xfrm>
              <a:off x="3744" y="1584"/>
              <a:ext cx="324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4" name="Slide Number Placeholder 6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AD40D4D-BFD0-4910-A12F-D02F03F1B82D}" type="slidenum">
              <a:rPr lang="en-US" sz="1400">
                <a:latin typeface="+mn-lt"/>
              </a:rPr>
              <a:pPr algn="r">
                <a:defRPr/>
              </a:pPr>
              <a:t>24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96" grpId="0" animBg="1"/>
      <p:bldP spid="19160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A99F-36A3-4694-BEDB-84002348C51F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716802" name="Group 2"/>
          <p:cNvGrpSpPr>
            <a:grpSpLocks/>
          </p:cNvGrpSpPr>
          <p:nvPr/>
        </p:nvGrpSpPr>
        <p:grpSpPr bwMode="auto">
          <a:xfrm>
            <a:off x="1219200" y="2362200"/>
            <a:ext cx="7086600" cy="3581400"/>
            <a:chOff x="864" y="1488"/>
            <a:chExt cx="4464" cy="2256"/>
          </a:xfrm>
        </p:grpSpPr>
        <p:grpSp>
          <p:nvGrpSpPr>
            <p:cNvPr id="716803" name="Group 3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716804" name="Freeform 4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6805" name="Freeform 5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6806" name="Freeform 6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6807" name="Group 7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716808" name="Freeform 8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6809" name="Freeform 9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6810" name="Freeform 10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6811" name="Group 11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716812" name="Freeform 12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6813" name="Freeform 13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6814" name="Group 14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716815" name="Freeform 15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6816" name="Freeform 16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6817" name="Freeform 17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716818" name="Group 18"/>
          <p:cNvGrpSpPr>
            <a:grpSpLocks/>
          </p:cNvGrpSpPr>
          <p:nvPr/>
        </p:nvGrpSpPr>
        <p:grpSpPr bwMode="auto">
          <a:xfrm>
            <a:off x="3276600" y="4648200"/>
            <a:ext cx="1219200" cy="1143000"/>
            <a:chOff x="2064" y="2928"/>
            <a:chExt cx="768" cy="720"/>
          </a:xfrm>
        </p:grpSpPr>
        <p:sp>
          <p:nvSpPr>
            <p:cNvPr id="716819" name="Rectangle 19"/>
            <p:cNvSpPr>
              <a:spLocks noChangeArrowheads="1"/>
            </p:cNvSpPr>
            <p:nvPr/>
          </p:nvSpPr>
          <p:spPr bwMode="auto">
            <a:xfrm>
              <a:off x="2064" y="2928"/>
              <a:ext cx="768" cy="7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6820" name="Group 20"/>
            <p:cNvGrpSpPr>
              <a:grpSpLocks/>
            </p:cNvGrpSpPr>
            <p:nvPr/>
          </p:nvGrpSpPr>
          <p:grpSpPr bwMode="auto">
            <a:xfrm>
              <a:off x="2112" y="2976"/>
              <a:ext cx="636" cy="576"/>
              <a:chOff x="4656" y="816"/>
              <a:chExt cx="636" cy="576"/>
            </a:xfrm>
          </p:grpSpPr>
          <p:sp>
            <p:nvSpPr>
              <p:cNvPr id="716821" name="Line 21"/>
              <p:cNvSpPr>
                <a:spLocks noChangeShapeType="1"/>
              </p:cNvSpPr>
              <p:nvPr/>
            </p:nvSpPr>
            <p:spPr bwMode="auto">
              <a:xfrm>
                <a:off x="4704" y="816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822" name="Line 22"/>
              <p:cNvSpPr>
                <a:spLocks noChangeShapeType="1"/>
              </p:cNvSpPr>
              <p:nvPr/>
            </p:nvSpPr>
            <p:spPr bwMode="auto">
              <a:xfrm flipV="1">
                <a:off x="4992" y="816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823" name="Line 23"/>
              <p:cNvSpPr>
                <a:spLocks noChangeShapeType="1"/>
              </p:cNvSpPr>
              <p:nvPr/>
            </p:nvSpPr>
            <p:spPr bwMode="auto">
              <a:xfrm>
                <a:off x="4992" y="110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824" name="Text Box 24"/>
              <p:cNvSpPr txBox="1">
                <a:spLocks noChangeArrowheads="1"/>
              </p:cNvSpPr>
              <p:nvPr/>
            </p:nvSpPr>
            <p:spPr bwMode="auto">
              <a:xfrm>
                <a:off x="4656" y="87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6825" name="Text Box 25"/>
              <p:cNvSpPr txBox="1">
                <a:spLocks noChangeArrowheads="1"/>
              </p:cNvSpPr>
              <p:nvPr/>
            </p:nvSpPr>
            <p:spPr bwMode="auto">
              <a:xfrm>
                <a:off x="4944" y="111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6826" name="Text Box 26"/>
              <p:cNvSpPr txBox="1">
                <a:spLocks noChangeArrowheads="1"/>
              </p:cNvSpPr>
              <p:nvPr/>
            </p:nvSpPr>
            <p:spPr bwMode="auto">
              <a:xfrm>
                <a:off x="5088" y="87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</p:grpSp>
      </p:grpSp>
      <p:sp>
        <p:nvSpPr>
          <p:cNvPr id="716827" name="Oval 27"/>
          <p:cNvSpPr>
            <a:spLocks noChangeArrowheads="1"/>
          </p:cNvSpPr>
          <p:nvPr/>
        </p:nvSpPr>
        <p:spPr bwMode="auto">
          <a:xfrm>
            <a:off x="6096000" y="2971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6828" name="Line 28"/>
          <p:cNvSpPr>
            <a:spLocks noChangeShapeType="1"/>
          </p:cNvSpPr>
          <p:nvPr/>
        </p:nvSpPr>
        <p:spPr bwMode="auto">
          <a:xfrm flipH="1">
            <a:off x="3886200" y="3200400"/>
            <a:ext cx="2209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29" name="Text Box 29"/>
          <p:cNvSpPr txBox="1">
            <a:spLocks noChangeArrowheads="1"/>
          </p:cNvSpPr>
          <p:nvPr/>
        </p:nvSpPr>
        <p:spPr bwMode="auto">
          <a:xfrm>
            <a:off x="5715000" y="26670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Tahoma" pitchFamily="34" charset="0"/>
              </a:rPr>
              <a:t>+</a:t>
            </a:r>
          </a:p>
        </p:txBody>
      </p:sp>
      <p:sp>
        <p:nvSpPr>
          <p:cNvPr id="716830" name="Text Box 30"/>
          <p:cNvSpPr txBox="1">
            <a:spLocks noChangeArrowheads="1"/>
          </p:cNvSpPr>
          <p:nvPr/>
        </p:nvSpPr>
        <p:spPr bwMode="auto">
          <a:xfrm>
            <a:off x="6172200" y="35814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Tahoma" pitchFamily="34" charset="0"/>
              </a:rPr>
              <a:t>+</a:t>
            </a:r>
          </a:p>
        </p:txBody>
      </p:sp>
      <p:grpSp>
        <p:nvGrpSpPr>
          <p:cNvPr id="716831" name="Group 31"/>
          <p:cNvGrpSpPr>
            <a:grpSpLocks/>
          </p:cNvGrpSpPr>
          <p:nvPr/>
        </p:nvGrpSpPr>
        <p:grpSpPr bwMode="auto">
          <a:xfrm>
            <a:off x="5715000" y="4191000"/>
            <a:ext cx="2743200" cy="1828800"/>
            <a:chOff x="3600" y="2640"/>
            <a:chExt cx="1728" cy="1152"/>
          </a:xfrm>
        </p:grpSpPr>
        <p:sp>
          <p:nvSpPr>
            <p:cNvPr id="716832" name="Rectangle 32"/>
            <p:cNvSpPr>
              <a:spLocks noChangeArrowheads="1"/>
            </p:cNvSpPr>
            <p:nvPr/>
          </p:nvSpPr>
          <p:spPr bwMode="auto">
            <a:xfrm>
              <a:off x="3600" y="3072"/>
              <a:ext cx="1728" cy="7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6833" name="Group 33"/>
            <p:cNvGrpSpPr>
              <a:grpSpLocks/>
            </p:cNvGrpSpPr>
            <p:nvPr/>
          </p:nvGrpSpPr>
          <p:grpSpPr bwMode="auto">
            <a:xfrm>
              <a:off x="3696" y="3131"/>
              <a:ext cx="1596" cy="597"/>
              <a:chOff x="576" y="2083"/>
              <a:chExt cx="1596" cy="597"/>
            </a:xfrm>
          </p:grpSpPr>
          <p:sp>
            <p:nvSpPr>
              <p:cNvPr id="716834" name="Line 34"/>
              <p:cNvSpPr>
                <a:spLocks noChangeShapeType="1"/>
              </p:cNvSpPr>
              <p:nvPr/>
            </p:nvSpPr>
            <p:spPr bwMode="auto">
              <a:xfrm>
                <a:off x="576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835" name="Line 35"/>
              <p:cNvSpPr>
                <a:spLocks noChangeShapeType="1"/>
              </p:cNvSpPr>
              <p:nvPr/>
            </p:nvSpPr>
            <p:spPr bwMode="auto">
              <a:xfrm flipV="1">
                <a:off x="768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836" name="Line 36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837" name="Line 37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838" name="Line 38"/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839" name="Line 39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840" name="Line 40"/>
              <p:cNvSpPr>
                <a:spLocks noChangeShapeType="1"/>
              </p:cNvSpPr>
              <p:nvPr/>
            </p:nvSpPr>
            <p:spPr bwMode="auto">
              <a:xfrm>
                <a:off x="1728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841" name="Line 41"/>
              <p:cNvSpPr>
                <a:spLocks noChangeShapeType="1"/>
              </p:cNvSpPr>
              <p:nvPr/>
            </p:nvSpPr>
            <p:spPr bwMode="auto">
              <a:xfrm flipV="1">
                <a:off x="1920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842" name="Line 42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843" name="Text Box 43"/>
              <p:cNvSpPr txBox="1">
                <a:spLocks noChangeArrowheads="1"/>
              </p:cNvSpPr>
              <p:nvPr/>
            </p:nvSpPr>
            <p:spPr bwMode="auto">
              <a:xfrm>
                <a:off x="1760" y="2083"/>
                <a:ext cx="22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3200">
                    <a:latin typeface="Comic Sans MS" pitchFamily="66" charset="0"/>
                  </a:rPr>
                  <a:t>-</a:t>
                </a:r>
              </a:p>
            </p:txBody>
          </p:sp>
          <p:sp>
            <p:nvSpPr>
              <p:cNvPr id="716844" name="Text Box 44"/>
              <p:cNvSpPr txBox="1">
                <a:spLocks noChangeArrowheads="1"/>
              </p:cNvSpPr>
              <p:nvPr/>
            </p:nvSpPr>
            <p:spPr bwMode="auto">
              <a:xfrm>
                <a:off x="1056" y="2315"/>
                <a:ext cx="22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3200">
                    <a:latin typeface="Comic Sans MS" pitchFamily="66" charset="0"/>
                  </a:rPr>
                  <a:t>-</a:t>
                </a:r>
              </a:p>
            </p:txBody>
          </p:sp>
          <p:sp>
            <p:nvSpPr>
              <p:cNvPr id="716845" name="Text Box 45"/>
              <p:cNvSpPr txBox="1">
                <a:spLocks noChangeArrowheads="1"/>
              </p:cNvSpPr>
              <p:nvPr/>
            </p:nvSpPr>
            <p:spPr bwMode="auto">
              <a:xfrm>
                <a:off x="1392" y="2315"/>
                <a:ext cx="22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3200">
                    <a:latin typeface="Comic Sans MS" pitchFamily="66" charset="0"/>
                  </a:rPr>
                  <a:t>-</a:t>
                </a:r>
              </a:p>
            </p:txBody>
          </p:sp>
          <p:sp>
            <p:nvSpPr>
              <p:cNvPr id="716846" name="Text Box 46"/>
              <p:cNvSpPr txBox="1">
                <a:spLocks noChangeArrowheads="1"/>
              </p:cNvSpPr>
              <p:nvPr/>
            </p:nvSpPr>
            <p:spPr bwMode="auto">
              <a:xfrm>
                <a:off x="1632" y="2406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6847" name="Text Box 47"/>
              <p:cNvSpPr txBox="1">
                <a:spLocks noChangeArrowheads="1"/>
              </p:cNvSpPr>
              <p:nvPr/>
            </p:nvSpPr>
            <p:spPr bwMode="auto">
              <a:xfrm>
                <a:off x="1968" y="2406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6848" name="Text Box 48"/>
              <p:cNvSpPr txBox="1">
                <a:spLocks noChangeArrowheads="1"/>
              </p:cNvSpPr>
              <p:nvPr/>
            </p:nvSpPr>
            <p:spPr bwMode="auto">
              <a:xfrm>
                <a:off x="1152" y="211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6849" name="Text Box 49"/>
              <p:cNvSpPr txBox="1">
                <a:spLocks noChangeArrowheads="1"/>
              </p:cNvSpPr>
              <p:nvPr/>
            </p:nvSpPr>
            <p:spPr bwMode="auto">
              <a:xfrm>
                <a:off x="576" y="211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6850" name="Line 50"/>
              <p:cNvSpPr>
                <a:spLocks noChangeShapeType="1"/>
              </p:cNvSpPr>
              <p:nvPr/>
            </p:nvSpPr>
            <p:spPr bwMode="auto">
              <a:xfrm flipH="1">
                <a:off x="864" y="230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6851" name="Line 51"/>
              <p:cNvSpPr>
                <a:spLocks noChangeShapeType="1"/>
              </p:cNvSpPr>
              <p:nvPr/>
            </p:nvSpPr>
            <p:spPr bwMode="auto">
              <a:xfrm flipH="1" flipV="1">
                <a:off x="624" y="240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6852" name="Oval 52"/>
            <p:cNvSpPr>
              <a:spLocks noChangeArrowheads="1"/>
            </p:cNvSpPr>
            <p:nvPr/>
          </p:nvSpPr>
          <p:spPr bwMode="auto">
            <a:xfrm>
              <a:off x="3840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16853" name="Line 53"/>
            <p:cNvSpPr>
              <a:spLocks noChangeShapeType="1"/>
            </p:cNvSpPr>
            <p:nvPr/>
          </p:nvSpPr>
          <p:spPr bwMode="auto">
            <a:xfrm>
              <a:off x="4032" y="278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6854" name="Line 54"/>
          <p:cNvSpPr>
            <a:spLocks noChangeShapeType="1"/>
          </p:cNvSpPr>
          <p:nvPr/>
        </p:nvSpPr>
        <p:spPr bwMode="auto">
          <a:xfrm>
            <a:off x="7620000" y="4876800"/>
            <a:ext cx="7620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55" name="Text Box 55"/>
          <p:cNvSpPr txBox="1">
            <a:spLocks noChangeArrowheads="1"/>
          </p:cNvSpPr>
          <p:nvPr/>
        </p:nvSpPr>
        <p:spPr bwMode="auto">
          <a:xfrm>
            <a:off x="669925" y="939800"/>
            <a:ext cx="2287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>
                <a:latin typeface="Comic Sans MS" pitchFamily="66" charset="0"/>
              </a:rPr>
              <a:t>Q = (</a:t>
            </a: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3200" baseline="-2500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3200">
                <a:latin typeface="Comic Sans MS" pitchFamily="66" charset="0"/>
              </a:rPr>
              <a:t>, ...)</a:t>
            </a:r>
          </a:p>
        </p:txBody>
      </p:sp>
      <p:sp>
        <p:nvSpPr>
          <p:cNvPr id="716856" name="Text Box 56"/>
          <p:cNvSpPr txBox="1">
            <a:spLocks noChangeArrowheads="1"/>
          </p:cNvSpPr>
          <p:nvPr/>
        </p:nvSpPr>
        <p:spPr bwMode="auto">
          <a:xfrm>
            <a:off x="5791200" y="31242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baseline="-25000">
                <a:solidFill>
                  <a:srgbClr val="FF0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716857" name="Text Box 57"/>
          <p:cNvSpPr txBox="1">
            <a:spLocks noChangeArrowheads="1"/>
          </p:cNvSpPr>
          <p:nvPr/>
        </p:nvSpPr>
        <p:spPr bwMode="auto">
          <a:xfrm>
            <a:off x="5943600" y="43434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8</a:t>
            </a:r>
          </a:p>
        </p:txBody>
      </p:sp>
      <p:grpSp>
        <p:nvGrpSpPr>
          <p:cNvPr id="716858" name="Group 58"/>
          <p:cNvGrpSpPr>
            <a:grpSpLocks/>
          </p:cNvGrpSpPr>
          <p:nvPr/>
        </p:nvGrpSpPr>
        <p:grpSpPr bwMode="auto">
          <a:xfrm>
            <a:off x="5943600" y="2514600"/>
            <a:ext cx="914400" cy="838200"/>
            <a:chOff x="3744" y="1584"/>
            <a:chExt cx="576" cy="528"/>
          </a:xfrm>
        </p:grpSpPr>
        <p:sp>
          <p:nvSpPr>
            <p:cNvPr id="716859" name="Text Box 59"/>
            <p:cNvSpPr txBox="1">
              <a:spLocks noChangeArrowheads="1"/>
            </p:cNvSpPr>
            <p:nvPr/>
          </p:nvSpPr>
          <p:spPr bwMode="auto">
            <a:xfrm>
              <a:off x="3984" y="1680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+</a:t>
              </a:r>
            </a:p>
          </p:txBody>
        </p:sp>
        <p:sp>
          <p:nvSpPr>
            <p:cNvPr id="716860" name="Line 60"/>
            <p:cNvSpPr>
              <a:spLocks noChangeShapeType="1"/>
            </p:cNvSpPr>
            <p:nvPr/>
          </p:nvSpPr>
          <p:spPr bwMode="auto">
            <a:xfrm>
              <a:off x="4320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861" name="Line 61"/>
            <p:cNvSpPr>
              <a:spLocks noChangeShapeType="1"/>
            </p:cNvSpPr>
            <p:nvPr/>
          </p:nvSpPr>
          <p:spPr bwMode="auto">
            <a:xfrm>
              <a:off x="3744" y="1584"/>
              <a:ext cx="324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6862" name="Oval 62"/>
          <p:cNvSpPr>
            <a:spLocks noChangeArrowheads="1"/>
          </p:cNvSpPr>
          <p:nvPr/>
        </p:nvSpPr>
        <p:spPr bwMode="auto">
          <a:xfrm>
            <a:off x="6705600" y="266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6863" name="Oval 63"/>
          <p:cNvSpPr>
            <a:spLocks noChangeArrowheads="1"/>
          </p:cNvSpPr>
          <p:nvPr/>
        </p:nvSpPr>
        <p:spPr bwMode="auto">
          <a:xfrm>
            <a:off x="5181600" y="266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" name="Slide Number Placeholder 6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7111AE9-3CEC-4A7A-91A1-7CA8D0AC982F}" type="slidenum">
              <a:rPr lang="en-US" sz="1400">
                <a:latin typeface="+mn-lt"/>
              </a:rPr>
              <a:pPr algn="r">
                <a:defRPr/>
              </a:pPr>
              <a:t>25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066E-BA5B-403A-B004-20C45CD823D5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718850" name="Group 2"/>
          <p:cNvGrpSpPr>
            <a:grpSpLocks/>
          </p:cNvGrpSpPr>
          <p:nvPr/>
        </p:nvGrpSpPr>
        <p:grpSpPr bwMode="auto">
          <a:xfrm>
            <a:off x="1219200" y="2362200"/>
            <a:ext cx="7086600" cy="3581400"/>
            <a:chOff x="864" y="1488"/>
            <a:chExt cx="4464" cy="2256"/>
          </a:xfrm>
        </p:grpSpPr>
        <p:grpSp>
          <p:nvGrpSpPr>
            <p:cNvPr id="718851" name="Group 3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718852" name="Freeform 4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8853" name="Freeform 5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8854" name="Freeform 6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8855" name="Group 7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718856" name="Freeform 8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8857" name="Freeform 9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8858" name="Freeform 10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8859" name="Group 11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718860" name="Freeform 12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8861" name="Freeform 13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18862" name="Group 14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718863" name="Freeform 15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8864" name="Freeform 16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18865" name="Freeform 17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718866" name="Group 18"/>
          <p:cNvGrpSpPr>
            <a:grpSpLocks/>
          </p:cNvGrpSpPr>
          <p:nvPr/>
        </p:nvGrpSpPr>
        <p:grpSpPr bwMode="auto">
          <a:xfrm>
            <a:off x="3276600" y="4648200"/>
            <a:ext cx="1219200" cy="1143000"/>
            <a:chOff x="2064" y="2928"/>
            <a:chExt cx="768" cy="720"/>
          </a:xfrm>
        </p:grpSpPr>
        <p:sp>
          <p:nvSpPr>
            <p:cNvPr id="718867" name="Rectangle 19"/>
            <p:cNvSpPr>
              <a:spLocks noChangeArrowheads="1"/>
            </p:cNvSpPr>
            <p:nvPr/>
          </p:nvSpPr>
          <p:spPr bwMode="auto">
            <a:xfrm>
              <a:off x="2064" y="2928"/>
              <a:ext cx="768" cy="7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868" name="Group 20"/>
            <p:cNvGrpSpPr>
              <a:grpSpLocks/>
            </p:cNvGrpSpPr>
            <p:nvPr/>
          </p:nvGrpSpPr>
          <p:grpSpPr bwMode="auto">
            <a:xfrm>
              <a:off x="2112" y="2976"/>
              <a:ext cx="636" cy="576"/>
              <a:chOff x="4656" y="816"/>
              <a:chExt cx="636" cy="576"/>
            </a:xfrm>
          </p:grpSpPr>
          <p:sp>
            <p:nvSpPr>
              <p:cNvPr id="718869" name="Line 21"/>
              <p:cNvSpPr>
                <a:spLocks noChangeShapeType="1"/>
              </p:cNvSpPr>
              <p:nvPr/>
            </p:nvSpPr>
            <p:spPr bwMode="auto">
              <a:xfrm>
                <a:off x="4704" y="816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70" name="Line 22"/>
              <p:cNvSpPr>
                <a:spLocks noChangeShapeType="1"/>
              </p:cNvSpPr>
              <p:nvPr/>
            </p:nvSpPr>
            <p:spPr bwMode="auto">
              <a:xfrm flipV="1">
                <a:off x="4992" y="816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71" name="Line 23"/>
              <p:cNvSpPr>
                <a:spLocks noChangeShapeType="1"/>
              </p:cNvSpPr>
              <p:nvPr/>
            </p:nvSpPr>
            <p:spPr bwMode="auto">
              <a:xfrm>
                <a:off x="4992" y="110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72" name="Text Box 24"/>
              <p:cNvSpPr txBox="1">
                <a:spLocks noChangeArrowheads="1"/>
              </p:cNvSpPr>
              <p:nvPr/>
            </p:nvSpPr>
            <p:spPr bwMode="auto">
              <a:xfrm>
                <a:off x="4656" y="87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8873" name="Text Box 25"/>
              <p:cNvSpPr txBox="1">
                <a:spLocks noChangeArrowheads="1"/>
              </p:cNvSpPr>
              <p:nvPr/>
            </p:nvSpPr>
            <p:spPr bwMode="auto">
              <a:xfrm>
                <a:off x="4944" y="111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8874" name="Text Box 26"/>
              <p:cNvSpPr txBox="1">
                <a:spLocks noChangeArrowheads="1"/>
              </p:cNvSpPr>
              <p:nvPr/>
            </p:nvSpPr>
            <p:spPr bwMode="auto">
              <a:xfrm>
                <a:off x="5088" y="87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</p:grpSp>
      </p:grpSp>
      <p:sp>
        <p:nvSpPr>
          <p:cNvPr id="718875" name="Oval 27"/>
          <p:cNvSpPr>
            <a:spLocks noChangeArrowheads="1"/>
          </p:cNvSpPr>
          <p:nvPr/>
        </p:nvSpPr>
        <p:spPr bwMode="auto">
          <a:xfrm>
            <a:off x="6096000" y="2971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876" name="Line 28"/>
          <p:cNvSpPr>
            <a:spLocks noChangeShapeType="1"/>
          </p:cNvSpPr>
          <p:nvPr/>
        </p:nvSpPr>
        <p:spPr bwMode="auto">
          <a:xfrm flipH="1">
            <a:off x="3886200" y="3200400"/>
            <a:ext cx="2209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877" name="Text Box 29"/>
          <p:cNvSpPr txBox="1">
            <a:spLocks noChangeArrowheads="1"/>
          </p:cNvSpPr>
          <p:nvPr/>
        </p:nvSpPr>
        <p:spPr bwMode="auto">
          <a:xfrm>
            <a:off x="5715000" y="26670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Tahoma" pitchFamily="34" charset="0"/>
              </a:rPr>
              <a:t>+</a:t>
            </a:r>
          </a:p>
        </p:txBody>
      </p:sp>
      <p:sp>
        <p:nvSpPr>
          <p:cNvPr id="718878" name="Text Box 30"/>
          <p:cNvSpPr txBox="1">
            <a:spLocks noChangeArrowheads="1"/>
          </p:cNvSpPr>
          <p:nvPr/>
        </p:nvSpPr>
        <p:spPr bwMode="auto">
          <a:xfrm>
            <a:off x="6172200" y="35814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Tahoma" pitchFamily="34" charset="0"/>
              </a:rPr>
              <a:t>+</a:t>
            </a:r>
          </a:p>
        </p:txBody>
      </p:sp>
      <p:grpSp>
        <p:nvGrpSpPr>
          <p:cNvPr id="718879" name="Group 31"/>
          <p:cNvGrpSpPr>
            <a:grpSpLocks/>
          </p:cNvGrpSpPr>
          <p:nvPr/>
        </p:nvGrpSpPr>
        <p:grpSpPr bwMode="auto">
          <a:xfrm>
            <a:off x="5715000" y="4191000"/>
            <a:ext cx="2743200" cy="1828800"/>
            <a:chOff x="3600" y="2640"/>
            <a:chExt cx="1728" cy="1152"/>
          </a:xfrm>
        </p:grpSpPr>
        <p:sp>
          <p:nvSpPr>
            <p:cNvPr id="718880" name="Rectangle 32"/>
            <p:cNvSpPr>
              <a:spLocks noChangeArrowheads="1"/>
            </p:cNvSpPr>
            <p:nvPr/>
          </p:nvSpPr>
          <p:spPr bwMode="auto">
            <a:xfrm>
              <a:off x="3600" y="3072"/>
              <a:ext cx="1728" cy="72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881" name="Group 33"/>
            <p:cNvGrpSpPr>
              <a:grpSpLocks/>
            </p:cNvGrpSpPr>
            <p:nvPr/>
          </p:nvGrpSpPr>
          <p:grpSpPr bwMode="auto">
            <a:xfrm>
              <a:off x="3696" y="3131"/>
              <a:ext cx="1596" cy="597"/>
              <a:chOff x="576" y="2083"/>
              <a:chExt cx="1596" cy="597"/>
            </a:xfrm>
          </p:grpSpPr>
          <p:sp>
            <p:nvSpPr>
              <p:cNvPr id="718882" name="Line 34"/>
              <p:cNvSpPr>
                <a:spLocks noChangeShapeType="1"/>
              </p:cNvSpPr>
              <p:nvPr/>
            </p:nvSpPr>
            <p:spPr bwMode="auto">
              <a:xfrm>
                <a:off x="576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83" name="Line 35"/>
              <p:cNvSpPr>
                <a:spLocks noChangeShapeType="1"/>
              </p:cNvSpPr>
              <p:nvPr/>
            </p:nvSpPr>
            <p:spPr bwMode="auto">
              <a:xfrm flipV="1">
                <a:off x="768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84" name="Line 36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85" name="Line 37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86" name="Line 38"/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87" name="Line 39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88" name="Line 40"/>
              <p:cNvSpPr>
                <a:spLocks noChangeShapeType="1"/>
              </p:cNvSpPr>
              <p:nvPr/>
            </p:nvSpPr>
            <p:spPr bwMode="auto">
              <a:xfrm>
                <a:off x="1728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89" name="Line 41"/>
              <p:cNvSpPr>
                <a:spLocks noChangeShapeType="1"/>
              </p:cNvSpPr>
              <p:nvPr/>
            </p:nvSpPr>
            <p:spPr bwMode="auto">
              <a:xfrm flipV="1">
                <a:off x="1920" y="2304"/>
                <a:ext cx="19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90" name="Line 42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91" name="Text Box 43"/>
              <p:cNvSpPr txBox="1">
                <a:spLocks noChangeArrowheads="1"/>
              </p:cNvSpPr>
              <p:nvPr/>
            </p:nvSpPr>
            <p:spPr bwMode="auto">
              <a:xfrm>
                <a:off x="1760" y="2083"/>
                <a:ext cx="22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3200">
                    <a:latin typeface="Comic Sans MS" pitchFamily="66" charset="0"/>
                  </a:rPr>
                  <a:t>-</a:t>
                </a:r>
              </a:p>
            </p:txBody>
          </p:sp>
          <p:sp>
            <p:nvSpPr>
              <p:cNvPr id="718892" name="Text Box 44"/>
              <p:cNvSpPr txBox="1">
                <a:spLocks noChangeArrowheads="1"/>
              </p:cNvSpPr>
              <p:nvPr/>
            </p:nvSpPr>
            <p:spPr bwMode="auto">
              <a:xfrm>
                <a:off x="1056" y="2315"/>
                <a:ext cx="22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3200">
                    <a:latin typeface="Comic Sans MS" pitchFamily="66" charset="0"/>
                  </a:rPr>
                  <a:t>-</a:t>
                </a:r>
              </a:p>
            </p:txBody>
          </p:sp>
          <p:sp>
            <p:nvSpPr>
              <p:cNvPr id="718893" name="Text Box 45"/>
              <p:cNvSpPr txBox="1">
                <a:spLocks noChangeArrowheads="1"/>
              </p:cNvSpPr>
              <p:nvPr/>
            </p:nvSpPr>
            <p:spPr bwMode="auto">
              <a:xfrm>
                <a:off x="1392" y="2315"/>
                <a:ext cx="22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3200">
                    <a:latin typeface="Comic Sans MS" pitchFamily="66" charset="0"/>
                  </a:rPr>
                  <a:t>-</a:t>
                </a:r>
              </a:p>
            </p:txBody>
          </p:sp>
          <p:sp>
            <p:nvSpPr>
              <p:cNvPr id="718894" name="Text Box 46"/>
              <p:cNvSpPr txBox="1">
                <a:spLocks noChangeArrowheads="1"/>
              </p:cNvSpPr>
              <p:nvPr/>
            </p:nvSpPr>
            <p:spPr bwMode="auto">
              <a:xfrm>
                <a:off x="1632" y="2406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8895" name="Text Box 47"/>
              <p:cNvSpPr txBox="1">
                <a:spLocks noChangeArrowheads="1"/>
              </p:cNvSpPr>
              <p:nvPr/>
            </p:nvSpPr>
            <p:spPr bwMode="auto">
              <a:xfrm>
                <a:off x="1968" y="2406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8896" name="Text Box 48"/>
              <p:cNvSpPr txBox="1">
                <a:spLocks noChangeArrowheads="1"/>
              </p:cNvSpPr>
              <p:nvPr/>
            </p:nvSpPr>
            <p:spPr bwMode="auto">
              <a:xfrm>
                <a:off x="1152" y="211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8897" name="Text Box 49"/>
              <p:cNvSpPr txBox="1">
                <a:spLocks noChangeArrowheads="1"/>
              </p:cNvSpPr>
              <p:nvPr/>
            </p:nvSpPr>
            <p:spPr bwMode="auto">
              <a:xfrm>
                <a:off x="576" y="211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b="1">
                    <a:latin typeface="Comic Sans MS" pitchFamily="66" charset="0"/>
                  </a:rPr>
                  <a:t>+</a:t>
                </a:r>
              </a:p>
            </p:txBody>
          </p:sp>
          <p:sp>
            <p:nvSpPr>
              <p:cNvPr id="718898" name="Line 50"/>
              <p:cNvSpPr>
                <a:spLocks noChangeShapeType="1"/>
              </p:cNvSpPr>
              <p:nvPr/>
            </p:nvSpPr>
            <p:spPr bwMode="auto">
              <a:xfrm flipH="1">
                <a:off x="864" y="230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99" name="Line 51"/>
              <p:cNvSpPr>
                <a:spLocks noChangeShapeType="1"/>
              </p:cNvSpPr>
              <p:nvPr/>
            </p:nvSpPr>
            <p:spPr bwMode="auto">
              <a:xfrm flipH="1" flipV="1">
                <a:off x="624" y="240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8900" name="Oval 52"/>
            <p:cNvSpPr>
              <a:spLocks noChangeArrowheads="1"/>
            </p:cNvSpPr>
            <p:nvPr/>
          </p:nvSpPr>
          <p:spPr bwMode="auto">
            <a:xfrm>
              <a:off x="3840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18901" name="Line 53"/>
            <p:cNvSpPr>
              <a:spLocks noChangeShapeType="1"/>
            </p:cNvSpPr>
            <p:nvPr/>
          </p:nvSpPr>
          <p:spPr bwMode="auto">
            <a:xfrm>
              <a:off x="4032" y="278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8902" name="Line 54"/>
          <p:cNvSpPr>
            <a:spLocks noChangeShapeType="1"/>
          </p:cNvSpPr>
          <p:nvPr/>
        </p:nvSpPr>
        <p:spPr bwMode="auto">
          <a:xfrm>
            <a:off x="7620000" y="4876800"/>
            <a:ext cx="7620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03" name="Text Box 55"/>
          <p:cNvSpPr txBox="1">
            <a:spLocks noChangeArrowheads="1"/>
          </p:cNvSpPr>
          <p:nvPr/>
        </p:nvSpPr>
        <p:spPr bwMode="auto">
          <a:xfrm>
            <a:off x="669925" y="939800"/>
            <a:ext cx="2287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>
                <a:latin typeface="Comic Sans MS" pitchFamily="66" charset="0"/>
              </a:rPr>
              <a:t>Q = (X</a:t>
            </a:r>
            <a:r>
              <a:rPr lang="en-US" sz="3200" baseline="-25000">
                <a:latin typeface="Comic Sans MS" pitchFamily="66" charset="0"/>
              </a:rPr>
              <a:t>8</a:t>
            </a:r>
            <a:r>
              <a:rPr lang="en-US" sz="3200">
                <a:latin typeface="Comic Sans MS" pitchFamily="66" charset="0"/>
              </a:rPr>
              <a:t>, ...)</a:t>
            </a:r>
          </a:p>
        </p:txBody>
      </p:sp>
      <p:sp>
        <p:nvSpPr>
          <p:cNvPr id="718904" name="Text Box 57"/>
          <p:cNvSpPr txBox="1">
            <a:spLocks noChangeArrowheads="1"/>
          </p:cNvSpPr>
          <p:nvPr/>
        </p:nvSpPr>
        <p:spPr bwMode="auto">
          <a:xfrm>
            <a:off x="5943600" y="43434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8</a:t>
            </a:r>
          </a:p>
        </p:txBody>
      </p:sp>
      <p:grpSp>
        <p:nvGrpSpPr>
          <p:cNvPr id="718905" name="Group 58"/>
          <p:cNvGrpSpPr>
            <a:grpSpLocks/>
          </p:cNvGrpSpPr>
          <p:nvPr/>
        </p:nvGrpSpPr>
        <p:grpSpPr bwMode="auto">
          <a:xfrm>
            <a:off x="5943600" y="2514600"/>
            <a:ext cx="914400" cy="838200"/>
            <a:chOff x="3744" y="1584"/>
            <a:chExt cx="576" cy="528"/>
          </a:xfrm>
        </p:grpSpPr>
        <p:sp>
          <p:nvSpPr>
            <p:cNvPr id="718906" name="Text Box 59"/>
            <p:cNvSpPr txBox="1">
              <a:spLocks noChangeArrowheads="1"/>
            </p:cNvSpPr>
            <p:nvPr/>
          </p:nvSpPr>
          <p:spPr bwMode="auto">
            <a:xfrm>
              <a:off x="3984" y="1680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+</a:t>
              </a:r>
            </a:p>
          </p:txBody>
        </p:sp>
        <p:sp>
          <p:nvSpPr>
            <p:cNvPr id="718907" name="Line 60"/>
            <p:cNvSpPr>
              <a:spLocks noChangeShapeType="1"/>
            </p:cNvSpPr>
            <p:nvPr/>
          </p:nvSpPr>
          <p:spPr bwMode="auto">
            <a:xfrm>
              <a:off x="4320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08" name="Line 61"/>
            <p:cNvSpPr>
              <a:spLocks noChangeShapeType="1"/>
            </p:cNvSpPr>
            <p:nvPr/>
          </p:nvSpPr>
          <p:spPr bwMode="auto">
            <a:xfrm>
              <a:off x="3744" y="1584"/>
              <a:ext cx="324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8909" name="Oval 62"/>
          <p:cNvSpPr>
            <a:spLocks noChangeArrowheads="1"/>
          </p:cNvSpPr>
          <p:nvPr/>
        </p:nvSpPr>
        <p:spPr bwMode="auto">
          <a:xfrm>
            <a:off x="6705600" y="266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910" name="Oval 63"/>
          <p:cNvSpPr>
            <a:spLocks noChangeArrowheads="1"/>
          </p:cNvSpPr>
          <p:nvPr/>
        </p:nvSpPr>
        <p:spPr bwMode="auto">
          <a:xfrm>
            <a:off x="5181600" y="266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5" name="Slide Number Placeholder 6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76EB354-0F98-4BB6-BBE2-C8370171BDF6}" type="slidenum">
              <a:rPr lang="en-US" sz="1400">
                <a:latin typeface="+mn-lt"/>
              </a:rPr>
              <a:pPr algn="r">
                <a:defRPr/>
              </a:pPr>
              <a:t>26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6DAB-D706-425B-826E-E158DD48D908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720898" name="Group 3"/>
          <p:cNvGrpSpPr>
            <a:grpSpLocks/>
          </p:cNvGrpSpPr>
          <p:nvPr/>
        </p:nvGrpSpPr>
        <p:grpSpPr bwMode="auto">
          <a:xfrm>
            <a:off x="1219200" y="2362200"/>
            <a:ext cx="7086600" cy="3581400"/>
            <a:chOff x="864" y="1488"/>
            <a:chExt cx="4464" cy="2256"/>
          </a:xfrm>
        </p:grpSpPr>
        <p:grpSp>
          <p:nvGrpSpPr>
            <p:cNvPr id="720899" name="Group 4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720900" name="Freeform 5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20901" name="Freeform 6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20902" name="Freeform 7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20903" name="Group 8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720904" name="Freeform 9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20905" name="Freeform 10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20906" name="Freeform 11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20907" name="Group 12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720908" name="Freeform 13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20909" name="Freeform 14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720910" name="Group 15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720911" name="Freeform 16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20912" name="Freeform 17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20913" name="Freeform 18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720914" name="Text Box 34"/>
          <p:cNvSpPr txBox="1">
            <a:spLocks noChangeArrowheads="1"/>
          </p:cNvSpPr>
          <p:nvPr/>
        </p:nvSpPr>
        <p:spPr bwMode="auto">
          <a:xfrm>
            <a:off x="5715000" y="26670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Tahoma" pitchFamily="34" charset="0"/>
              </a:rPr>
              <a:t>+</a:t>
            </a:r>
          </a:p>
        </p:txBody>
      </p:sp>
      <p:sp>
        <p:nvSpPr>
          <p:cNvPr id="720915" name="Text Box 35"/>
          <p:cNvSpPr txBox="1">
            <a:spLocks noChangeArrowheads="1"/>
          </p:cNvSpPr>
          <p:nvPr/>
        </p:nvSpPr>
        <p:spPr bwMode="auto">
          <a:xfrm>
            <a:off x="6172200" y="35814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Tahoma" pitchFamily="34" charset="0"/>
              </a:rPr>
              <a:t>+</a:t>
            </a:r>
          </a:p>
        </p:txBody>
      </p:sp>
      <p:grpSp>
        <p:nvGrpSpPr>
          <p:cNvPr id="720916" name="Group 86"/>
          <p:cNvGrpSpPr>
            <a:grpSpLocks/>
          </p:cNvGrpSpPr>
          <p:nvPr/>
        </p:nvGrpSpPr>
        <p:grpSpPr bwMode="auto">
          <a:xfrm>
            <a:off x="5715000" y="4191000"/>
            <a:ext cx="1779588" cy="1828800"/>
            <a:chOff x="3600" y="2640"/>
            <a:chExt cx="1121" cy="1152"/>
          </a:xfrm>
        </p:grpSpPr>
        <p:grpSp>
          <p:nvGrpSpPr>
            <p:cNvPr id="720917" name="Group 85"/>
            <p:cNvGrpSpPr>
              <a:grpSpLocks/>
            </p:cNvGrpSpPr>
            <p:nvPr/>
          </p:nvGrpSpPr>
          <p:grpSpPr bwMode="auto">
            <a:xfrm>
              <a:off x="3600" y="2640"/>
              <a:ext cx="1104" cy="1152"/>
              <a:chOff x="3600" y="2640"/>
              <a:chExt cx="1104" cy="1152"/>
            </a:xfrm>
          </p:grpSpPr>
          <p:sp>
            <p:nvSpPr>
              <p:cNvPr id="720918" name="Rectangle 37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1104" cy="72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20919" name="Oval 57"/>
              <p:cNvSpPr>
                <a:spLocks noChangeArrowheads="1"/>
              </p:cNvSpPr>
              <p:nvPr/>
            </p:nvSpPr>
            <p:spPr bwMode="auto">
              <a:xfrm>
                <a:off x="3840" y="264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20920" name="Line 58"/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0921" name="Line 39"/>
            <p:cNvSpPr>
              <a:spLocks noChangeShapeType="1"/>
            </p:cNvSpPr>
            <p:nvPr/>
          </p:nvSpPr>
          <p:spPr bwMode="auto">
            <a:xfrm>
              <a:off x="3696" y="3352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22" name="Line 40"/>
            <p:cNvSpPr>
              <a:spLocks noChangeShapeType="1"/>
            </p:cNvSpPr>
            <p:nvPr/>
          </p:nvSpPr>
          <p:spPr bwMode="auto">
            <a:xfrm flipV="1">
              <a:off x="3888" y="3352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23" name="Line 41"/>
            <p:cNvSpPr>
              <a:spLocks noChangeShapeType="1"/>
            </p:cNvSpPr>
            <p:nvPr/>
          </p:nvSpPr>
          <p:spPr bwMode="auto">
            <a:xfrm>
              <a:off x="3888" y="316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24" name="Line 42"/>
            <p:cNvSpPr>
              <a:spLocks noChangeShapeType="1"/>
            </p:cNvSpPr>
            <p:nvPr/>
          </p:nvSpPr>
          <p:spPr bwMode="auto">
            <a:xfrm>
              <a:off x="4272" y="3352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25" name="Line 43"/>
            <p:cNvSpPr>
              <a:spLocks noChangeShapeType="1"/>
            </p:cNvSpPr>
            <p:nvPr/>
          </p:nvSpPr>
          <p:spPr bwMode="auto">
            <a:xfrm flipV="1">
              <a:off x="4464" y="3352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26" name="Line 44"/>
            <p:cNvSpPr>
              <a:spLocks noChangeShapeType="1"/>
            </p:cNvSpPr>
            <p:nvPr/>
          </p:nvSpPr>
          <p:spPr bwMode="auto">
            <a:xfrm>
              <a:off x="4464" y="316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27" name="Text Box 49"/>
            <p:cNvSpPr txBox="1">
              <a:spLocks noChangeArrowheads="1"/>
            </p:cNvSpPr>
            <p:nvPr/>
          </p:nvSpPr>
          <p:spPr bwMode="auto">
            <a:xfrm>
              <a:off x="4176" y="3352"/>
              <a:ext cx="2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3200">
                  <a:latin typeface="Tahoma" pitchFamily="34" charset="0"/>
                </a:rPr>
                <a:t>-</a:t>
              </a:r>
            </a:p>
          </p:txBody>
        </p:sp>
        <p:sp>
          <p:nvSpPr>
            <p:cNvPr id="720928" name="Text Box 50"/>
            <p:cNvSpPr txBox="1">
              <a:spLocks noChangeArrowheads="1"/>
            </p:cNvSpPr>
            <p:nvPr/>
          </p:nvSpPr>
          <p:spPr bwMode="auto">
            <a:xfrm>
              <a:off x="4512" y="3352"/>
              <a:ext cx="2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3200">
                  <a:latin typeface="Tahoma" pitchFamily="34" charset="0"/>
                </a:rPr>
                <a:t>-</a:t>
              </a:r>
            </a:p>
          </p:txBody>
        </p:sp>
        <p:sp>
          <p:nvSpPr>
            <p:cNvPr id="720929" name="Text Box 53"/>
            <p:cNvSpPr txBox="1">
              <a:spLocks noChangeArrowheads="1"/>
            </p:cNvSpPr>
            <p:nvPr/>
          </p:nvSpPr>
          <p:spPr bwMode="auto">
            <a:xfrm>
              <a:off x="4272" y="3160"/>
              <a:ext cx="2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Tahoma" pitchFamily="34" charset="0"/>
                </a:rPr>
                <a:t>+</a:t>
              </a:r>
            </a:p>
          </p:txBody>
        </p:sp>
        <p:sp>
          <p:nvSpPr>
            <p:cNvPr id="720930" name="Text Box 54"/>
            <p:cNvSpPr txBox="1">
              <a:spLocks noChangeArrowheads="1"/>
            </p:cNvSpPr>
            <p:nvPr/>
          </p:nvSpPr>
          <p:spPr bwMode="auto">
            <a:xfrm>
              <a:off x="3696" y="3160"/>
              <a:ext cx="2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b="1">
                  <a:latin typeface="Tahoma" pitchFamily="34" charset="0"/>
                </a:rPr>
                <a:t>+</a:t>
              </a:r>
            </a:p>
          </p:txBody>
        </p:sp>
        <p:sp>
          <p:nvSpPr>
            <p:cNvPr id="720931" name="Line 55"/>
            <p:cNvSpPr>
              <a:spLocks noChangeShapeType="1"/>
            </p:cNvSpPr>
            <p:nvPr/>
          </p:nvSpPr>
          <p:spPr bwMode="auto">
            <a:xfrm flipH="1">
              <a:off x="3984" y="3352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32" name="Line 56"/>
            <p:cNvSpPr>
              <a:spLocks noChangeShapeType="1"/>
            </p:cNvSpPr>
            <p:nvPr/>
          </p:nvSpPr>
          <p:spPr bwMode="auto">
            <a:xfrm flipH="1" flipV="1">
              <a:off x="3744" y="3448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533400" y="1676400"/>
            <a:ext cx="8382000" cy="2514600"/>
            <a:chOff x="336" y="1056"/>
            <a:chExt cx="5280" cy="1584"/>
          </a:xfrm>
        </p:grpSpPr>
        <p:sp>
          <p:nvSpPr>
            <p:cNvPr id="720934" name="Oval 28"/>
            <p:cNvSpPr>
              <a:spLocks noChangeArrowheads="1"/>
            </p:cNvSpPr>
            <p:nvPr/>
          </p:nvSpPr>
          <p:spPr bwMode="auto">
            <a:xfrm>
              <a:off x="3264" y="24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20935" name="Group 88"/>
            <p:cNvGrpSpPr>
              <a:grpSpLocks/>
            </p:cNvGrpSpPr>
            <p:nvPr/>
          </p:nvGrpSpPr>
          <p:grpSpPr bwMode="auto">
            <a:xfrm>
              <a:off x="336" y="1056"/>
              <a:ext cx="5280" cy="528"/>
              <a:chOff x="336" y="1056"/>
              <a:chExt cx="5280" cy="528"/>
            </a:xfrm>
          </p:grpSpPr>
          <p:sp>
            <p:nvSpPr>
              <p:cNvPr id="720936" name="Rectangle 87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5280" cy="52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720937" name="Group 60"/>
              <p:cNvGrpSpPr>
                <a:grpSpLocks/>
              </p:cNvGrpSpPr>
              <p:nvPr/>
            </p:nvGrpSpPr>
            <p:grpSpPr bwMode="auto">
              <a:xfrm>
                <a:off x="432" y="1104"/>
                <a:ext cx="5088" cy="397"/>
                <a:chOff x="432" y="1264"/>
                <a:chExt cx="5088" cy="397"/>
              </a:xfrm>
            </p:grpSpPr>
            <p:sp>
              <p:nvSpPr>
                <p:cNvPr id="72093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32" y="1344"/>
                  <a:ext cx="23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b="1">
                      <a:latin typeface="Tahoma" pitchFamily="34" charset="0"/>
                    </a:rPr>
                    <a:t>+</a:t>
                  </a:r>
                </a:p>
              </p:txBody>
            </p:sp>
            <p:sp>
              <p:nvSpPr>
                <p:cNvPr id="720939" name="Line 62"/>
                <p:cNvSpPr>
                  <a:spLocks noChangeShapeType="1"/>
                </p:cNvSpPr>
                <p:nvPr/>
              </p:nvSpPr>
              <p:spPr bwMode="auto">
                <a:xfrm>
                  <a:off x="432" y="1344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4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816" y="1344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41" name="Line 64"/>
                <p:cNvSpPr>
                  <a:spLocks noChangeShapeType="1"/>
                </p:cNvSpPr>
                <p:nvPr/>
              </p:nvSpPr>
              <p:spPr bwMode="auto">
                <a:xfrm>
                  <a:off x="1296" y="1344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42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1680" y="1344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43" name="Line 66"/>
                <p:cNvSpPr>
                  <a:spLocks noChangeShapeType="1"/>
                </p:cNvSpPr>
                <p:nvPr/>
              </p:nvSpPr>
              <p:spPr bwMode="auto">
                <a:xfrm>
                  <a:off x="2160" y="1344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44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544" y="1344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45" name="Line 68"/>
                <p:cNvSpPr>
                  <a:spLocks noChangeShapeType="1"/>
                </p:cNvSpPr>
                <p:nvPr/>
              </p:nvSpPr>
              <p:spPr bwMode="auto">
                <a:xfrm>
                  <a:off x="4752" y="1344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46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136" y="1344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47" name="Line 70"/>
                <p:cNvSpPr>
                  <a:spLocks noChangeShapeType="1"/>
                </p:cNvSpPr>
                <p:nvPr/>
              </p:nvSpPr>
              <p:spPr bwMode="auto">
                <a:xfrm>
                  <a:off x="3888" y="1344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48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272" y="1344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49" name="Line 72"/>
                <p:cNvSpPr>
                  <a:spLocks noChangeShapeType="1"/>
                </p:cNvSpPr>
                <p:nvPr/>
              </p:nvSpPr>
              <p:spPr bwMode="auto">
                <a:xfrm>
                  <a:off x="3024" y="1344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50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408" y="1344"/>
                  <a:ext cx="384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51" name="Line 74"/>
                <p:cNvSpPr>
                  <a:spLocks noChangeShapeType="1"/>
                </p:cNvSpPr>
                <p:nvPr/>
              </p:nvSpPr>
              <p:spPr bwMode="auto">
                <a:xfrm>
                  <a:off x="1296" y="1344"/>
                  <a:ext cx="256" cy="1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52" name="Line 75"/>
                <p:cNvSpPr>
                  <a:spLocks noChangeShapeType="1"/>
                </p:cNvSpPr>
                <p:nvPr/>
              </p:nvSpPr>
              <p:spPr bwMode="auto">
                <a:xfrm>
                  <a:off x="432" y="1344"/>
                  <a:ext cx="256" cy="1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53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544" y="1488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54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1680" y="1488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5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304" y="1344"/>
                  <a:ext cx="23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b="1">
                      <a:latin typeface="Tahoma" pitchFamily="34" charset="0"/>
                    </a:rPr>
                    <a:t>+</a:t>
                  </a:r>
                </a:p>
              </p:txBody>
            </p:sp>
            <p:sp>
              <p:nvSpPr>
                <p:cNvPr id="72095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752" y="1296"/>
                  <a:ext cx="209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sz="3200">
                      <a:latin typeface="Tahoma" pitchFamily="34" charset="0"/>
                    </a:rPr>
                    <a:t>-</a:t>
                  </a:r>
                </a:p>
              </p:txBody>
            </p:sp>
            <p:sp>
              <p:nvSpPr>
                <p:cNvPr id="72095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416" y="1264"/>
                  <a:ext cx="209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sz="3200">
                      <a:latin typeface="Tahoma" pitchFamily="34" charset="0"/>
                    </a:rPr>
                    <a:t>-</a:t>
                  </a:r>
                </a:p>
              </p:txBody>
            </p:sp>
            <p:sp>
              <p:nvSpPr>
                <p:cNvPr id="720958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3176" y="1456"/>
                  <a:ext cx="232" cy="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59" name="Line 82"/>
                <p:cNvSpPr>
                  <a:spLocks noChangeShapeType="1"/>
                </p:cNvSpPr>
                <p:nvPr/>
              </p:nvSpPr>
              <p:spPr bwMode="auto">
                <a:xfrm flipH="1" flipV="1">
                  <a:off x="4016" y="1440"/>
                  <a:ext cx="25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6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4400" y="1344"/>
                  <a:ext cx="256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61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5240" y="1344"/>
                  <a:ext cx="28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720962" name="Line 89"/>
            <p:cNvSpPr>
              <a:spLocks noChangeShapeType="1"/>
            </p:cNvSpPr>
            <p:nvPr/>
          </p:nvSpPr>
          <p:spPr bwMode="auto">
            <a:xfrm flipH="1" flipV="1">
              <a:off x="2976" y="1584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685800" y="1676400"/>
            <a:ext cx="3962400" cy="838200"/>
            <a:chOff x="432" y="1056"/>
            <a:chExt cx="2496" cy="528"/>
          </a:xfrm>
        </p:grpSpPr>
        <p:sp>
          <p:nvSpPr>
            <p:cNvPr id="720964" name="Line 91"/>
            <p:cNvSpPr>
              <a:spLocks noChangeShapeType="1"/>
            </p:cNvSpPr>
            <p:nvPr/>
          </p:nvSpPr>
          <p:spPr bwMode="auto">
            <a:xfrm>
              <a:off x="432" y="1056"/>
              <a:ext cx="768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65" name="Line 92"/>
            <p:cNvSpPr>
              <a:spLocks noChangeShapeType="1"/>
            </p:cNvSpPr>
            <p:nvPr/>
          </p:nvSpPr>
          <p:spPr bwMode="auto">
            <a:xfrm>
              <a:off x="1344" y="1056"/>
              <a:ext cx="768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66" name="Line 93"/>
            <p:cNvSpPr>
              <a:spLocks noChangeShapeType="1"/>
            </p:cNvSpPr>
            <p:nvPr/>
          </p:nvSpPr>
          <p:spPr bwMode="auto">
            <a:xfrm>
              <a:off x="2160" y="1056"/>
              <a:ext cx="768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0967" name="Group 95"/>
          <p:cNvGrpSpPr>
            <a:grpSpLocks/>
          </p:cNvGrpSpPr>
          <p:nvPr/>
        </p:nvGrpSpPr>
        <p:grpSpPr bwMode="auto">
          <a:xfrm>
            <a:off x="5943600" y="2514600"/>
            <a:ext cx="914400" cy="838200"/>
            <a:chOff x="3744" y="1584"/>
            <a:chExt cx="576" cy="528"/>
          </a:xfrm>
        </p:grpSpPr>
        <p:sp>
          <p:nvSpPr>
            <p:cNvPr id="720968" name="Text Box 96"/>
            <p:cNvSpPr txBox="1">
              <a:spLocks noChangeArrowheads="1"/>
            </p:cNvSpPr>
            <p:nvPr/>
          </p:nvSpPr>
          <p:spPr bwMode="auto">
            <a:xfrm>
              <a:off x="3984" y="1680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+</a:t>
              </a:r>
            </a:p>
          </p:txBody>
        </p:sp>
        <p:sp>
          <p:nvSpPr>
            <p:cNvPr id="720969" name="Line 97"/>
            <p:cNvSpPr>
              <a:spLocks noChangeShapeType="1"/>
            </p:cNvSpPr>
            <p:nvPr/>
          </p:nvSpPr>
          <p:spPr bwMode="auto">
            <a:xfrm>
              <a:off x="4320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70" name="Line 98"/>
            <p:cNvSpPr>
              <a:spLocks noChangeShapeType="1"/>
            </p:cNvSpPr>
            <p:nvPr/>
          </p:nvSpPr>
          <p:spPr bwMode="auto">
            <a:xfrm>
              <a:off x="3744" y="1584"/>
              <a:ext cx="324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2612" name="Text Box 100"/>
          <p:cNvSpPr txBox="1">
            <a:spLocks noChangeArrowheads="1"/>
          </p:cNvSpPr>
          <p:nvPr/>
        </p:nvSpPr>
        <p:spPr bwMode="auto">
          <a:xfrm>
            <a:off x="4800600" y="38100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12</a:t>
            </a:r>
          </a:p>
        </p:txBody>
      </p:sp>
      <p:sp>
        <p:nvSpPr>
          <p:cNvPr id="720972" name="Text Box 101"/>
          <p:cNvSpPr txBox="1">
            <a:spLocks noChangeArrowheads="1"/>
          </p:cNvSpPr>
          <p:nvPr/>
        </p:nvSpPr>
        <p:spPr bwMode="auto">
          <a:xfrm>
            <a:off x="5943600" y="4343400"/>
            <a:ext cx="442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baseline="-25000">
                <a:solidFill>
                  <a:srgbClr val="FF0000"/>
                </a:solidFill>
                <a:latin typeface="Comic Sans MS" pitchFamily="66" charset="0"/>
              </a:rPr>
              <a:t>8</a:t>
            </a:r>
          </a:p>
        </p:txBody>
      </p:sp>
      <p:sp>
        <p:nvSpPr>
          <p:cNvPr id="720973" name="Text Box 102"/>
          <p:cNvSpPr txBox="1">
            <a:spLocks noChangeArrowheads="1"/>
          </p:cNvSpPr>
          <p:nvPr/>
        </p:nvSpPr>
        <p:spPr bwMode="auto">
          <a:xfrm>
            <a:off x="669925" y="939800"/>
            <a:ext cx="2287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>
                <a:latin typeface="Comic Sans MS" pitchFamily="66" charset="0"/>
              </a:rPr>
              <a:t>Q = (</a:t>
            </a: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3200" baseline="-25000">
                <a:solidFill>
                  <a:srgbClr val="FF0000"/>
                </a:solidFill>
                <a:latin typeface="Comic Sans MS" pitchFamily="66" charset="0"/>
              </a:rPr>
              <a:t>8</a:t>
            </a:r>
            <a:r>
              <a:rPr lang="en-US" sz="3200">
                <a:latin typeface="Comic Sans MS" pitchFamily="66" charset="0"/>
              </a:rPr>
              <a:t>, ...)</a:t>
            </a:r>
          </a:p>
        </p:txBody>
      </p:sp>
      <p:sp>
        <p:nvSpPr>
          <p:cNvPr id="80" name="Slide Number Placeholder 79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33319AA-ED97-4B75-B166-75C451D1101B}" type="slidenum">
              <a:rPr lang="en-US" sz="1400">
                <a:latin typeface="+mn-lt"/>
              </a:rPr>
              <a:pPr algn="r">
                <a:defRPr/>
              </a:pPr>
              <a:t>27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6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Analysis of AC3</a:t>
            </a:r>
            <a:endParaRPr lang="en-US"/>
          </a:p>
        </p:txBody>
      </p:sp>
      <p:sp>
        <p:nvSpPr>
          <p:cNvPr id="722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0386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n</a:t>
            </a:r>
            <a:r>
              <a:rPr lang="en-US" dirty="0" smtClean="0"/>
              <a:t> = number of variables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</a:t>
            </a:r>
            <a:r>
              <a:rPr lang="en-US" dirty="0" smtClean="0"/>
              <a:t> = size of initial domains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s</a:t>
            </a:r>
            <a:r>
              <a:rPr lang="en-US" dirty="0" smtClean="0"/>
              <a:t> = maximum number of constraints involving a given variable (</a:t>
            </a:r>
            <a:r>
              <a:rPr lang="en-US" dirty="0" smtClean="0">
                <a:solidFill>
                  <a:schemeClr val="accent3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dirty="0" smtClean="0">
                <a:solidFill>
                  <a:schemeClr val="accent3"/>
                </a:solidFill>
                <a:sym typeface="Symbol" pitchFamily="18" charset="2"/>
              </a:rPr>
              <a:t>n-1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r>
              <a:rPr lang="en-US" dirty="0" smtClean="0"/>
              <a:t>Each variables is inserted in Q up to </a:t>
            </a:r>
            <a:r>
              <a:rPr lang="en-US" dirty="0" smtClean="0">
                <a:solidFill>
                  <a:schemeClr val="accent3"/>
                </a:solidFill>
              </a:rPr>
              <a:t>d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REMOVE-VALUES takes O(</a:t>
            </a:r>
            <a:r>
              <a:rPr lang="en-US" dirty="0" smtClean="0">
                <a:solidFill>
                  <a:schemeClr val="accent3"/>
                </a:solidFill>
              </a:rPr>
              <a:t>d</a:t>
            </a:r>
            <a:r>
              <a:rPr lang="en-US" baseline="30000" dirty="0" smtClean="0">
                <a:solidFill>
                  <a:schemeClr val="accent3"/>
                </a:solidFill>
                <a:sym typeface="Wingdings" pitchFamily="2" charset="2"/>
              </a:rPr>
              <a:t>2</a:t>
            </a:r>
            <a:r>
              <a:rPr lang="en-US" dirty="0" smtClean="0"/>
              <a:t>) time</a:t>
            </a:r>
          </a:p>
          <a:p>
            <a:r>
              <a:rPr lang="en-US" dirty="0" smtClean="0"/>
              <a:t>AC3 takes O(</a:t>
            </a:r>
            <a:r>
              <a:rPr lang="en-US" dirty="0" smtClean="0">
                <a:solidFill>
                  <a:schemeClr val="accent3"/>
                </a:solidFill>
              </a:rPr>
              <a:t>n</a:t>
            </a:r>
            <a:r>
              <a:rPr lang="en-US" dirty="0" smtClean="0">
                <a:solidFill>
                  <a:schemeClr val="accent3"/>
                </a:solidFill>
                <a:sym typeface="Symbol" pitchFamily="18" charset="2"/>
              </a:rPr>
              <a:t></a:t>
            </a:r>
            <a:r>
              <a:rPr lang="en-US" dirty="0" smtClean="0">
                <a:solidFill>
                  <a:schemeClr val="accent3"/>
                </a:solidFill>
              </a:rPr>
              <a:t>d</a:t>
            </a:r>
            <a:r>
              <a:rPr lang="en-US" dirty="0" smtClean="0">
                <a:solidFill>
                  <a:schemeClr val="accent3"/>
                </a:solidFill>
                <a:sym typeface="Symbol" pitchFamily="18" charset="2"/>
              </a:rPr>
              <a:t></a:t>
            </a:r>
            <a:r>
              <a:rPr lang="en-US" dirty="0" smtClean="0">
                <a:solidFill>
                  <a:schemeClr val="accent3"/>
                </a:solidFill>
              </a:rPr>
              <a:t>s</a:t>
            </a:r>
            <a:r>
              <a:rPr lang="en-US" dirty="0" smtClean="0">
                <a:solidFill>
                  <a:schemeClr val="accent3"/>
                </a:solidFill>
                <a:sym typeface="Symbol" pitchFamily="18" charset="2"/>
              </a:rPr>
              <a:t></a:t>
            </a:r>
            <a:r>
              <a:rPr lang="en-US" dirty="0" smtClean="0">
                <a:solidFill>
                  <a:schemeClr val="accent3"/>
                </a:solidFill>
              </a:rPr>
              <a:t>d</a:t>
            </a:r>
            <a:r>
              <a:rPr lang="en-US" baseline="30000" dirty="0" smtClean="0">
                <a:solidFill>
                  <a:schemeClr val="accent3"/>
                </a:solidFill>
              </a:rPr>
              <a:t>2</a:t>
            </a:r>
            <a:r>
              <a:rPr lang="en-US" dirty="0" smtClean="0"/>
              <a:t>) = O(</a:t>
            </a:r>
            <a:r>
              <a:rPr lang="en-US" dirty="0" smtClean="0">
                <a:solidFill>
                  <a:schemeClr val="accent3"/>
                </a:solidFill>
              </a:rPr>
              <a:t>n</a:t>
            </a:r>
            <a:r>
              <a:rPr lang="en-US" dirty="0" smtClean="0">
                <a:solidFill>
                  <a:schemeClr val="accent3"/>
                </a:solidFill>
                <a:sym typeface="Symbol" pitchFamily="18" charset="2"/>
              </a:rPr>
              <a:t></a:t>
            </a:r>
            <a:r>
              <a:rPr lang="en-US" dirty="0" smtClean="0">
                <a:solidFill>
                  <a:schemeClr val="accent3"/>
                </a:solidFill>
              </a:rPr>
              <a:t>s</a:t>
            </a:r>
            <a:r>
              <a:rPr lang="en-US" dirty="0" smtClean="0">
                <a:solidFill>
                  <a:schemeClr val="accent3"/>
                </a:solidFill>
                <a:sym typeface="Symbol" pitchFamily="18" charset="2"/>
              </a:rPr>
              <a:t></a:t>
            </a:r>
            <a:r>
              <a:rPr lang="en-US" dirty="0" smtClean="0">
                <a:solidFill>
                  <a:schemeClr val="accent3"/>
                </a:solidFill>
              </a:rPr>
              <a:t>d</a:t>
            </a:r>
            <a:r>
              <a:rPr lang="en-US" baseline="30000" dirty="0" smtClean="0">
                <a:solidFill>
                  <a:schemeClr val="accent3"/>
                </a:solidFill>
                <a:sym typeface="Wingdings" pitchFamily="2" charset="2"/>
              </a:rPr>
              <a:t>3</a:t>
            </a:r>
            <a:r>
              <a:rPr lang="en-US" dirty="0" smtClean="0"/>
              <a:t>) time</a:t>
            </a:r>
          </a:p>
          <a:p>
            <a:r>
              <a:rPr lang="en-US" dirty="0" smtClean="0"/>
              <a:t>Usually more expensive than forward checking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79B942-BE48-4C5F-9D4F-96B274E1A31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95800" y="1600200"/>
            <a:ext cx="4191000" cy="269716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577850" indent="-577850">
              <a:spcBef>
                <a:spcPct val="20000"/>
              </a:spcBef>
              <a:tabLst>
                <a:tab pos="1828800" algn="l"/>
              </a:tabLst>
              <a:defRPr/>
            </a:pPr>
            <a:r>
              <a:rPr lang="en-US" sz="1400" kern="0" dirty="0">
                <a:latin typeface="+mj-lt"/>
                <a:cs typeface="+mn-cs"/>
              </a:rPr>
              <a:t>AC3</a:t>
            </a:r>
            <a:r>
              <a:rPr lang="en-US" sz="1400" kern="0" dirty="0">
                <a:solidFill>
                  <a:srgbClr val="993300"/>
                </a:solidFill>
                <a:latin typeface="+mj-lt"/>
                <a:cs typeface="+mn-cs"/>
              </a:rPr>
              <a:t> </a:t>
            </a:r>
          </a:p>
          <a:p>
            <a:pPr marL="290513" indent="-290513">
              <a:spcBef>
                <a:spcPct val="20000"/>
              </a:spcBef>
              <a:buClr>
                <a:srgbClr val="0033CC"/>
              </a:buClr>
              <a:buFontTx/>
              <a:buAutoNum type="arabicPeriod"/>
              <a:tabLst>
                <a:tab pos="1828800" algn="l"/>
              </a:tabLst>
              <a:defRPr/>
            </a:pPr>
            <a:r>
              <a:rPr lang="en-US" sz="1400" kern="0" dirty="0">
                <a:latin typeface="+mj-lt"/>
                <a:cs typeface="+mn-cs"/>
              </a:rPr>
              <a:t>Initialize queue</a:t>
            </a:r>
            <a:r>
              <a:rPr lang="en-US" sz="1400" kern="0" dirty="0">
                <a:solidFill>
                  <a:srgbClr val="993300"/>
                </a:solidFill>
                <a:latin typeface="+mj-lt"/>
                <a:cs typeface="+mn-cs"/>
              </a:rPr>
              <a:t> Q</a:t>
            </a:r>
            <a:r>
              <a:rPr lang="en-US" sz="1400" kern="0" dirty="0">
                <a:latin typeface="+mj-lt"/>
                <a:cs typeface="+mn-cs"/>
              </a:rPr>
              <a:t> </a:t>
            </a:r>
            <a:r>
              <a:rPr lang="en-US" sz="1400" kern="0" dirty="0">
                <a:latin typeface="+mj-lt"/>
                <a:cs typeface="+mn-cs"/>
                <a:sym typeface="Wingdings" pitchFamily="2" charset="2"/>
              </a:rPr>
              <a:t>with all variables </a:t>
            </a:r>
            <a:r>
              <a:rPr lang="en-US" sz="1200" kern="0" dirty="0">
                <a:solidFill>
                  <a:srgbClr val="4D4D4D"/>
                </a:solidFill>
                <a:latin typeface="+mj-lt"/>
                <a:cs typeface="+mn-cs"/>
                <a:sym typeface="Wingdings" pitchFamily="2" charset="2"/>
              </a:rPr>
              <a:t>(not yet instantiated)</a:t>
            </a:r>
          </a:p>
          <a:p>
            <a:pPr marL="290513" indent="-290513">
              <a:spcBef>
                <a:spcPct val="20000"/>
              </a:spcBef>
              <a:buClr>
                <a:srgbClr val="0033CC"/>
              </a:buClr>
              <a:buFontTx/>
              <a:buAutoNum type="arabicPeriod"/>
              <a:tabLst>
                <a:tab pos="1828800" algn="l"/>
              </a:tabLst>
              <a:defRPr/>
            </a:pPr>
            <a:r>
              <a:rPr lang="en-US" sz="1400" kern="0" dirty="0">
                <a:latin typeface="+mj-lt"/>
                <a:cs typeface="+mn-cs"/>
                <a:sym typeface="Wingdings" pitchFamily="2" charset="2"/>
              </a:rPr>
              <a:t>While </a:t>
            </a:r>
            <a:r>
              <a:rPr lang="en-US" sz="1400" kern="0" dirty="0">
                <a:solidFill>
                  <a:srgbClr val="993300"/>
                </a:solidFill>
                <a:latin typeface="+mj-lt"/>
                <a:cs typeface="+mn-cs"/>
                <a:sym typeface="Wingdings" pitchFamily="2" charset="2"/>
              </a:rPr>
              <a:t>Q</a:t>
            </a:r>
            <a:r>
              <a:rPr lang="en-US" sz="1400" kern="0" dirty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400" b="1" kern="0" dirty="0">
                <a:latin typeface="+mj-lt"/>
                <a:cs typeface="+mn-cs"/>
                <a:sym typeface="Symbol" pitchFamily="18" charset="2"/>
              </a:rPr>
              <a:t> </a:t>
            </a:r>
            <a:r>
              <a:rPr lang="en-US" sz="1400" kern="0" dirty="0">
                <a:latin typeface="+mj-lt"/>
                <a:cs typeface="+mn-cs"/>
                <a:sym typeface="Wingdings" pitchFamily="2" charset="2"/>
              </a:rPr>
              <a:t> do</a:t>
            </a:r>
          </a:p>
          <a:p>
            <a:pPr lvl="1" indent="-211138">
              <a:spcBef>
                <a:spcPct val="20000"/>
              </a:spcBef>
              <a:buClr>
                <a:srgbClr val="0033CC"/>
              </a:buClr>
              <a:buFontTx/>
              <a:buAutoNum type="alphaLcPeriod"/>
              <a:tabLst>
                <a:tab pos="457200" algn="l"/>
                <a:tab pos="1828800" algn="l"/>
              </a:tabLst>
              <a:defRPr/>
            </a:pPr>
            <a:r>
              <a:rPr lang="en-US" sz="1400" kern="0" dirty="0">
                <a:solidFill>
                  <a:srgbClr val="FF3300"/>
                </a:solidFill>
                <a:latin typeface="+mj-lt"/>
                <a:cs typeface="+mn-cs"/>
              </a:rPr>
              <a:t>X</a:t>
            </a:r>
            <a:r>
              <a:rPr lang="en-US" sz="1400" kern="0" dirty="0">
                <a:latin typeface="+mj-lt"/>
                <a:cs typeface="+mn-cs"/>
              </a:rPr>
              <a:t> </a:t>
            </a:r>
            <a:r>
              <a:rPr lang="en-US" sz="1400" kern="0" dirty="0">
                <a:latin typeface="+mj-lt"/>
                <a:cs typeface="+mn-cs"/>
                <a:sym typeface="Wingdings" pitchFamily="2" charset="2"/>
              </a:rPr>
              <a:t> Remove(</a:t>
            </a:r>
            <a:r>
              <a:rPr lang="en-US" sz="1400" kern="0" dirty="0">
                <a:solidFill>
                  <a:srgbClr val="993300"/>
                </a:solidFill>
                <a:latin typeface="+mj-lt"/>
                <a:cs typeface="+mn-cs"/>
                <a:sym typeface="Wingdings" pitchFamily="2" charset="2"/>
              </a:rPr>
              <a:t>Q</a:t>
            </a:r>
            <a:r>
              <a:rPr lang="en-US" sz="1400" kern="0" dirty="0">
                <a:latin typeface="+mj-lt"/>
                <a:cs typeface="+mn-cs"/>
                <a:sym typeface="Wingdings" pitchFamily="2" charset="2"/>
              </a:rPr>
              <a:t>)</a:t>
            </a:r>
          </a:p>
          <a:p>
            <a:pPr lvl="1" indent="-211138">
              <a:spcBef>
                <a:spcPct val="20000"/>
              </a:spcBef>
              <a:buClr>
                <a:srgbClr val="0033CC"/>
              </a:buClr>
              <a:buFontTx/>
              <a:buAutoNum type="alphaLcPeriod"/>
              <a:tabLst>
                <a:tab pos="457200" algn="l"/>
                <a:tab pos="1828800" algn="l"/>
              </a:tabLst>
              <a:defRPr/>
            </a:pPr>
            <a:r>
              <a:rPr lang="en-US" sz="1400" kern="0" dirty="0">
                <a:latin typeface="+mj-lt"/>
                <a:cs typeface="+mn-cs"/>
              </a:rPr>
              <a:t>For every </a:t>
            </a:r>
            <a:r>
              <a:rPr lang="en-US" sz="1100" kern="0" dirty="0">
                <a:solidFill>
                  <a:srgbClr val="4D4D4D"/>
                </a:solidFill>
                <a:latin typeface="+mj-lt"/>
                <a:cs typeface="+mn-cs"/>
                <a:sym typeface="Wingdings" pitchFamily="2" charset="2"/>
              </a:rPr>
              <a:t>(not yet instantiated)</a:t>
            </a:r>
            <a:r>
              <a:rPr lang="en-US" sz="1400" kern="0" dirty="0">
                <a:latin typeface="+mj-lt"/>
                <a:cs typeface="+mn-cs"/>
              </a:rPr>
              <a:t> variable </a:t>
            </a:r>
            <a:r>
              <a:rPr lang="en-US" sz="1400" kern="0" dirty="0">
                <a:solidFill>
                  <a:srgbClr val="009900"/>
                </a:solidFill>
                <a:latin typeface="+mj-lt"/>
                <a:cs typeface="+mn-cs"/>
              </a:rPr>
              <a:t>Y</a:t>
            </a:r>
            <a:r>
              <a:rPr lang="en-US" sz="1400" kern="0" dirty="0">
                <a:latin typeface="+mj-lt"/>
                <a:cs typeface="+mn-cs"/>
              </a:rPr>
              <a:t> related to </a:t>
            </a:r>
            <a:r>
              <a:rPr lang="en-US" sz="1400" kern="0" dirty="0">
                <a:solidFill>
                  <a:srgbClr val="FF3300"/>
                </a:solidFill>
                <a:latin typeface="+mj-lt"/>
                <a:cs typeface="+mn-cs"/>
              </a:rPr>
              <a:t>X</a:t>
            </a:r>
            <a:r>
              <a:rPr lang="en-US" sz="1400" kern="0" dirty="0">
                <a:latin typeface="+mj-lt"/>
                <a:cs typeface="+mn-cs"/>
              </a:rPr>
              <a:t> by a </a:t>
            </a:r>
            <a:r>
              <a:rPr lang="en-US" sz="1200" kern="0" dirty="0">
                <a:solidFill>
                  <a:srgbClr val="4D4D4D"/>
                </a:solidFill>
                <a:latin typeface="+mj-lt"/>
                <a:cs typeface="+mn-cs"/>
              </a:rPr>
              <a:t>(binary)</a:t>
            </a:r>
            <a:r>
              <a:rPr lang="en-US" sz="1400" kern="0" dirty="0">
                <a:latin typeface="+mj-lt"/>
                <a:cs typeface="+mn-cs"/>
              </a:rPr>
              <a:t> constraint do</a:t>
            </a:r>
          </a:p>
          <a:p>
            <a:pPr marL="969963" lvl="2" indent="-228600">
              <a:spcBef>
                <a:spcPct val="20000"/>
              </a:spcBef>
              <a:buClr>
                <a:srgbClr val="0033CC"/>
              </a:buClr>
              <a:buFont typeface="Comic Sans MS" pitchFamily="66" charset="0"/>
              <a:buChar char="–"/>
              <a:tabLst>
                <a:tab pos="1828800" algn="l"/>
              </a:tabLst>
              <a:defRPr/>
            </a:pPr>
            <a:r>
              <a:rPr lang="en-US" sz="1400" kern="0" dirty="0">
                <a:latin typeface="+mj-lt"/>
                <a:cs typeface="+mn-cs"/>
              </a:rPr>
              <a:t>If REMOVE-VALUES(</a:t>
            </a:r>
            <a:r>
              <a:rPr lang="en-US" sz="1400" kern="0" dirty="0">
                <a:solidFill>
                  <a:srgbClr val="FF3300"/>
                </a:solidFill>
                <a:latin typeface="+mj-lt"/>
                <a:cs typeface="+mn-cs"/>
              </a:rPr>
              <a:t>X</a:t>
            </a:r>
            <a:r>
              <a:rPr lang="en-US" sz="1400" kern="0" dirty="0">
                <a:latin typeface="+mj-lt"/>
                <a:cs typeface="+mn-cs"/>
              </a:rPr>
              <a:t>,</a:t>
            </a:r>
            <a:r>
              <a:rPr lang="en-US" sz="1400" kern="0" dirty="0">
                <a:solidFill>
                  <a:srgbClr val="009900"/>
                </a:solidFill>
                <a:latin typeface="+mj-lt"/>
                <a:cs typeface="+mn-cs"/>
              </a:rPr>
              <a:t>Y</a:t>
            </a:r>
            <a:r>
              <a:rPr lang="en-US" sz="1400" kern="0" dirty="0">
                <a:latin typeface="+mj-lt"/>
                <a:cs typeface="+mn-cs"/>
              </a:rPr>
              <a:t>) then </a:t>
            </a:r>
          </a:p>
          <a:p>
            <a:pPr marL="1374775" lvl="3" indent="-350838">
              <a:spcBef>
                <a:spcPct val="20000"/>
              </a:spcBef>
              <a:buClr>
                <a:srgbClr val="0033CC"/>
              </a:buClr>
              <a:buFontTx/>
              <a:buAutoNum type="romanLcPeriod"/>
              <a:defRPr/>
            </a:pPr>
            <a:r>
              <a:rPr lang="en-US" sz="1400" kern="0" dirty="0">
                <a:latin typeface="+mj-lt"/>
                <a:cs typeface="+mn-cs"/>
              </a:rPr>
              <a:t>If </a:t>
            </a:r>
            <a:r>
              <a:rPr lang="en-US" sz="1400" kern="0" dirty="0">
                <a:solidFill>
                  <a:srgbClr val="009900"/>
                </a:solidFill>
                <a:latin typeface="+mj-lt"/>
                <a:cs typeface="+mn-cs"/>
              </a:rPr>
              <a:t>Y</a:t>
            </a:r>
            <a:r>
              <a:rPr lang="en-US" sz="1400" kern="0" dirty="0">
                <a:latin typeface="+mj-lt"/>
                <a:cs typeface="+mn-cs"/>
              </a:rPr>
              <a:t>’s domain = </a:t>
            </a:r>
            <a:r>
              <a:rPr lang="en-US" sz="1400" b="1" kern="0" dirty="0">
                <a:latin typeface="+mj-lt"/>
                <a:cs typeface="+mn-cs"/>
                <a:sym typeface="Symbol" pitchFamily="18" charset="2"/>
              </a:rPr>
              <a:t></a:t>
            </a:r>
            <a:r>
              <a:rPr lang="en-US" sz="1400" kern="0" dirty="0">
                <a:latin typeface="+mj-lt"/>
                <a:cs typeface="+mn-cs"/>
              </a:rPr>
              <a:t> then exit</a:t>
            </a:r>
          </a:p>
          <a:p>
            <a:pPr marL="1374775" lvl="3" indent="-350838">
              <a:spcBef>
                <a:spcPct val="20000"/>
              </a:spcBef>
              <a:buClr>
                <a:srgbClr val="0033CC"/>
              </a:buClr>
              <a:buFontTx/>
              <a:buAutoNum type="romanLcPeriod"/>
              <a:defRPr/>
            </a:pPr>
            <a:r>
              <a:rPr lang="en-US" sz="1400" kern="0" dirty="0">
                <a:latin typeface="+mj-lt"/>
                <a:cs typeface="+mn-cs"/>
              </a:rPr>
              <a:t>Insert(</a:t>
            </a:r>
            <a:r>
              <a:rPr lang="en-US" sz="1400" kern="0" dirty="0">
                <a:solidFill>
                  <a:srgbClr val="009900"/>
                </a:solidFill>
                <a:latin typeface="+mj-lt"/>
                <a:cs typeface="+mn-cs"/>
              </a:rPr>
              <a:t>Y</a:t>
            </a:r>
            <a:r>
              <a:rPr lang="en-US" sz="1400" kern="0" dirty="0">
                <a:latin typeface="+mj-lt"/>
                <a:cs typeface="+mn-cs"/>
              </a:rPr>
              <a:t>,</a:t>
            </a:r>
            <a:r>
              <a:rPr lang="en-US" sz="1400" kern="0" dirty="0">
                <a:solidFill>
                  <a:srgbClr val="993300"/>
                </a:solidFill>
                <a:latin typeface="+mj-lt"/>
                <a:cs typeface="+mn-cs"/>
              </a:rPr>
              <a:t>Q</a:t>
            </a:r>
            <a:r>
              <a:rPr lang="en-US" sz="1400" kern="0" dirty="0">
                <a:latin typeface="+mj-lt"/>
                <a:cs typeface="+mn-cs"/>
              </a:rPr>
              <a:t>)</a:t>
            </a:r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4495800" y="4495800"/>
            <a:ext cx="4191000" cy="1978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+mj-lt"/>
              </a:rPr>
              <a:t>REMOVE-VALUES(</a:t>
            </a:r>
            <a:r>
              <a:rPr lang="en-US" dirty="0" smtClean="0">
                <a:solidFill>
                  <a:srgbClr val="FF3300"/>
                </a:solidFill>
                <a:latin typeface="+mj-lt"/>
              </a:rPr>
              <a:t>X</a:t>
            </a:r>
            <a:r>
              <a:rPr lang="en-US" dirty="0" smtClean="0">
                <a:latin typeface="+mj-lt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+mj-lt"/>
              </a:rPr>
              <a:t>Y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hlink"/>
                </a:solidFill>
                <a:latin typeface="+mj-lt"/>
                <a:sym typeface="Wingdings" pitchFamily="2" charset="2"/>
              </a:rPr>
              <a:t> removed </a:t>
            </a:r>
            <a:r>
              <a:rPr lang="en-US" dirty="0" smtClean="0">
                <a:latin typeface="+mj-lt"/>
                <a:sym typeface="Wingdings" pitchFamily="2" charset="2"/>
              </a:rPr>
              <a:t> false</a:t>
            </a:r>
            <a:endParaRPr lang="en-US" dirty="0" smtClean="0">
              <a:solidFill>
                <a:srgbClr val="009900"/>
              </a:solidFill>
              <a:latin typeface="+mj-lt"/>
              <a:sym typeface="Wingdings" pitchFamily="2" charset="2"/>
            </a:endParaRP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 smtClean="0">
                <a:latin typeface="+mj-lt"/>
                <a:sym typeface="Wingdings" pitchFamily="2" charset="2"/>
              </a:rPr>
              <a:t> For every value </a:t>
            </a:r>
            <a:r>
              <a:rPr lang="en-US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v</a:t>
            </a:r>
            <a:r>
              <a:rPr lang="en-US" dirty="0" smtClean="0">
                <a:latin typeface="+mj-lt"/>
                <a:sym typeface="Wingdings" pitchFamily="2" charset="2"/>
              </a:rPr>
              <a:t> in the domain of </a:t>
            </a:r>
            <a:r>
              <a:rPr lang="en-US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dirty="0" smtClean="0">
                <a:latin typeface="+mj-lt"/>
                <a:sym typeface="Wingdings" pitchFamily="2" charset="2"/>
              </a:rPr>
              <a:t> do</a:t>
            </a:r>
          </a:p>
          <a:p>
            <a:pPr lvl="1">
              <a:buClr>
                <a:srgbClr val="0033CC"/>
              </a:buClr>
              <a:buFont typeface="Comic Sans MS" pitchFamily="66" charset="0"/>
              <a:buChar char="–"/>
            </a:pPr>
            <a:r>
              <a:rPr lang="en-US" sz="2400" dirty="0" smtClean="0">
                <a:latin typeface="+mj-lt"/>
                <a:sym typeface="Wingdings" pitchFamily="2" charset="2"/>
              </a:rPr>
              <a:t>If there is no value </a:t>
            </a:r>
            <a:r>
              <a:rPr lang="en-US" sz="2400" dirty="0" smtClean="0">
                <a:solidFill>
                  <a:srgbClr val="FF3300"/>
                </a:solidFill>
                <a:latin typeface="+mj-lt"/>
                <a:sym typeface="Wingdings" pitchFamily="2" charset="2"/>
              </a:rPr>
              <a:t>u</a:t>
            </a:r>
            <a:r>
              <a:rPr lang="en-US" sz="2400" dirty="0" smtClean="0">
                <a:latin typeface="+mj-lt"/>
                <a:sym typeface="Wingdings" pitchFamily="2" charset="2"/>
              </a:rPr>
              <a:t> in the domain of </a:t>
            </a:r>
            <a:r>
              <a:rPr lang="en-US" sz="2400" dirty="0" smtClean="0">
                <a:solidFill>
                  <a:srgbClr val="FF3300"/>
                </a:solidFill>
                <a:latin typeface="+mj-lt"/>
                <a:sym typeface="Wingdings" pitchFamily="2" charset="2"/>
              </a:rPr>
              <a:t>X</a:t>
            </a:r>
            <a:r>
              <a:rPr lang="en-US" sz="2400" dirty="0" smtClean="0">
                <a:latin typeface="+mj-lt"/>
                <a:sym typeface="Wingdings" pitchFamily="2" charset="2"/>
              </a:rPr>
              <a:t> such that the constraint on (</a:t>
            </a:r>
            <a:r>
              <a:rPr lang="en-US" sz="2400" dirty="0" smtClean="0">
                <a:solidFill>
                  <a:srgbClr val="FF3300"/>
                </a:solidFill>
                <a:latin typeface="+mj-lt"/>
                <a:sym typeface="Wingdings" pitchFamily="2" charset="2"/>
              </a:rPr>
              <a:t>X</a:t>
            </a:r>
            <a:r>
              <a:rPr lang="en-US" sz="2400" dirty="0" smtClean="0">
                <a:latin typeface="+mj-lt"/>
                <a:sym typeface="Wingdings" pitchFamily="2" charset="2"/>
              </a:rPr>
              <a:t>,</a:t>
            </a:r>
            <a:r>
              <a:rPr lang="en-US" sz="240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sz="2400" dirty="0" smtClean="0">
                <a:latin typeface="+mj-lt"/>
                <a:sym typeface="Wingdings" pitchFamily="2" charset="2"/>
              </a:rPr>
              <a:t>) is satisfied then</a:t>
            </a:r>
          </a:p>
          <a:p>
            <a:pPr lvl="2"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sz="2400" dirty="0" smtClean="0">
                <a:latin typeface="+mj-lt"/>
                <a:sym typeface="Wingdings" pitchFamily="2" charset="2"/>
              </a:rPr>
              <a:t> Remove </a:t>
            </a:r>
            <a:r>
              <a:rPr lang="en-US" sz="240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v</a:t>
            </a:r>
            <a:r>
              <a:rPr lang="en-US" sz="2400" dirty="0" smtClean="0">
                <a:latin typeface="+mj-lt"/>
                <a:sym typeface="Wingdings" pitchFamily="2" charset="2"/>
              </a:rPr>
              <a:t> from </a:t>
            </a:r>
            <a:r>
              <a:rPr lang="en-US" sz="240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sz="2400" dirty="0" smtClean="0">
                <a:latin typeface="+mj-lt"/>
                <a:sym typeface="Wingdings" pitchFamily="2" charset="2"/>
              </a:rPr>
              <a:t>‘s domain</a:t>
            </a:r>
            <a:endParaRPr lang="en-US" sz="2400" i="1" dirty="0" smtClean="0">
              <a:latin typeface="+mj-lt"/>
              <a:sym typeface="Wingdings" pitchFamily="2" charset="2"/>
            </a:endParaRPr>
          </a:p>
          <a:p>
            <a:pPr lvl="2"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sz="2400" dirty="0" smtClean="0">
                <a:solidFill>
                  <a:schemeClr val="hlink"/>
                </a:solidFill>
                <a:latin typeface="+mj-lt"/>
                <a:sym typeface="Wingdings" pitchFamily="2" charset="2"/>
              </a:rPr>
              <a:t> removed</a:t>
            </a:r>
            <a:r>
              <a:rPr lang="en-US" sz="2400" dirty="0" smtClean="0">
                <a:latin typeface="+mj-lt"/>
                <a:sym typeface="Wingdings" pitchFamily="2" charset="2"/>
              </a:rPr>
              <a:t>  true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 smtClean="0">
                <a:latin typeface="+mj-lt"/>
                <a:sym typeface="Wingdings" pitchFamily="2" charset="2"/>
              </a:rPr>
              <a:t> Return </a:t>
            </a:r>
            <a:r>
              <a:rPr lang="en-US" dirty="0" smtClean="0">
                <a:solidFill>
                  <a:schemeClr val="hlink"/>
                </a:solidFill>
                <a:latin typeface="+mj-lt"/>
                <a:sym typeface="Wingdings" pitchFamily="2" charset="2"/>
              </a:rPr>
              <a:t>removed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AC3 all that we need?</a:t>
            </a:r>
            <a:endParaRPr lang="en-US"/>
          </a:p>
        </p:txBody>
      </p:sp>
      <p:sp>
        <p:nvSpPr>
          <p:cNvPr id="375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No !!</a:t>
            </a:r>
          </a:p>
          <a:p>
            <a:r>
              <a:rPr lang="en-US" dirty="0" smtClean="0"/>
              <a:t>AC3 can’t detect all contradictions among binary constraints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8143B2-20B0-4BDE-9D27-01841095EBBC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743200"/>
            <a:ext cx="5018088" cy="2466975"/>
            <a:chOff x="2496" y="2304"/>
            <a:chExt cx="3161" cy="1554"/>
          </a:xfrm>
        </p:grpSpPr>
        <p:sp>
          <p:nvSpPr>
            <p:cNvPr id="724997" name="Oval 5"/>
            <p:cNvSpPr>
              <a:spLocks noChangeArrowheads="1"/>
            </p:cNvSpPr>
            <p:nvPr/>
          </p:nvSpPr>
          <p:spPr bwMode="auto">
            <a:xfrm>
              <a:off x="3039" y="2418"/>
              <a:ext cx="295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24998" name="Oval 6"/>
            <p:cNvSpPr>
              <a:spLocks noChangeArrowheads="1"/>
            </p:cNvSpPr>
            <p:nvPr/>
          </p:nvSpPr>
          <p:spPr bwMode="auto">
            <a:xfrm>
              <a:off x="3924" y="3570"/>
              <a:ext cx="296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24999" name="Oval 7"/>
            <p:cNvSpPr>
              <a:spLocks noChangeArrowheads="1"/>
            </p:cNvSpPr>
            <p:nvPr/>
          </p:nvSpPr>
          <p:spPr bwMode="auto">
            <a:xfrm>
              <a:off x="4810" y="2418"/>
              <a:ext cx="295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25000" name="Line 8"/>
            <p:cNvSpPr>
              <a:spLocks noChangeShapeType="1"/>
            </p:cNvSpPr>
            <p:nvPr/>
          </p:nvSpPr>
          <p:spPr bwMode="auto">
            <a:xfrm>
              <a:off x="3334" y="2562"/>
              <a:ext cx="1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5001" name="Line 9"/>
            <p:cNvSpPr>
              <a:spLocks noChangeShapeType="1"/>
            </p:cNvSpPr>
            <p:nvPr/>
          </p:nvSpPr>
          <p:spPr bwMode="auto">
            <a:xfrm>
              <a:off x="3297" y="2670"/>
              <a:ext cx="664" cy="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5002" name="Line 10"/>
            <p:cNvSpPr>
              <a:spLocks noChangeShapeType="1"/>
            </p:cNvSpPr>
            <p:nvPr/>
          </p:nvSpPr>
          <p:spPr bwMode="auto">
            <a:xfrm flipH="1">
              <a:off x="4146" y="2670"/>
              <a:ext cx="701" cy="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5003" name="Rectangle 11"/>
            <p:cNvSpPr>
              <a:spLocks noChangeArrowheads="1"/>
            </p:cNvSpPr>
            <p:nvPr/>
          </p:nvSpPr>
          <p:spPr bwMode="auto">
            <a:xfrm>
              <a:off x="3888" y="2304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mic Sans MS" pitchFamily="66" charset="0"/>
                </a:rPr>
                <a:t>X</a:t>
              </a:r>
              <a:r>
                <a:rPr lang="en-US" sz="2400" b="1">
                  <a:latin typeface="Comic Sans MS" pitchFamily="66" charset="0"/>
                  <a:cs typeface="Times New Roman" pitchFamily="18" charset="0"/>
                  <a:sym typeface="Symbol" pitchFamily="18" charset="2"/>
                </a:rPr>
                <a:t></a:t>
              </a:r>
              <a:r>
                <a:rPr lang="en-US" sz="2400" b="1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25004" name="Rectangle 12"/>
            <p:cNvSpPr>
              <a:spLocks noChangeArrowheads="1"/>
            </p:cNvSpPr>
            <p:nvPr/>
          </p:nvSpPr>
          <p:spPr bwMode="auto">
            <a:xfrm>
              <a:off x="3120" y="3072"/>
              <a:ext cx="4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mic Sans MS" pitchFamily="66" charset="0"/>
                </a:rPr>
                <a:t>X</a:t>
              </a:r>
              <a:r>
                <a:rPr lang="en-US" sz="2400" b="1">
                  <a:latin typeface="Comic Sans MS" pitchFamily="66" charset="0"/>
                  <a:cs typeface="Times New Roman" pitchFamily="18" charset="0"/>
                  <a:sym typeface="Symbol" pitchFamily="18" charset="2"/>
                </a:rPr>
                <a:t></a:t>
              </a:r>
              <a:r>
                <a:rPr lang="en-US" sz="2400" b="1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25005" name="Rectangle 13"/>
            <p:cNvSpPr>
              <a:spLocks noChangeArrowheads="1"/>
            </p:cNvSpPr>
            <p:nvPr/>
          </p:nvSpPr>
          <p:spPr bwMode="auto">
            <a:xfrm>
              <a:off x="4515" y="3071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mic Sans MS" pitchFamily="66" charset="0"/>
                </a:rPr>
                <a:t>Y</a:t>
              </a:r>
              <a:r>
                <a:rPr lang="en-US" sz="2400" b="1">
                  <a:latin typeface="Comic Sans MS" pitchFamily="66" charset="0"/>
                  <a:cs typeface="Times New Roman" pitchFamily="18" charset="0"/>
                  <a:sym typeface="Symbol" pitchFamily="18" charset="2"/>
                </a:rPr>
                <a:t></a:t>
              </a:r>
              <a:r>
                <a:rPr lang="en-US" sz="2400" b="1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25006" name="Text Box 14"/>
            <p:cNvSpPr txBox="1">
              <a:spLocks noChangeArrowheads="1"/>
            </p:cNvSpPr>
            <p:nvPr/>
          </p:nvSpPr>
          <p:spPr bwMode="auto">
            <a:xfrm>
              <a:off x="4222" y="3570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{1, 2}</a:t>
              </a:r>
            </a:p>
          </p:txBody>
        </p:sp>
        <p:sp>
          <p:nvSpPr>
            <p:cNvPr id="725007" name="Text Box 15"/>
            <p:cNvSpPr txBox="1">
              <a:spLocks noChangeArrowheads="1"/>
            </p:cNvSpPr>
            <p:nvPr/>
          </p:nvSpPr>
          <p:spPr bwMode="auto">
            <a:xfrm>
              <a:off x="5088" y="2400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{1, 2}</a:t>
              </a:r>
            </a:p>
          </p:txBody>
        </p:sp>
        <p:sp>
          <p:nvSpPr>
            <p:cNvPr id="725008" name="Text Box 16"/>
            <p:cNvSpPr txBox="1">
              <a:spLocks noChangeArrowheads="1"/>
            </p:cNvSpPr>
            <p:nvPr/>
          </p:nvSpPr>
          <p:spPr bwMode="auto">
            <a:xfrm>
              <a:off x="2496" y="2400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{1, 2}</a:t>
              </a:r>
            </a:p>
          </p:txBody>
        </p:sp>
      </p:grpSp>
      <p:sp>
        <p:nvSpPr>
          <p:cNvPr id="19" name="Slide Number Placeholder 18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83A18DF-8A9E-49C6-9F22-BE2D865767E7}" type="slidenum">
              <a:rPr lang="en-US" sz="1400">
                <a:latin typeface="+mn-lt"/>
              </a:rPr>
              <a:pPr algn="r">
                <a:defRPr/>
              </a:pPr>
              <a:t>29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B3D59A-92F0-4524-9DEE-9CA009F548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34883" name="Text Box 5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8"/>
            <a:ext cx="8686800" cy="4525962"/>
          </a:xfrm>
          <a:noFill/>
          <a:ln/>
        </p:spPr>
        <p:txBody>
          <a:bodyPr>
            <a:normAutofit/>
          </a:bodyPr>
          <a:lstStyle/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r>
              <a:rPr lang="en-US" sz="2000" dirty="0">
                <a:latin typeface="+mj-lt"/>
              </a:rPr>
              <a:t>Whenever a pair 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X</a:t>
            </a:r>
            <a:r>
              <a:rPr lang="en-US" sz="1400" dirty="0" err="1">
                <a:latin typeface="+mj-lt"/>
                <a:sym typeface="Wingdings" pitchFamily="2" charset="2"/>
              </a:rPr>
              <a:t></a:t>
            </a:r>
            <a:r>
              <a:rPr lang="en-US" sz="1800" dirty="0" err="1">
                <a:latin typeface="+mj-lt"/>
                <a:sym typeface="Wingdings" pitchFamily="2" charset="2"/>
              </a:rPr>
              <a:t>v</a:t>
            </a:r>
            <a:r>
              <a:rPr lang="en-US" sz="1800" dirty="0">
                <a:latin typeface="+mj-lt"/>
                <a:sym typeface="Wingdings" pitchFamily="2" charset="2"/>
              </a:rPr>
              <a:t>)</a:t>
            </a:r>
            <a:r>
              <a:rPr lang="en-US" sz="2000" dirty="0">
                <a:latin typeface="+mj-lt"/>
                <a:sym typeface="Wingdings" pitchFamily="2" charset="2"/>
              </a:rPr>
              <a:t> is added to assignment </a:t>
            </a:r>
            <a:r>
              <a:rPr lang="en-US" sz="1800" dirty="0">
                <a:latin typeface="+mj-lt"/>
                <a:sym typeface="Wingdings" pitchFamily="2" charset="2"/>
              </a:rPr>
              <a:t>A</a:t>
            </a:r>
            <a:r>
              <a:rPr lang="en-US" sz="2000" dirty="0">
                <a:latin typeface="+mj-lt"/>
                <a:sym typeface="Wingdings" pitchFamily="2" charset="2"/>
              </a:rPr>
              <a:t> </a:t>
            </a:r>
            <a:r>
              <a:rPr lang="en-US" sz="2000" dirty="0">
                <a:latin typeface="+mj-lt"/>
              </a:rPr>
              <a:t>do:</a:t>
            </a:r>
          </a:p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endParaRPr lang="en-US" sz="300" dirty="0">
              <a:latin typeface="+mj-lt"/>
            </a:endParaRPr>
          </a:p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r>
              <a:rPr lang="en-US" sz="2000" dirty="0">
                <a:latin typeface="+mj-lt"/>
              </a:rPr>
              <a:t>     For each variable Y not in A do:</a:t>
            </a:r>
          </a:p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r>
              <a:rPr lang="en-US" sz="2000" dirty="0">
                <a:latin typeface="+mj-lt"/>
              </a:rPr>
              <a:t>	       For every constraint C relating Y to   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			  the </a:t>
            </a:r>
            <a:r>
              <a:rPr lang="en-US" sz="2000" dirty="0">
                <a:latin typeface="+mj-lt"/>
              </a:rPr>
              <a:t>variables in A do:			</a:t>
            </a:r>
          </a:p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r>
              <a:rPr lang="en-US" sz="2000" dirty="0">
                <a:latin typeface="+mj-lt"/>
              </a:rPr>
              <a:t>                  Remove all values from Y’s domain 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          that do not satisfy C 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pPr marL="0" indent="0">
              <a:spcBef>
                <a:spcPct val="0"/>
              </a:spcBef>
              <a:buClr>
                <a:srgbClr val="0033CC"/>
              </a:buClr>
              <a:buFont typeface="Wingdings" pitchFamily="2" charset="2"/>
              <a:buChar char="§"/>
              <a:tabLst>
                <a:tab pos="465138" algn="l"/>
                <a:tab pos="681038" algn="l"/>
              </a:tabLst>
            </a:pPr>
            <a:endParaRPr lang="en-US" sz="1400" dirty="0">
              <a:latin typeface="+mj-lt"/>
            </a:endParaRPr>
          </a:p>
        </p:txBody>
      </p:sp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609600" y="3962400"/>
            <a:ext cx="2438400" cy="2438400"/>
            <a:chOff x="1920" y="2304"/>
            <a:chExt cx="1536" cy="1536"/>
          </a:xfrm>
        </p:grpSpPr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1920" y="2304"/>
              <a:ext cx="1536" cy="1536"/>
              <a:chOff x="960" y="1344"/>
              <a:chExt cx="1536" cy="1536"/>
            </a:xfrm>
          </p:grpSpPr>
          <p:sp>
            <p:nvSpPr>
              <p:cNvPr id="24" name="Rectangle 59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5" name="Rectangle 60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6" name="Rectangle 61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7" name="Rectangle 62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8" name="Rectangle 63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9" name="Rectangle 64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" name="Rectangle 65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1" name="Rectangle 66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2" name="Rectangle 67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3" name="Rectangle 68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4" name="Rectangle 69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5" name="Rectangle 70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6" name="Rectangle 71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7" name="Rectangle 72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8" name="Rectangle 73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9" name="Rectangle 74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0" name="Rectangle 7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2" name="Rectangle 77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3" name="Rectangle 78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4" name="Rectangle 79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5" name="Rectangle 8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6" name="Rectangle 81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7" name="Rectangle 8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8" name="Rectangle 83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49" name="Rectangle 84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0" name="Rectangle 85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1" name="Rectangle 86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2" name="Rectangle 87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3" name="Rectangle 88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4" name="Rectangle 89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5" name="Rectangle 90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56" name="Rectangle 9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9" name="AutoShape 92"/>
            <p:cNvSpPr>
              <a:spLocks noChangeArrowheads="1"/>
            </p:cNvSpPr>
            <p:nvPr/>
          </p:nvSpPr>
          <p:spPr bwMode="auto">
            <a:xfrm>
              <a:off x="1920" y="3072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" name="Oval 95"/>
            <p:cNvSpPr>
              <a:spLocks noChangeArrowheads="1"/>
            </p:cNvSpPr>
            <p:nvPr/>
          </p:nvSpPr>
          <p:spPr bwMode="auto">
            <a:xfrm>
              <a:off x="2112" y="30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" name="Oval 103"/>
            <p:cNvSpPr>
              <a:spLocks noChangeArrowheads="1"/>
            </p:cNvSpPr>
            <p:nvPr/>
          </p:nvSpPr>
          <p:spPr bwMode="auto">
            <a:xfrm>
              <a:off x="2496" y="36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2" name="Oval 104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" name="Oval 105"/>
            <p:cNvSpPr>
              <a:spLocks noChangeArrowheads="1"/>
            </p:cNvSpPr>
            <p:nvPr/>
          </p:nvSpPr>
          <p:spPr bwMode="auto">
            <a:xfrm>
              <a:off x="2496" y="249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4" name="Oval 106"/>
            <p:cNvSpPr>
              <a:spLocks noChangeArrowheads="1"/>
            </p:cNvSpPr>
            <p:nvPr/>
          </p:nvSpPr>
          <p:spPr bwMode="auto">
            <a:xfrm>
              <a:off x="2304" y="268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5" name="Oval 107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" name="Oval 108"/>
            <p:cNvSpPr>
              <a:spLocks noChangeArrowheads="1"/>
            </p:cNvSpPr>
            <p:nvPr/>
          </p:nvSpPr>
          <p:spPr bwMode="auto">
            <a:xfrm>
              <a:off x="3264" y="30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7" name="Oval 109"/>
            <p:cNvSpPr>
              <a:spLocks noChangeArrowheads="1"/>
            </p:cNvSpPr>
            <p:nvPr/>
          </p:nvSpPr>
          <p:spPr bwMode="auto">
            <a:xfrm>
              <a:off x="3072" y="30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8" name="Oval 110"/>
            <p:cNvSpPr>
              <a:spLocks noChangeArrowheads="1"/>
            </p:cNvSpPr>
            <p:nvPr/>
          </p:nvSpPr>
          <p:spPr bwMode="auto">
            <a:xfrm>
              <a:off x="2880" y="30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9" name="Oval 111"/>
            <p:cNvSpPr>
              <a:spLocks noChangeArrowheads="1"/>
            </p:cNvSpPr>
            <p:nvPr/>
          </p:nvSpPr>
          <p:spPr bwMode="auto">
            <a:xfrm>
              <a:off x="2688" y="30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0" name="Oval 112"/>
            <p:cNvSpPr>
              <a:spLocks noChangeArrowheads="1"/>
            </p:cNvSpPr>
            <p:nvPr/>
          </p:nvSpPr>
          <p:spPr bwMode="auto">
            <a:xfrm>
              <a:off x="2496" y="30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1" name="Oval 113"/>
            <p:cNvSpPr>
              <a:spLocks noChangeArrowheads="1"/>
            </p:cNvSpPr>
            <p:nvPr/>
          </p:nvSpPr>
          <p:spPr bwMode="auto">
            <a:xfrm>
              <a:off x="2304" y="30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2" name="Oval 114"/>
            <p:cNvSpPr>
              <a:spLocks noChangeArrowheads="1"/>
            </p:cNvSpPr>
            <p:nvPr/>
          </p:nvSpPr>
          <p:spPr bwMode="auto">
            <a:xfrm>
              <a:off x="2112" y="326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3" name="Oval 1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3352800" y="4648200"/>
            <a:ext cx="5410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CC3300"/>
                </a:solidFill>
                <a:latin typeface="+mn-lt"/>
                <a:cs typeface="+mn-cs"/>
              </a:rPr>
              <a:t>n</a:t>
            </a:r>
            <a:r>
              <a:rPr lang="en-US" sz="2000" kern="0" dirty="0">
                <a:latin typeface="+mn-lt"/>
                <a:cs typeface="+mn-cs"/>
              </a:rPr>
              <a:t> = number of variables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CC3300"/>
                </a:solidFill>
                <a:latin typeface="+mn-lt"/>
                <a:cs typeface="+mn-cs"/>
              </a:rPr>
              <a:t>d</a:t>
            </a:r>
            <a:r>
              <a:rPr lang="en-US" sz="2000" kern="0" dirty="0">
                <a:latin typeface="+mn-lt"/>
                <a:cs typeface="+mn-cs"/>
              </a:rPr>
              <a:t> = size of initial domains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CC3300"/>
                </a:solidFill>
                <a:latin typeface="+mn-lt"/>
                <a:cs typeface="+mn-cs"/>
              </a:rPr>
              <a:t>s</a:t>
            </a:r>
            <a:r>
              <a:rPr lang="en-US" sz="2000" kern="0" dirty="0">
                <a:latin typeface="+mn-lt"/>
                <a:cs typeface="+mn-cs"/>
              </a:rPr>
              <a:t> = maximum number of constraints involving a given variable (s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 n-1)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Forward checking takes </a:t>
            </a:r>
            <a:r>
              <a:rPr lang="en-US" sz="2000" kern="0" dirty="0">
                <a:solidFill>
                  <a:srgbClr val="CC3300"/>
                </a:solidFill>
                <a:latin typeface="+mn-lt"/>
                <a:cs typeface="+mn-cs"/>
              </a:rPr>
              <a:t>O(</a:t>
            </a:r>
            <a:r>
              <a:rPr lang="en-US" sz="2000" kern="0" dirty="0" err="1">
                <a:solidFill>
                  <a:srgbClr val="CC3300"/>
                </a:solidFill>
                <a:latin typeface="+mn-lt"/>
                <a:cs typeface="+mn-cs"/>
              </a:rPr>
              <a:t>nsd</a:t>
            </a:r>
            <a:r>
              <a:rPr lang="en-US" sz="2000" kern="0" dirty="0">
                <a:solidFill>
                  <a:srgbClr val="CC3300"/>
                </a:solidFill>
                <a:latin typeface="+mn-lt"/>
                <a:cs typeface="+mn-cs"/>
              </a:rPr>
              <a:t>)</a:t>
            </a:r>
            <a:r>
              <a:rPr lang="en-US" sz="2000" kern="0" dirty="0">
                <a:latin typeface="+mn-lt"/>
                <a:cs typeface="+mn-cs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7379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AC3 all that we need?</a:t>
            </a:r>
            <a:endParaRPr lang="en-US"/>
          </a:p>
        </p:txBody>
      </p:sp>
      <p:sp>
        <p:nvSpPr>
          <p:cNvPr id="375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No !!</a:t>
            </a:r>
          </a:p>
          <a:p>
            <a:r>
              <a:rPr lang="en-US" dirty="0" smtClean="0"/>
              <a:t>AC3 can’t detect all contradictions among binary constraints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8143B2-20B0-4BDE-9D27-01841095EBB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743200"/>
            <a:ext cx="5018088" cy="2466975"/>
            <a:chOff x="2496" y="2304"/>
            <a:chExt cx="3161" cy="1554"/>
          </a:xfrm>
        </p:grpSpPr>
        <p:sp>
          <p:nvSpPr>
            <p:cNvPr id="724997" name="Oval 5"/>
            <p:cNvSpPr>
              <a:spLocks noChangeArrowheads="1"/>
            </p:cNvSpPr>
            <p:nvPr/>
          </p:nvSpPr>
          <p:spPr bwMode="auto">
            <a:xfrm>
              <a:off x="3039" y="2418"/>
              <a:ext cx="295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24998" name="Oval 6"/>
            <p:cNvSpPr>
              <a:spLocks noChangeArrowheads="1"/>
            </p:cNvSpPr>
            <p:nvPr/>
          </p:nvSpPr>
          <p:spPr bwMode="auto">
            <a:xfrm>
              <a:off x="3924" y="3570"/>
              <a:ext cx="296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24999" name="Oval 7"/>
            <p:cNvSpPr>
              <a:spLocks noChangeArrowheads="1"/>
            </p:cNvSpPr>
            <p:nvPr/>
          </p:nvSpPr>
          <p:spPr bwMode="auto">
            <a:xfrm>
              <a:off x="4810" y="2418"/>
              <a:ext cx="295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25000" name="Line 8"/>
            <p:cNvSpPr>
              <a:spLocks noChangeShapeType="1"/>
            </p:cNvSpPr>
            <p:nvPr/>
          </p:nvSpPr>
          <p:spPr bwMode="auto">
            <a:xfrm>
              <a:off x="3334" y="2562"/>
              <a:ext cx="1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5001" name="Line 9"/>
            <p:cNvSpPr>
              <a:spLocks noChangeShapeType="1"/>
            </p:cNvSpPr>
            <p:nvPr/>
          </p:nvSpPr>
          <p:spPr bwMode="auto">
            <a:xfrm>
              <a:off x="3297" y="2670"/>
              <a:ext cx="664" cy="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5002" name="Line 10"/>
            <p:cNvSpPr>
              <a:spLocks noChangeShapeType="1"/>
            </p:cNvSpPr>
            <p:nvPr/>
          </p:nvSpPr>
          <p:spPr bwMode="auto">
            <a:xfrm flipH="1">
              <a:off x="4146" y="2670"/>
              <a:ext cx="701" cy="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5003" name="Rectangle 11"/>
            <p:cNvSpPr>
              <a:spLocks noChangeArrowheads="1"/>
            </p:cNvSpPr>
            <p:nvPr/>
          </p:nvSpPr>
          <p:spPr bwMode="auto">
            <a:xfrm>
              <a:off x="3888" y="2304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mic Sans MS" pitchFamily="66" charset="0"/>
                </a:rPr>
                <a:t>X</a:t>
              </a:r>
              <a:r>
                <a:rPr lang="en-US" sz="2400" b="1">
                  <a:latin typeface="Comic Sans MS" pitchFamily="66" charset="0"/>
                  <a:cs typeface="Times New Roman" pitchFamily="18" charset="0"/>
                  <a:sym typeface="Symbol" pitchFamily="18" charset="2"/>
                </a:rPr>
                <a:t></a:t>
              </a:r>
              <a:r>
                <a:rPr lang="en-US" sz="2400" b="1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25004" name="Rectangle 12"/>
            <p:cNvSpPr>
              <a:spLocks noChangeArrowheads="1"/>
            </p:cNvSpPr>
            <p:nvPr/>
          </p:nvSpPr>
          <p:spPr bwMode="auto">
            <a:xfrm>
              <a:off x="3120" y="3072"/>
              <a:ext cx="4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mic Sans MS" pitchFamily="66" charset="0"/>
                </a:rPr>
                <a:t>X</a:t>
              </a:r>
              <a:r>
                <a:rPr lang="en-US" sz="2400" b="1">
                  <a:latin typeface="Comic Sans MS" pitchFamily="66" charset="0"/>
                  <a:cs typeface="Times New Roman" pitchFamily="18" charset="0"/>
                  <a:sym typeface="Symbol" pitchFamily="18" charset="2"/>
                </a:rPr>
                <a:t></a:t>
              </a:r>
              <a:r>
                <a:rPr lang="en-US" sz="2400" b="1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25005" name="Rectangle 13"/>
            <p:cNvSpPr>
              <a:spLocks noChangeArrowheads="1"/>
            </p:cNvSpPr>
            <p:nvPr/>
          </p:nvSpPr>
          <p:spPr bwMode="auto">
            <a:xfrm>
              <a:off x="4515" y="3071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mic Sans MS" pitchFamily="66" charset="0"/>
                </a:rPr>
                <a:t>Y</a:t>
              </a:r>
              <a:r>
                <a:rPr lang="en-US" sz="2400" b="1">
                  <a:latin typeface="Comic Sans MS" pitchFamily="66" charset="0"/>
                  <a:cs typeface="Times New Roman" pitchFamily="18" charset="0"/>
                  <a:sym typeface="Symbol" pitchFamily="18" charset="2"/>
                </a:rPr>
                <a:t></a:t>
              </a:r>
              <a:r>
                <a:rPr lang="en-US" sz="2400" b="1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25006" name="Text Box 14"/>
            <p:cNvSpPr txBox="1">
              <a:spLocks noChangeArrowheads="1"/>
            </p:cNvSpPr>
            <p:nvPr/>
          </p:nvSpPr>
          <p:spPr bwMode="auto">
            <a:xfrm>
              <a:off x="4222" y="3570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{1, 2}</a:t>
              </a:r>
            </a:p>
          </p:txBody>
        </p:sp>
        <p:sp>
          <p:nvSpPr>
            <p:cNvPr id="725007" name="Text Box 15"/>
            <p:cNvSpPr txBox="1">
              <a:spLocks noChangeArrowheads="1"/>
            </p:cNvSpPr>
            <p:nvPr/>
          </p:nvSpPr>
          <p:spPr bwMode="auto">
            <a:xfrm>
              <a:off x="5088" y="2400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{1, 2}</a:t>
              </a:r>
            </a:p>
          </p:txBody>
        </p:sp>
        <p:sp>
          <p:nvSpPr>
            <p:cNvPr id="725008" name="Text Box 16"/>
            <p:cNvSpPr txBox="1">
              <a:spLocks noChangeArrowheads="1"/>
            </p:cNvSpPr>
            <p:nvPr/>
          </p:nvSpPr>
          <p:spPr bwMode="auto">
            <a:xfrm>
              <a:off x="2496" y="2400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{1, 2}</a:t>
              </a:r>
            </a:p>
          </p:txBody>
        </p:sp>
      </p:grpSp>
      <p:sp>
        <p:nvSpPr>
          <p:cNvPr id="19" name="Slide Number Placeholder 18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83A18DF-8A9E-49C6-9F22-BE2D865767E7}" type="slidenum">
              <a:rPr lang="en-US" sz="1400">
                <a:latin typeface="+mn-lt"/>
              </a:rPr>
              <a:pPr algn="r">
                <a:defRPr/>
              </a:pPr>
              <a:t>30</a:t>
            </a:fld>
            <a:endParaRPr lang="en-US" sz="1400">
              <a:latin typeface="+mn-lt"/>
            </a:endParaRP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326231" y="4038600"/>
            <a:ext cx="4626769" cy="2292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+mj-lt"/>
              </a:rPr>
              <a:t>REMOVE-VALUES(</a:t>
            </a:r>
            <a:r>
              <a:rPr lang="en-US" dirty="0" smtClean="0">
                <a:solidFill>
                  <a:srgbClr val="FF3300"/>
                </a:solidFill>
                <a:latin typeface="+mj-lt"/>
              </a:rPr>
              <a:t>X</a:t>
            </a:r>
            <a:r>
              <a:rPr lang="en-US" dirty="0" smtClean="0">
                <a:latin typeface="+mj-lt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+mj-lt"/>
              </a:rPr>
              <a:t>Y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hlink"/>
                </a:solidFill>
                <a:latin typeface="+mj-lt"/>
                <a:sym typeface="Wingdings" pitchFamily="2" charset="2"/>
              </a:rPr>
              <a:t> removed </a:t>
            </a:r>
            <a:r>
              <a:rPr lang="en-US" dirty="0" smtClean="0">
                <a:latin typeface="+mj-lt"/>
                <a:sym typeface="Wingdings" pitchFamily="2" charset="2"/>
              </a:rPr>
              <a:t> false</a:t>
            </a:r>
            <a:endParaRPr lang="en-US" dirty="0" smtClean="0">
              <a:solidFill>
                <a:srgbClr val="009900"/>
              </a:solidFill>
              <a:latin typeface="+mj-lt"/>
              <a:sym typeface="Wingdings" pitchFamily="2" charset="2"/>
            </a:endParaRP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 smtClean="0">
                <a:latin typeface="+mj-lt"/>
                <a:sym typeface="Wingdings" pitchFamily="2" charset="2"/>
              </a:rPr>
              <a:t> For every value </a:t>
            </a:r>
            <a:r>
              <a:rPr lang="en-US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v</a:t>
            </a:r>
            <a:r>
              <a:rPr lang="en-US" dirty="0" smtClean="0">
                <a:latin typeface="+mj-lt"/>
                <a:sym typeface="Wingdings" pitchFamily="2" charset="2"/>
              </a:rPr>
              <a:t> in the domain of </a:t>
            </a:r>
            <a:r>
              <a:rPr lang="en-US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dirty="0" smtClean="0">
                <a:latin typeface="+mj-lt"/>
                <a:sym typeface="Wingdings" pitchFamily="2" charset="2"/>
              </a:rPr>
              <a:t> do</a:t>
            </a:r>
          </a:p>
          <a:p>
            <a:pPr lvl="1">
              <a:buClr>
                <a:srgbClr val="0033CC"/>
              </a:buClr>
              <a:buFont typeface="Comic Sans MS" pitchFamily="66" charset="0"/>
              <a:buChar char="–"/>
            </a:pPr>
            <a:r>
              <a:rPr lang="en-US" sz="2400" dirty="0" smtClean="0">
                <a:latin typeface="+mj-lt"/>
                <a:sym typeface="Wingdings" pitchFamily="2" charset="2"/>
              </a:rPr>
              <a:t>If there is no value </a:t>
            </a:r>
            <a:r>
              <a:rPr lang="en-US" sz="2400" dirty="0" smtClean="0">
                <a:solidFill>
                  <a:srgbClr val="FF3300"/>
                </a:solidFill>
                <a:latin typeface="+mj-lt"/>
                <a:sym typeface="Wingdings" pitchFamily="2" charset="2"/>
              </a:rPr>
              <a:t>u</a:t>
            </a:r>
            <a:r>
              <a:rPr lang="en-US" sz="2400" dirty="0" smtClean="0">
                <a:latin typeface="+mj-lt"/>
                <a:sym typeface="Wingdings" pitchFamily="2" charset="2"/>
              </a:rPr>
              <a:t> in the domain of </a:t>
            </a:r>
            <a:r>
              <a:rPr lang="en-US" sz="2400" dirty="0" smtClean="0">
                <a:solidFill>
                  <a:srgbClr val="FF3300"/>
                </a:solidFill>
                <a:latin typeface="+mj-lt"/>
                <a:sym typeface="Wingdings" pitchFamily="2" charset="2"/>
              </a:rPr>
              <a:t>X</a:t>
            </a:r>
            <a:r>
              <a:rPr lang="en-US" sz="2400" dirty="0" smtClean="0">
                <a:latin typeface="+mj-lt"/>
                <a:sym typeface="Wingdings" pitchFamily="2" charset="2"/>
              </a:rPr>
              <a:t> such that the constraint on (</a:t>
            </a:r>
            <a:r>
              <a:rPr lang="en-US" sz="2400" dirty="0" smtClean="0">
                <a:solidFill>
                  <a:srgbClr val="FF3300"/>
                </a:solidFill>
                <a:latin typeface="+mj-lt"/>
                <a:sym typeface="Wingdings" pitchFamily="2" charset="2"/>
              </a:rPr>
              <a:t>X</a:t>
            </a:r>
            <a:r>
              <a:rPr lang="en-US" sz="2400" dirty="0" smtClean="0">
                <a:latin typeface="+mj-lt"/>
                <a:sym typeface="Wingdings" pitchFamily="2" charset="2"/>
              </a:rPr>
              <a:t>,</a:t>
            </a:r>
            <a:r>
              <a:rPr lang="en-US" sz="240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sz="2400" dirty="0" smtClean="0">
                <a:latin typeface="+mj-lt"/>
                <a:sym typeface="Wingdings" pitchFamily="2" charset="2"/>
              </a:rPr>
              <a:t>) is satisfied then</a:t>
            </a:r>
          </a:p>
          <a:p>
            <a:pPr lvl="2"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sz="2400" dirty="0" smtClean="0">
                <a:latin typeface="+mj-lt"/>
                <a:sym typeface="Wingdings" pitchFamily="2" charset="2"/>
              </a:rPr>
              <a:t> Remove </a:t>
            </a:r>
            <a:r>
              <a:rPr lang="en-US" sz="240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v</a:t>
            </a:r>
            <a:r>
              <a:rPr lang="en-US" sz="2400" dirty="0" smtClean="0">
                <a:latin typeface="+mj-lt"/>
                <a:sym typeface="Wingdings" pitchFamily="2" charset="2"/>
              </a:rPr>
              <a:t> from </a:t>
            </a:r>
            <a:r>
              <a:rPr lang="en-US" sz="240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sz="2400" dirty="0" smtClean="0">
                <a:latin typeface="+mj-lt"/>
                <a:sym typeface="Wingdings" pitchFamily="2" charset="2"/>
              </a:rPr>
              <a:t>‘s domain</a:t>
            </a:r>
            <a:endParaRPr lang="en-US" sz="2400" i="1" dirty="0" smtClean="0">
              <a:latin typeface="+mj-lt"/>
              <a:sym typeface="Wingdings" pitchFamily="2" charset="2"/>
            </a:endParaRPr>
          </a:p>
          <a:p>
            <a:pPr lvl="2"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sz="2400" dirty="0" smtClean="0">
                <a:solidFill>
                  <a:schemeClr val="hlink"/>
                </a:solidFill>
                <a:latin typeface="+mj-lt"/>
                <a:sym typeface="Wingdings" pitchFamily="2" charset="2"/>
              </a:rPr>
              <a:t> removed</a:t>
            </a:r>
            <a:r>
              <a:rPr lang="en-US" sz="2400" dirty="0" smtClean="0">
                <a:latin typeface="+mj-lt"/>
                <a:sym typeface="Wingdings" pitchFamily="2" charset="2"/>
              </a:rPr>
              <a:t>  true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 smtClean="0">
                <a:latin typeface="+mj-lt"/>
                <a:sym typeface="Wingdings" pitchFamily="2" charset="2"/>
              </a:rPr>
              <a:t> Return </a:t>
            </a:r>
            <a:r>
              <a:rPr lang="en-US" dirty="0" smtClean="0">
                <a:solidFill>
                  <a:schemeClr val="hlink"/>
                </a:solidFill>
                <a:latin typeface="+mj-lt"/>
                <a:sym typeface="Wingdings" pitchFamily="2" charset="2"/>
              </a:rPr>
              <a:t>removed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112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AC3 all that we need?</a:t>
            </a:r>
            <a:endParaRPr lang="en-US"/>
          </a:p>
        </p:txBody>
      </p:sp>
      <p:sp>
        <p:nvSpPr>
          <p:cNvPr id="375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No !!</a:t>
            </a:r>
          </a:p>
          <a:p>
            <a:r>
              <a:rPr lang="en-US" dirty="0" smtClean="0"/>
              <a:t>AC3 can’t detect all contradictions among binary constraints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8143B2-20B0-4BDE-9D27-01841095EBBC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743200"/>
            <a:ext cx="5018088" cy="2466975"/>
            <a:chOff x="2496" y="2304"/>
            <a:chExt cx="3161" cy="1554"/>
          </a:xfrm>
        </p:grpSpPr>
        <p:sp>
          <p:nvSpPr>
            <p:cNvPr id="724997" name="Oval 5"/>
            <p:cNvSpPr>
              <a:spLocks noChangeArrowheads="1"/>
            </p:cNvSpPr>
            <p:nvPr/>
          </p:nvSpPr>
          <p:spPr bwMode="auto">
            <a:xfrm>
              <a:off x="3039" y="2418"/>
              <a:ext cx="295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24998" name="Oval 6"/>
            <p:cNvSpPr>
              <a:spLocks noChangeArrowheads="1"/>
            </p:cNvSpPr>
            <p:nvPr/>
          </p:nvSpPr>
          <p:spPr bwMode="auto">
            <a:xfrm>
              <a:off x="3924" y="3570"/>
              <a:ext cx="296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24999" name="Oval 7"/>
            <p:cNvSpPr>
              <a:spLocks noChangeArrowheads="1"/>
            </p:cNvSpPr>
            <p:nvPr/>
          </p:nvSpPr>
          <p:spPr bwMode="auto">
            <a:xfrm>
              <a:off x="4810" y="2418"/>
              <a:ext cx="295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25000" name="Line 8"/>
            <p:cNvSpPr>
              <a:spLocks noChangeShapeType="1"/>
            </p:cNvSpPr>
            <p:nvPr/>
          </p:nvSpPr>
          <p:spPr bwMode="auto">
            <a:xfrm>
              <a:off x="3334" y="2562"/>
              <a:ext cx="1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5001" name="Line 9"/>
            <p:cNvSpPr>
              <a:spLocks noChangeShapeType="1"/>
            </p:cNvSpPr>
            <p:nvPr/>
          </p:nvSpPr>
          <p:spPr bwMode="auto">
            <a:xfrm>
              <a:off x="3297" y="2670"/>
              <a:ext cx="664" cy="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5002" name="Line 10"/>
            <p:cNvSpPr>
              <a:spLocks noChangeShapeType="1"/>
            </p:cNvSpPr>
            <p:nvPr/>
          </p:nvSpPr>
          <p:spPr bwMode="auto">
            <a:xfrm flipH="1">
              <a:off x="4146" y="2670"/>
              <a:ext cx="701" cy="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5003" name="Rectangle 11"/>
            <p:cNvSpPr>
              <a:spLocks noChangeArrowheads="1"/>
            </p:cNvSpPr>
            <p:nvPr/>
          </p:nvSpPr>
          <p:spPr bwMode="auto">
            <a:xfrm>
              <a:off x="3888" y="2304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mic Sans MS" pitchFamily="66" charset="0"/>
                </a:rPr>
                <a:t>X</a:t>
              </a:r>
              <a:r>
                <a:rPr lang="en-US" sz="2400" b="1">
                  <a:latin typeface="Comic Sans MS" pitchFamily="66" charset="0"/>
                  <a:cs typeface="Times New Roman" pitchFamily="18" charset="0"/>
                  <a:sym typeface="Symbol" pitchFamily="18" charset="2"/>
                </a:rPr>
                <a:t></a:t>
              </a:r>
              <a:r>
                <a:rPr lang="en-US" sz="2400" b="1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25004" name="Rectangle 12"/>
            <p:cNvSpPr>
              <a:spLocks noChangeArrowheads="1"/>
            </p:cNvSpPr>
            <p:nvPr/>
          </p:nvSpPr>
          <p:spPr bwMode="auto">
            <a:xfrm>
              <a:off x="3120" y="3072"/>
              <a:ext cx="4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mic Sans MS" pitchFamily="66" charset="0"/>
                </a:rPr>
                <a:t>X</a:t>
              </a:r>
              <a:r>
                <a:rPr lang="en-US" sz="2400" b="1">
                  <a:latin typeface="Comic Sans MS" pitchFamily="66" charset="0"/>
                  <a:cs typeface="Times New Roman" pitchFamily="18" charset="0"/>
                  <a:sym typeface="Symbol" pitchFamily="18" charset="2"/>
                </a:rPr>
                <a:t></a:t>
              </a:r>
              <a:r>
                <a:rPr lang="en-US" sz="2400" b="1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25005" name="Rectangle 13"/>
            <p:cNvSpPr>
              <a:spLocks noChangeArrowheads="1"/>
            </p:cNvSpPr>
            <p:nvPr/>
          </p:nvSpPr>
          <p:spPr bwMode="auto">
            <a:xfrm>
              <a:off x="4515" y="3071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mic Sans MS" pitchFamily="66" charset="0"/>
                </a:rPr>
                <a:t>Y</a:t>
              </a:r>
              <a:r>
                <a:rPr lang="en-US" sz="2400" b="1">
                  <a:latin typeface="Comic Sans MS" pitchFamily="66" charset="0"/>
                  <a:cs typeface="Times New Roman" pitchFamily="18" charset="0"/>
                  <a:sym typeface="Symbol" pitchFamily="18" charset="2"/>
                </a:rPr>
                <a:t></a:t>
              </a:r>
              <a:r>
                <a:rPr lang="en-US" sz="2400" b="1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25006" name="Text Box 14"/>
            <p:cNvSpPr txBox="1">
              <a:spLocks noChangeArrowheads="1"/>
            </p:cNvSpPr>
            <p:nvPr/>
          </p:nvSpPr>
          <p:spPr bwMode="auto">
            <a:xfrm>
              <a:off x="4222" y="3570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{1, 2}</a:t>
              </a:r>
            </a:p>
          </p:txBody>
        </p:sp>
        <p:sp>
          <p:nvSpPr>
            <p:cNvPr id="725007" name="Text Box 15"/>
            <p:cNvSpPr txBox="1">
              <a:spLocks noChangeArrowheads="1"/>
            </p:cNvSpPr>
            <p:nvPr/>
          </p:nvSpPr>
          <p:spPr bwMode="auto">
            <a:xfrm>
              <a:off x="5088" y="2400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{1, 2}</a:t>
              </a:r>
            </a:p>
          </p:txBody>
        </p:sp>
        <p:sp>
          <p:nvSpPr>
            <p:cNvPr id="725008" name="Text Box 16"/>
            <p:cNvSpPr txBox="1">
              <a:spLocks noChangeArrowheads="1"/>
            </p:cNvSpPr>
            <p:nvPr/>
          </p:nvSpPr>
          <p:spPr bwMode="auto">
            <a:xfrm>
              <a:off x="2496" y="2400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{1, 2}</a:t>
              </a:r>
            </a:p>
          </p:txBody>
        </p:sp>
      </p:grpSp>
      <p:sp>
        <p:nvSpPr>
          <p:cNvPr id="19" name="Slide Number Placeholder 18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83A18DF-8A9E-49C6-9F22-BE2D865767E7}" type="slidenum">
              <a:rPr lang="en-US" sz="1400">
                <a:latin typeface="+mn-lt"/>
              </a:rPr>
              <a:pPr algn="r">
                <a:defRPr/>
              </a:pPr>
              <a:t>31</a:t>
            </a:fld>
            <a:endParaRPr lang="en-US" sz="1400">
              <a:latin typeface="+mn-lt"/>
            </a:endParaRP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326231" y="4038600"/>
            <a:ext cx="4626769" cy="2292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+mj-lt"/>
              </a:rPr>
              <a:t>REMOVE-VALUES(</a:t>
            </a:r>
            <a:r>
              <a:rPr lang="en-US" dirty="0" smtClean="0">
                <a:solidFill>
                  <a:srgbClr val="FF3300"/>
                </a:solidFill>
                <a:latin typeface="+mj-lt"/>
              </a:rPr>
              <a:t>X</a:t>
            </a:r>
            <a:r>
              <a:rPr lang="en-US" dirty="0" smtClean="0">
                <a:latin typeface="+mj-lt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+mj-lt"/>
              </a:rPr>
              <a:t>Y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hlink"/>
                </a:solidFill>
                <a:latin typeface="+mj-lt"/>
                <a:sym typeface="Wingdings" pitchFamily="2" charset="2"/>
              </a:rPr>
              <a:t> removed </a:t>
            </a:r>
            <a:r>
              <a:rPr lang="en-US" dirty="0" smtClean="0">
                <a:latin typeface="+mj-lt"/>
                <a:sym typeface="Wingdings" pitchFamily="2" charset="2"/>
              </a:rPr>
              <a:t> false</a:t>
            </a:r>
            <a:endParaRPr lang="en-US" dirty="0" smtClean="0">
              <a:solidFill>
                <a:srgbClr val="009900"/>
              </a:solidFill>
              <a:latin typeface="+mj-lt"/>
              <a:sym typeface="Wingdings" pitchFamily="2" charset="2"/>
            </a:endParaRP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 smtClean="0">
                <a:latin typeface="+mj-lt"/>
                <a:sym typeface="Wingdings" pitchFamily="2" charset="2"/>
              </a:rPr>
              <a:t> For every value </a:t>
            </a:r>
            <a:r>
              <a:rPr lang="en-US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v</a:t>
            </a:r>
            <a:r>
              <a:rPr lang="en-US" dirty="0" smtClean="0">
                <a:latin typeface="+mj-lt"/>
                <a:sym typeface="Wingdings" pitchFamily="2" charset="2"/>
              </a:rPr>
              <a:t> in the domain of </a:t>
            </a:r>
            <a:r>
              <a:rPr lang="en-US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dirty="0" smtClean="0">
                <a:latin typeface="+mj-lt"/>
                <a:sym typeface="Wingdings" pitchFamily="2" charset="2"/>
              </a:rPr>
              <a:t> do</a:t>
            </a:r>
          </a:p>
          <a:p>
            <a:pPr lvl="1">
              <a:buClr>
                <a:srgbClr val="0033CC"/>
              </a:buClr>
              <a:buFont typeface="Comic Sans MS" pitchFamily="66" charset="0"/>
              <a:buChar char="–"/>
            </a:pPr>
            <a:r>
              <a:rPr lang="en-US" sz="2400" dirty="0" smtClean="0">
                <a:latin typeface="+mj-lt"/>
                <a:sym typeface="Wingdings" pitchFamily="2" charset="2"/>
              </a:rPr>
              <a:t>If there is no value </a:t>
            </a:r>
            <a:r>
              <a:rPr lang="en-US" sz="2400" dirty="0" smtClean="0">
                <a:solidFill>
                  <a:srgbClr val="FF3300"/>
                </a:solidFill>
                <a:latin typeface="+mj-lt"/>
                <a:sym typeface="Wingdings" pitchFamily="2" charset="2"/>
              </a:rPr>
              <a:t>u</a:t>
            </a:r>
            <a:r>
              <a:rPr lang="en-US" sz="2400" dirty="0" smtClean="0">
                <a:latin typeface="+mj-lt"/>
                <a:sym typeface="Wingdings" pitchFamily="2" charset="2"/>
              </a:rPr>
              <a:t> in the domain of </a:t>
            </a:r>
            <a:r>
              <a:rPr lang="en-US" sz="2400" dirty="0" smtClean="0">
                <a:solidFill>
                  <a:srgbClr val="FF3300"/>
                </a:solidFill>
                <a:latin typeface="+mj-lt"/>
                <a:sym typeface="Wingdings" pitchFamily="2" charset="2"/>
              </a:rPr>
              <a:t>X</a:t>
            </a:r>
            <a:r>
              <a:rPr lang="en-US" sz="2400" dirty="0" smtClean="0">
                <a:latin typeface="+mj-lt"/>
                <a:sym typeface="Wingdings" pitchFamily="2" charset="2"/>
              </a:rPr>
              <a:t> such that the constraint on (</a:t>
            </a:r>
            <a:r>
              <a:rPr lang="en-US" sz="2400" dirty="0" smtClean="0">
                <a:solidFill>
                  <a:srgbClr val="FF3300"/>
                </a:solidFill>
                <a:latin typeface="+mj-lt"/>
                <a:sym typeface="Wingdings" pitchFamily="2" charset="2"/>
              </a:rPr>
              <a:t>X</a:t>
            </a:r>
            <a:r>
              <a:rPr lang="en-US" sz="2400" dirty="0" smtClean="0">
                <a:latin typeface="+mj-lt"/>
                <a:sym typeface="Wingdings" pitchFamily="2" charset="2"/>
              </a:rPr>
              <a:t>,</a:t>
            </a:r>
            <a:r>
              <a:rPr lang="en-US" sz="240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sz="2400" dirty="0" smtClean="0">
                <a:latin typeface="+mj-lt"/>
                <a:sym typeface="Wingdings" pitchFamily="2" charset="2"/>
              </a:rPr>
              <a:t>) is satisfied then</a:t>
            </a:r>
          </a:p>
          <a:p>
            <a:pPr lvl="2"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sz="2400" dirty="0" smtClean="0">
                <a:latin typeface="+mj-lt"/>
                <a:sym typeface="Wingdings" pitchFamily="2" charset="2"/>
              </a:rPr>
              <a:t> Remove </a:t>
            </a:r>
            <a:r>
              <a:rPr lang="en-US" sz="240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v</a:t>
            </a:r>
            <a:r>
              <a:rPr lang="en-US" sz="2400" dirty="0" smtClean="0">
                <a:latin typeface="+mj-lt"/>
                <a:sym typeface="Wingdings" pitchFamily="2" charset="2"/>
              </a:rPr>
              <a:t> from </a:t>
            </a:r>
            <a:r>
              <a:rPr lang="en-US" sz="240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sz="2400" dirty="0" smtClean="0">
                <a:latin typeface="+mj-lt"/>
                <a:sym typeface="Wingdings" pitchFamily="2" charset="2"/>
              </a:rPr>
              <a:t>‘s domain</a:t>
            </a:r>
            <a:endParaRPr lang="en-US" sz="2400" i="1" dirty="0" smtClean="0">
              <a:latin typeface="+mj-lt"/>
              <a:sym typeface="Wingdings" pitchFamily="2" charset="2"/>
            </a:endParaRPr>
          </a:p>
          <a:p>
            <a:pPr lvl="2"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sz="2400" dirty="0" smtClean="0">
                <a:solidFill>
                  <a:schemeClr val="hlink"/>
                </a:solidFill>
                <a:latin typeface="+mj-lt"/>
                <a:sym typeface="Wingdings" pitchFamily="2" charset="2"/>
              </a:rPr>
              <a:t> removed</a:t>
            </a:r>
            <a:r>
              <a:rPr lang="en-US" sz="2400" dirty="0" smtClean="0">
                <a:latin typeface="+mj-lt"/>
                <a:sym typeface="Wingdings" pitchFamily="2" charset="2"/>
              </a:rPr>
              <a:t>  true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 smtClean="0">
                <a:latin typeface="+mj-lt"/>
                <a:sym typeface="Wingdings" pitchFamily="2" charset="2"/>
              </a:rPr>
              <a:t> Return </a:t>
            </a:r>
            <a:r>
              <a:rPr lang="en-US" dirty="0" smtClean="0">
                <a:solidFill>
                  <a:schemeClr val="hlink"/>
                </a:solidFill>
                <a:latin typeface="+mj-lt"/>
                <a:sym typeface="Wingdings" pitchFamily="2" charset="2"/>
              </a:rPr>
              <a:t>removed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667000" y="3581400"/>
            <a:ext cx="6248400" cy="3181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49313" indent="-328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20800" indent="-3571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+mj-lt"/>
              </a:rPr>
              <a:t>REMOVE-VALUES(</a:t>
            </a:r>
            <a:r>
              <a:rPr lang="en-US" dirty="0">
                <a:solidFill>
                  <a:srgbClr val="FF3300"/>
                </a:solidFill>
                <a:latin typeface="+mj-lt"/>
              </a:rPr>
              <a:t>X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rgbClr val="009900"/>
                </a:solidFill>
                <a:latin typeface="+mj-lt"/>
              </a:rPr>
              <a:t>Y,</a:t>
            </a:r>
            <a:r>
              <a:rPr lang="en-US" dirty="0">
                <a:solidFill>
                  <a:srgbClr val="CC3399"/>
                </a:solidFill>
                <a:latin typeface="+mj-lt"/>
              </a:rPr>
              <a:t>Z</a:t>
            </a:r>
            <a:r>
              <a:rPr lang="en-US" dirty="0">
                <a:latin typeface="+mj-lt"/>
              </a:rPr>
              <a:t>)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>
                <a:solidFill>
                  <a:schemeClr val="hlink"/>
                </a:solidFill>
                <a:latin typeface="+mj-lt"/>
                <a:sym typeface="Wingdings" pitchFamily="2" charset="2"/>
              </a:rPr>
              <a:t> removed </a:t>
            </a:r>
            <a:r>
              <a:rPr lang="en-US" dirty="0">
                <a:latin typeface="+mj-lt"/>
                <a:sym typeface="Wingdings" pitchFamily="2" charset="2"/>
              </a:rPr>
              <a:t> false</a:t>
            </a:r>
            <a:endParaRPr lang="en-US" dirty="0">
              <a:solidFill>
                <a:srgbClr val="009900"/>
              </a:solidFill>
              <a:latin typeface="+mj-lt"/>
              <a:sym typeface="Wingdings" pitchFamily="2" charset="2"/>
            </a:endParaRP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>
                <a:latin typeface="+mj-lt"/>
                <a:sym typeface="Wingdings" pitchFamily="2" charset="2"/>
              </a:rPr>
              <a:t> For every value </a:t>
            </a:r>
            <a:r>
              <a:rPr lang="en-US" dirty="0">
                <a:solidFill>
                  <a:srgbClr val="CC3399"/>
                </a:solidFill>
                <a:latin typeface="+mj-lt"/>
                <a:sym typeface="Wingdings" pitchFamily="2" charset="2"/>
              </a:rPr>
              <a:t>w</a:t>
            </a:r>
            <a:r>
              <a:rPr lang="en-US" dirty="0">
                <a:latin typeface="+mj-lt"/>
                <a:sym typeface="Wingdings" pitchFamily="2" charset="2"/>
              </a:rPr>
              <a:t> in the domain of </a:t>
            </a:r>
            <a:r>
              <a:rPr lang="en-US" dirty="0">
                <a:solidFill>
                  <a:srgbClr val="CC3399"/>
                </a:solidFill>
                <a:latin typeface="+mj-lt"/>
                <a:sym typeface="Wingdings" pitchFamily="2" charset="2"/>
              </a:rPr>
              <a:t>Z</a:t>
            </a:r>
            <a:r>
              <a:rPr lang="en-US" dirty="0">
                <a:latin typeface="+mj-lt"/>
                <a:sym typeface="Wingdings" pitchFamily="2" charset="2"/>
              </a:rPr>
              <a:t> do</a:t>
            </a:r>
          </a:p>
          <a:p>
            <a:pPr lvl="1">
              <a:spcBef>
                <a:spcPct val="20000"/>
              </a:spcBef>
              <a:buClr>
                <a:srgbClr val="0033CC"/>
              </a:buClr>
              <a:buFont typeface="Comic Sans MS" pitchFamily="66" charset="0"/>
              <a:buChar char="–"/>
            </a:pPr>
            <a:r>
              <a:rPr lang="en-US" dirty="0">
                <a:latin typeface="+mj-lt"/>
                <a:sym typeface="Wingdings" pitchFamily="2" charset="2"/>
              </a:rPr>
              <a:t>If there is no pair (</a:t>
            </a:r>
            <a:r>
              <a:rPr lang="en-US" dirty="0" err="1">
                <a:solidFill>
                  <a:srgbClr val="FF0000"/>
                </a:solidFill>
                <a:latin typeface="+mj-lt"/>
                <a:sym typeface="Wingdings" pitchFamily="2" charset="2"/>
              </a:rPr>
              <a:t>u</a:t>
            </a:r>
            <a:r>
              <a:rPr lang="en-US" dirty="0" err="1">
                <a:latin typeface="+mj-lt"/>
                <a:sym typeface="Wingdings" pitchFamily="2" charset="2"/>
              </a:rPr>
              <a:t>,</a:t>
            </a:r>
            <a:r>
              <a:rPr lang="en-US" dirty="0" err="1">
                <a:solidFill>
                  <a:srgbClr val="339933"/>
                </a:solidFill>
                <a:latin typeface="+mj-lt"/>
                <a:sym typeface="Wingdings" pitchFamily="2" charset="2"/>
              </a:rPr>
              <a:t>v</a:t>
            </a:r>
            <a:r>
              <a:rPr lang="en-US" dirty="0">
                <a:latin typeface="+mj-lt"/>
                <a:sym typeface="Wingdings" pitchFamily="2" charset="2"/>
              </a:rPr>
              <a:t>) of values in the domains of </a:t>
            </a:r>
            <a:r>
              <a:rPr lang="en-US" dirty="0">
                <a:solidFill>
                  <a:srgbClr val="FF3300"/>
                </a:solidFill>
                <a:latin typeface="+mj-lt"/>
                <a:sym typeface="Wingdings" pitchFamily="2" charset="2"/>
              </a:rPr>
              <a:t>X</a:t>
            </a:r>
            <a:r>
              <a:rPr lang="en-US" dirty="0">
                <a:latin typeface="+mj-lt"/>
                <a:sym typeface="Wingdings" pitchFamily="2" charset="2"/>
              </a:rPr>
              <a:t> and </a:t>
            </a:r>
            <a:r>
              <a:rPr lang="en-US" dirty="0">
                <a:solidFill>
                  <a:srgbClr val="339933"/>
                </a:solidFill>
                <a:latin typeface="+mj-lt"/>
                <a:sym typeface="Wingdings" pitchFamily="2" charset="2"/>
              </a:rPr>
              <a:t>Y</a:t>
            </a:r>
            <a:r>
              <a:rPr lang="en-US" dirty="0">
                <a:latin typeface="+mj-lt"/>
                <a:sym typeface="Wingdings" pitchFamily="2" charset="2"/>
              </a:rPr>
              <a:t> verifying the constraint on (</a:t>
            </a:r>
            <a:r>
              <a:rPr lang="en-US" dirty="0">
                <a:solidFill>
                  <a:srgbClr val="FF3300"/>
                </a:solidFill>
                <a:latin typeface="+mj-lt"/>
                <a:sym typeface="Wingdings" pitchFamily="2" charset="2"/>
              </a:rPr>
              <a:t>X</a:t>
            </a:r>
            <a:r>
              <a:rPr lang="en-US" dirty="0">
                <a:latin typeface="+mj-lt"/>
                <a:sym typeface="Wingdings" pitchFamily="2" charset="2"/>
              </a:rPr>
              <a:t>,</a:t>
            </a:r>
            <a:r>
              <a:rPr lang="en-US" dirty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dirty="0">
                <a:latin typeface="+mj-lt"/>
                <a:sym typeface="Wingdings" pitchFamily="2" charset="2"/>
              </a:rPr>
              <a:t>) such that the constraints on (</a:t>
            </a:r>
            <a:r>
              <a:rPr lang="en-US" dirty="0">
                <a:solidFill>
                  <a:srgbClr val="FF3300"/>
                </a:solidFill>
                <a:latin typeface="+mj-lt"/>
                <a:sym typeface="Wingdings" pitchFamily="2" charset="2"/>
              </a:rPr>
              <a:t>X</a:t>
            </a:r>
            <a:r>
              <a:rPr lang="en-US" dirty="0">
                <a:latin typeface="+mj-lt"/>
                <a:sym typeface="Wingdings" pitchFamily="2" charset="2"/>
              </a:rPr>
              <a:t>,</a:t>
            </a:r>
            <a:r>
              <a:rPr lang="en-US" dirty="0">
                <a:solidFill>
                  <a:srgbClr val="CC3399"/>
                </a:solidFill>
                <a:latin typeface="+mj-lt"/>
                <a:sym typeface="Wingdings" pitchFamily="2" charset="2"/>
              </a:rPr>
              <a:t>Z</a:t>
            </a:r>
            <a:r>
              <a:rPr lang="en-US" dirty="0">
                <a:latin typeface="+mj-lt"/>
                <a:sym typeface="Wingdings" pitchFamily="2" charset="2"/>
              </a:rPr>
              <a:t>) and (</a:t>
            </a:r>
            <a:r>
              <a:rPr lang="en-US" dirty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dirty="0">
                <a:latin typeface="+mj-lt"/>
                <a:sym typeface="Wingdings" pitchFamily="2" charset="2"/>
              </a:rPr>
              <a:t>,</a:t>
            </a:r>
            <a:r>
              <a:rPr lang="en-US" dirty="0">
                <a:solidFill>
                  <a:srgbClr val="CC3399"/>
                </a:solidFill>
                <a:latin typeface="+mj-lt"/>
                <a:sym typeface="Wingdings" pitchFamily="2" charset="2"/>
              </a:rPr>
              <a:t>Z</a:t>
            </a:r>
            <a:r>
              <a:rPr lang="en-US" dirty="0">
                <a:latin typeface="+mj-lt"/>
                <a:sym typeface="Wingdings" pitchFamily="2" charset="2"/>
              </a:rPr>
              <a:t>) are satisfied then</a:t>
            </a:r>
          </a:p>
          <a:p>
            <a:pPr lvl="2"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dirty="0">
                <a:latin typeface="+mj-lt"/>
                <a:sym typeface="Wingdings" pitchFamily="2" charset="2"/>
              </a:rPr>
              <a:t> Remove </a:t>
            </a:r>
            <a:r>
              <a:rPr lang="en-US" dirty="0">
                <a:solidFill>
                  <a:srgbClr val="CC3399"/>
                </a:solidFill>
                <a:latin typeface="+mj-lt"/>
                <a:sym typeface="Wingdings" pitchFamily="2" charset="2"/>
              </a:rPr>
              <a:t>w</a:t>
            </a:r>
            <a:r>
              <a:rPr lang="en-US" dirty="0">
                <a:latin typeface="+mj-lt"/>
                <a:sym typeface="Wingdings" pitchFamily="2" charset="2"/>
              </a:rPr>
              <a:t> from </a:t>
            </a:r>
            <a:r>
              <a:rPr lang="en-US" dirty="0">
                <a:solidFill>
                  <a:srgbClr val="CC3399"/>
                </a:solidFill>
                <a:latin typeface="+mj-lt"/>
                <a:sym typeface="Wingdings" pitchFamily="2" charset="2"/>
              </a:rPr>
              <a:t>Z</a:t>
            </a:r>
            <a:r>
              <a:rPr lang="en-US" dirty="0">
                <a:latin typeface="+mj-lt"/>
                <a:sym typeface="Wingdings" pitchFamily="2" charset="2"/>
              </a:rPr>
              <a:t>‘s domain</a:t>
            </a:r>
            <a:endParaRPr lang="en-US" i="1" dirty="0">
              <a:latin typeface="+mj-lt"/>
              <a:sym typeface="Wingdings" pitchFamily="2" charset="2"/>
            </a:endParaRPr>
          </a:p>
          <a:p>
            <a:pPr lvl="2"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dirty="0">
                <a:solidFill>
                  <a:schemeClr val="hlink"/>
                </a:solidFill>
                <a:latin typeface="+mj-lt"/>
                <a:sym typeface="Wingdings" pitchFamily="2" charset="2"/>
              </a:rPr>
              <a:t> removed</a:t>
            </a:r>
            <a:r>
              <a:rPr lang="en-US" dirty="0">
                <a:latin typeface="+mj-lt"/>
                <a:sym typeface="Wingdings" pitchFamily="2" charset="2"/>
              </a:rPr>
              <a:t>  true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>
                <a:latin typeface="+mj-lt"/>
                <a:sym typeface="Wingdings" pitchFamily="2" charset="2"/>
              </a:rPr>
              <a:t> Return </a:t>
            </a:r>
            <a:r>
              <a:rPr lang="en-US" dirty="0">
                <a:solidFill>
                  <a:schemeClr val="hlink"/>
                </a:solidFill>
                <a:latin typeface="+mj-lt"/>
                <a:sym typeface="Wingdings" pitchFamily="2" charset="2"/>
              </a:rPr>
              <a:t>removed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98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AC3 all that we need?</a:t>
            </a:r>
            <a:endParaRPr lang="en-US"/>
          </a:p>
        </p:txBody>
      </p:sp>
      <p:sp>
        <p:nvSpPr>
          <p:cNvPr id="731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No !!</a:t>
            </a:r>
          </a:p>
          <a:p>
            <a:r>
              <a:rPr lang="en-US" dirty="0" smtClean="0"/>
              <a:t>AC3 can’t detect all contradictions among binary constraints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all constraints are binary</a:t>
            </a:r>
          </a:p>
          <a:p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1DAF9-E97E-48DC-80DC-C5EF5520507C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31140" name="Group 4"/>
          <p:cNvGrpSpPr>
            <a:grpSpLocks/>
          </p:cNvGrpSpPr>
          <p:nvPr/>
        </p:nvGrpSpPr>
        <p:grpSpPr bwMode="auto">
          <a:xfrm>
            <a:off x="1752600" y="2971800"/>
            <a:ext cx="5018088" cy="2466975"/>
            <a:chOff x="2496" y="2304"/>
            <a:chExt cx="3161" cy="1554"/>
          </a:xfrm>
        </p:grpSpPr>
        <p:sp>
          <p:nvSpPr>
            <p:cNvPr id="731141" name="Oval 5"/>
            <p:cNvSpPr>
              <a:spLocks noChangeArrowheads="1"/>
            </p:cNvSpPr>
            <p:nvPr/>
          </p:nvSpPr>
          <p:spPr bwMode="auto">
            <a:xfrm>
              <a:off x="3039" y="2418"/>
              <a:ext cx="295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31142" name="Oval 6"/>
            <p:cNvSpPr>
              <a:spLocks noChangeArrowheads="1"/>
            </p:cNvSpPr>
            <p:nvPr/>
          </p:nvSpPr>
          <p:spPr bwMode="auto">
            <a:xfrm>
              <a:off x="3924" y="3570"/>
              <a:ext cx="296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31143" name="Oval 7"/>
            <p:cNvSpPr>
              <a:spLocks noChangeArrowheads="1"/>
            </p:cNvSpPr>
            <p:nvPr/>
          </p:nvSpPr>
          <p:spPr bwMode="auto">
            <a:xfrm>
              <a:off x="4810" y="2418"/>
              <a:ext cx="295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31144" name="Line 8"/>
            <p:cNvSpPr>
              <a:spLocks noChangeShapeType="1"/>
            </p:cNvSpPr>
            <p:nvPr/>
          </p:nvSpPr>
          <p:spPr bwMode="auto">
            <a:xfrm>
              <a:off x="3334" y="2562"/>
              <a:ext cx="14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1145" name="Line 9"/>
            <p:cNvSpPr>
              <a:spLocks noChangeShapeType="1"/>
            </p:cNvSpPr>
            <p:nvPr/>
          </p:nvSpPr>
          <p:spPr bwMode="auto">
            <a:xfrm>
              <a:off x="3297" y="2670"/>
              <a:ext cx="664" cy="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1146" name="Line 10"/>
            <p:cNvSpPr>
              <a:spLocks noChangeShapeType="1"/>
            </p:cNvSpPr>
            <p:nvPr/>
          </p:nvSpPr>
          <p:spPr bwMode="auto">
            <a:xfrm flipH="1">
              <a:off x="4146" y="2670"/>
              <a:ext cx="701" cy="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1147" name="Rectangle 11"/>
            <p:cNvSpPr>
              <a:spLocks noChangeArrowheads="1"/>
            </p:cNvSpPr>
            <p:nvPr/>
          </p:nvSpPr>
          <p:spPr bwMode="auto">
            <a:xfrm>
              <a:off x="3888" y="2304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mic Sans MS" pitchFamily="66" charset="0"/>
                </a:rPr>
                <a:t>X</a:t>
              </a:r>
              <a:r>
                <a:rPr lang="en-US" sz="2400" b="1">
                  <a:latin typeface="Comic Sans MS" pitchFamily="66" charset="0"/>
                  <a:cs typeface="Times New Roman" pitchFamily="18" charset="0"/>
                  <a:sym typeface="Symbol" pitchFamily="18" charset="2"/>
                </a:rPr>
                <a:t></a:t>
              </a:r>
              <a:r>
                <a:rPr lang="en-US" sz="2400" b="1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31148" name="Rectangle 12"/>
            <p:cNvSpPr>
              <a:spLocks noChangeArrowheads="1"/>
            </p:cNvSpPr>
            <p:nvPr/>
          </p:nvSpPr>
          <p:spPr bwMode="auto">
            <a:xfrm>
              <a:off x="3120" y="3072"/>
              <a:ext cx="4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mic Sans MS" pitchFamily="66" charset="0"/>
                </a:rPr>
                <a:t>X</a:t>
              </a:r>
              <a:r>
                <a:rPr lang="en-US" sz="2400" b="1">
                  <a:latin typeface="Comic Sans MS" pitchFamily="66" charset="0"/>
                  <a:cs typeface="Times New Roman" pitchFamily="18" charset="0"/>
                  <a:sym typeface="Symbol" pitchFamily="18" charset="2"/>
                </a:rPr>
                <a:t></a:t>
              </a:r>
              <a:r>
                <a:rPr lang="en-US" sz="2400" b="1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31149" name="Rectangle 13"/>
            <p:cNvSpPr>
              <a:spLocks noChangeArrowheads="1"/>
            </p:cNvSpPr>
            <p:nvPr/>
          </p:nvSpPr>
          <p:spPr bwMode="auto">
            <a:xfrm>
              <a:off x="4515" y="3071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Comic Sans MS" pitchFamily="66" charset="0"/>
                </a:rPr>
                <a:t>Y</a:t>
              </a:r>
              <a:r>
                <a:rPr lang="en-US" sz="2400" b="1">
                  <a:latin typeface="Comic Sans MS" pitchFamily="66" charset="0"/>
                  <a:cs typeface="Times New Roman" pitchFamily="18" charset="0"/>
                  <a:sym typeface="Symbol" pitchFamily="18" charset="2"/>
                </a:rPr>
                <a:t></a:t>
              </a:r>
              <a:r>
                <a:rPr lang="en-US" sz="2400" b="1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31150" name="Text Box 14"/>
            <p:cNvSpPr txBox="1">
              <a:spLocks noChangeArrowheads="1"/>
            </p:cNvSpPr>
            <p:nvPr/>
          </p:nvSpPr>
          <p:spPr bwMode="auto">
            <a:xfrm>
              <a:off x="4222" y="3570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{1, 2}</a:t>
              </a:r>
            </a:p>
          </p:txBody>
        </p:sp>
        <p:sp>
          <p:nvSpPr>
            <p:cNvPr id="731151" name="Text Box 15"/>
            <p:cNvSpPr txBox="1">
              <a:spLocks noChangeArrowheads="1"/>
            </p:cNvSpPr>
            <p:nvPr/>
          </p:nvSpPr>
          <p:spPr bwMode="auto">
            <a:xfrm>
              <a:off x="5088" y="2400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{1, 2}</a:t>
              </a:r>
            </a:p>
          </p:txBody>
        </p:sp>
        <p:sp>
          <p:nvSpPr>
            <p:cNvPr id="731152" name="Text Box 16"/>
            <p:cNvSpPr txBox="1">
              <a:spLocks noChangeArrowheads="1"/>
            </p:cNvSpPr>
            <p:nvPr/>
          </p:nvSpPr>
          <p:spPr bwMode="auto">
            <a:xfrm>
              <a:off x="2496" y="2400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{1, 2}</a:t>
              </a:r>
            </a:p>
          </p:txBody>
        </p:sp>
      </p:grpSp>
      <p:sp>
        <p:nvSpPr>
          <p:cNvPr id="19" name="Slide Number Placeholder 18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895286D-6CD5-4348-BE19-EB690A70E111}" type="slidenum">
              <a:rPr lang="en-US" sz="1400">
                <a:latin typeface="+mn-lt"/>
              </a:rPr>
              <a:pPr algn="r">
                <a:defRPr/>
              </a:pPr>
              <a:t>32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Tradeoff</a:t>
            </a:r>
            <a:endParaRPr lang="en-US"/>
          </a:p>
        </p:txBody>
      </p:sp>
      <p:sp>
        <p:nvSpPr>
          <p:cNvPr id="733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Generalizing the constraint propagation algorithm increases its time complexity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Tradeoff between time spent in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	backtracking search and time spent in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	constraint propagation</a:t>
            </a:r>
          </a:p>
          <a:p>
            <a:endParaRPr lang="en-US" dirty="0" smtClean="0"/>
          </a:p>
          <a:p>
            <a:r>
              <a:rPr lang="en-US" dirty="0" smtClean="0"/>
              <a:t>A good tradeoff when all or most constraints are binary is often to combine backtracking with forward checking and/or AC3 (with REMOVE-VALUES for two variables)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FDB4DD-F2E6-4CDA-BB72-F08BB17342A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E6E1C3F-6517-4F8E-8C09-1F96386DA21E}" type="slidenum">
              <a:rPr lang="en-US" sz="1400">
                <a:latin typeface="+mn-lt"/>
              </a:rPr>
              <a:pPr algn="r">
                <a:defRPr/>
              </a:pPr>
              <a:t>33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Modified Backtracking Algorithm with AC3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89F305-442F-4585-8DB9-63D580E3451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35234" name="Rectangle 7"/>
          <p:cNvSpPr>
            <a:spLocks noChangeArrowheads="1"/>
          </p:cNvSpPr>
          <p:nvPr/>
        </p:nvSpPr>
        <p:spPr bwMode="auto">
          <a:xfrm>
            <a:off x="609600" y="2438400"/>
            <a:ext cx="83058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371600"/>
            <a:ext cx="8763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endParaRPr lang="en-US" sz="1200" kern="0" dirty="0">
              <a:latin typeface="+mj-lt"/>
              <a:cs typeface="+mn-cs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j-lt"/>
                <a:cs typeface="+mn-cs"/>
              </a:rPr>
              <a:t>CSP-BACKTRACKING(A, </a:t>
            </a:r>
            <a:r>
              <a:rPr lang="en-US" sz="2800" kern="0" dirty="0" err="1">
                <a:latin typeface="+mj-lt"/>
                <a:cs typeface="+mn-cs"/>
              </a:rPr>
              <a:t>var</a:t>
            </a:r>
            <a:r>
              <a:rPr lang="en-US" sz="2800" kern="0" dirty="0">
                <a:latin typeface="+mj-lt"/>
                <a:cs typeface="+mn-cs"/>
              </a:rPr>
              <a:t>-domains)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  <a:defRPr/>
            </a:pPr>
            <a:r>
              <a:rPr lang="en-US" sz="2400" kern="0" dirty="0">
                <a:latin typeface="+mj-lt"/>
                <a:cs typeface="+mn-cs"/>
              </a:rPr>
              <a:t>If assignment A is complete then return A</a:t>
            </a:r>
          </a:p>
          <a:p>
            <a:pPr marL="990600" lvl="1" indent="-533400">
              <a:buClr>
                <a:srgbClr val="0033CC"/>
              </a:buClr>
              <a:buFontTx/>
              <a:buAutoNum type="arabicPeriod"/>
              <a:defRPr/>
            </a:pPr>
            <a:r>
              <a:rPr lang="en-US" sz="2400" dirty="0">
                <a:latin typeface="+mj-lt"/>
              </a:rPr>
              <a:t>Run </a:t>
            </a:r>
            <a:r>
              <a:rPr lang="en-US" sz="2400" dirty="0">
                <a:solidFill>
                  <a:srgbClr val="0033CC"/>
                </a:solidFill>
                <a:latin typeface="+mj-lt"/>
              </a:rPr>
              <a:t>AC3</a:t>
            </a:r>
            <a:r>
              <a:rPr lang="en-US" sz="2400" dirty="0">
                <a:latin typeface="+mj-lt"/>
              </a:rPr>
              <a:t> and update </a:t>
            </a:r>
            <a:r>
              <a:rPr lang="en-US" sz="2400" dirty="0" err="1">
                <a:latin typeface="+mj-lt"/>
              </a:rPr>
              <a:t>var</a:t>
            </a:r>
            <a:r>
              <a:rPr lang="en-US" sz="2400" dirty="0">
                <a:latin typeface="+mj-lt"/>
              </a:rPr>
              <a:t>-domains accordingly</a:t>
            </a:r>
          </a:p>
          <a:p>
            <a:pPr marL="990600" lvl="1" indent="-533400">
              <a:buClr>
                <a:srgbClr val="0033CC"/>
              </a:buClr>
              <a:buFontTx/>
              <a:buAutoNum type="arabicPeriod"/>
              <a:defRPr/>
            </a:pPr>
            <a:r>
              <a:rPr lang="en-US" sz="2400" dirty="0">
                <a:latin typeface="+mj-lt"/>
              </a:rPr>
              <a:t>If a variable has an empty domain then return failure</a:t>
            </a:r>
            <a:endParaRPr lang="en-US" sz="2400" kern="0" dirty="0">
              <a:latin typeface="+mj-lt"/>
              <a:cs typeface="+mn-cs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  <a:defRPr/>
            </a:pPr>
            <a:r>
              <a:rPr lang="en-US" sz="2400" kern="0" dirty="0">
                <a:latin typeface="+mj-lt"/>
                <a:cs typeface="+mn-cs"/>
              </a:rPr>
              <a:t>X </a:t>
            </a:r>
            <a:r>
              <a:rPr lang="en-US" sz="2400" kern="0" dirty="0">
                <a:latin typeface="+mj-lt"/>
                <a:cs typeface="+mn-cs"/>
                <a:sym typeface="Wingdings" pitchFamily="2" charset="2"/>
              </a:rPr>
              <a:t> select a variable not in A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  <a:defRPr/>
            </a:pPr>
            <a:r>
              <a:rPr lang="en-US" sz="2400" kern="0" dirty="0">
                <a:latin typeface="+mj-lt"/>
                <a:cs typeface="+mn-cs"/>
                <a:sym typeface="Wingdings" pitchFamily="2" charset="2"/>
              </a:rPr>
              <a:t>D  select an ordering on the domain of 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  <a:defRPr/>
            </a:pPr>
            <a:r>
              <a:rPr lang="en-US" sz="2400" kern="0" dirty="0">
                <a:latin typeface="+mj-lt"/>
                <a:cs typeface="+mn-cs"/>
                <a:sym typeface="Wingdings" pitchFamily="2" charset="2"/>
              </a:rPr>
              <a:t>For each value v in D do </a:t>
            </a:r>
            <a:endParaRPr lang="en-US" sz="2400" kern="0" dirty="0">
              <a:latin typeface="+mj-lt"/>
              <a:cs typeface="+mn-cs"/>
            </a:endParaRPr>
          </a:p>
          <a:p>
            <a:pPr marL="1752600" lvl="3" indent="-3810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lphaLcPeriod"/>
              <a:defRPr/>
            </a:pPr>
            <a:r>
              <a:rPr lang="en-US" kern="0" dirty="0">
                <a:latin typeface="+mj-lt"/>
                <a:cs typeface="+mn-cs"/>
              </a:rPr>
              <a:t>Add (</a:t>
            </a:r>
            <a:r>
              <a:rPr lang="en-US" kern="0" dirty="0" err="1">
                <a:latin typeface="+mj-lt"/>
                <a:cs typeface="+mn-cs"/>
              </a:rPr>
              <a:t>X</a:t>
            </a:r>
            <a:r>
              <a:rPr lang="en-US" sz="1600" kern="0" dirty="0" err="1">
                <a:latin typeface="+mj-lt"/>
                <a:cs typeface="+mn-cs"/>
                <a:sym typeface="Wingdings" pitchFamily="2" charset="2"/>
              </a:rPr>
              <a:t></a:t>
            </a:r>
            <a:r>
              <a:rPr lang="en-US" kern="0" dirty="0" err="1">
                <a:latin typeface="+mj-lt"/>
                <a:cs typeface="+mn-cs"/>
              </a:rPr>
              <a:t>v</a:t>
            </a:r>
            <a:r>
              <a:rPr lang="en-US" kern="0" dirty="0">
                <a:latin typeface="+mj-lt"/>
                <a:cs typeface="+mn-cs"/>
              </a:rPr>
              <a:t>) to A</a:t>
            </a:r>
          </a:p>
          <a:p>
            <a:pPr marL="1752600" lvl="3" indent="-3810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lphaLcPeriod"/>
              <a:defRPr/>
            </a:pPr>
            <a:r>
              <a:rPr lang="en-US" kern="0" dirty="0" err="1">
                <a:latin typeface="+mj-lt"/>
                <a:cs typeface="+mn-cs"/>
              </a:rPr>
              <a:t>var</a:t>
            </a:r>
            <a:r>
              <a:rPr lang="en-US" kern="0" dirty="0">
                <a:latin typeface="+mj-lt"/>
                <a:cs typeface="+mn-cs"/>
              </a:rPr>
              <a:t>-domains </a:t>
            </a:r>
            <a:r>
              <a:rPr lang="en-US" kern="0" dirty="0">
                <a:latin typeface="+mj-lt"/>
                <a:cs typeface="+mn-cs"/>
                <a:sym typeface="Wingdings" pitchFamily="2" charset="2"/>
              </a:rPr>
              <a:t></a:t>
            </a:r>
            <a:r>
              <a:rPr lang="en-US" kern="0" dirty="0">
                <a:solidFill>
                  <a:srgbClr val="0033CC"/>
                </a:solidFill>
                <a:latin typeface="+mj-lt"/>
                <a:cs typeface="+mn-cs"/>
              </a:rPr>
              <a:t> forward checking</a:t>
            </a:r>
            <a:r>
              <a:rPr lang="en-US" kern="0" dirty="0">
                <a:latin typeface="+mj-lt"/>
                <a:cs typeface="+mn-cs"/>
              </a:rPr>
              <a:t>(</a:t>
            </a:r>
            <a:r>
              <a:rPr lang="en-US" kern="0" dirty="0" err="1">
                <a:latin typeface="+mj-lt"/>
                <a:cs typeface="+mn-cs"/>
              </a:rPr>
              <a:t>var</a:t>
            </a:r>
            <a:r>
              <a:rPr lang="en-US" kern="0" dirty="0">
                <a:latin typeface="+mj-lt"/>
                <a:cs typeface="+mn-cs"/>
              </a:rPr>
              <a:t>-domains, X, v, A)</a:t>
            </a:r>
          </a:p>
          <a:p>
            <a:pPr marL="1752600" lvl="3" indent="-3810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lphaLcPeriod"/>
              <a:defRPr/>
            </a:pPr>
            <a:r>
              <a:rPr lang="en-US" kern="0" dirty="0">
                <a:latin typeface="+mj-lt"/>
                <a:cs typeface="+mn-cs"/>
              </a:rPr>
              <a:t>If no variable has an empty domain then</a:t>
            </a:r>
            <a:br>
              <a:rPr lang="en-US" kern="0" dirty="0">
                <a:latin typeface="+mj-lt"/>
                <a:cs typeface="+mn-cs"/>
              </a:rPr>
            </a:br>
            <a:r>
              <a:rPr lang="en-US" kern="0" dirty="0">
                <a:latin typeface="+mj-lt"/>
                <a:cs typeface="+mn-cs"/>
              </a:rPr>
              <a:t>(</a:t>
            </a:r>
            <a:r>
              <a:rPr lang="en-US" kern="0" dirty="0" err="1">
                <a:latin typeface="+mj-lt"/>
                <a:cs typeface="+mn-cs"/>
              </a:rPr>
              <a:t>i</a:t>
            </a:r>
            <a:r>
              <a:rPr lang="en-US" kern="0" dirty="0">
                <a:latin typeface="+mj-lt"/>
                <a:cs typeface="+mn-cs"/>
              </a:rPr>
              <a:t>)  result </a:t>
            </a:r>
            <a:r>
              <a:rPr lang="en-US" kern="0" dirty="0">
                <a:latin typeface="+mj-lt"/>
                <a:cs typeface="+mn-cs"/>
                <a:sym typeface="Wingdings" pitchFamily="2" charset="2"/>
              </a:rPr>
              <a:t> CSP-BACKTRACKING(A, </a:t>
            </a:r>
            <a:r>
              <a:rPr lang="en-US" kern="0" dirty="0" err="1">
                <a:latin typeface="+mj-lt"/>
                <a:cs typeface="+mn-cs"/>
                <a:sym typeface="Wingdings" pitchFamily="2" charset="2"/>
              </a:rPr>
              <a:t>var</a:t>
            </a:r>
            <a:r>
              <a:rPr lang="en-US" kern="0" dirty="0">
                <a:latin typeface="+mj-lt"/>
                <a:cs typeface="+mn-cs"/>
                <a:sym typeface="Wingdings" pitchFamily="2" charset="2"/>
              </a:rPr>
              <a:t>-domains)</a:t>
            </a:r>
            <a:br>
              <a:rPr lang="en-US" kern="0" dirty="0">
                <a:latin typeface="+mj-lt"/>
                <a:cs typeface="+mn-cs"/>
                <a:sym typeface="Wingdings" pitchFamily="2" charset="2"/>
              </a:rPr>
            </a:br>
            <a:r>
              <a:rPr lang="en-US" kern="0" dirty="0">
                <a:latin typeface="+mj-lt"/>
                <a:cs typeface="+mn-cs"/>
                <a:sym typeface="Wingdings" pitchFamily="2" charset="2"/>
              </a:rPr>
              <a:t>(ii) If result </a:t>
            </a:r>
            <a:r>
              <a:rPr lang="en-US" sz="2000" b="1" kern="0" dirty="0">
                <a:latin typeface="+mj-lt"/>
                <a:cs typeface="Times New Roman" pitchFamily="18" charset="0"/>
                <a:sym typeface="Symbol" pitchFamily="18" charset="2"/>
              </a:rPr>
              <a:t></a:t>
            </a:r>
            <a:r>
              <a:rPr lang="en-US" kern="0" dirty="0">
                <a:latin typeface="+mj-lt"/>
                <a:cs typeface="+mn-cs"/>
                <a:sym typeface="Wingdings" pitchFamily="2" charset="2"/>
              </a:rPr>
              <a:t> failure then return result</a:t>
            </a:r>
          </a:p>
          <a:p>
            <a:pPr marL="1752600" lvl="3" indent="-3810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lphaLcPeriod"/>
              <a:defRPr/>
            </a:pPr>
            <a:r>
              <a:rPr lang="en-US" kern="0" dirty="0">
                <a:latin typeface="+mj-lt"/>
                <a:cs typeface="+mn-cs"/>
              </a:rPr>
              <a:t>Remove (</a:t>
            </a:r>
            <a:r>
              <a:rPr lang="en-US" kern="0" dirty="0" err="1">
                <a:latin typeface="+mj-lt"/>
                <a:cs typeface="+mn-cs"/>
              </a:rPr>
              <a:t>X</a:t>
            </a:r>
            <a:r>
              <a:rPr lang="en-US" sz="1600" kern="0" dirty="0" err="1">
                <a:latin typeface="+mj-lt"/>
                <a:cs typeface="+mn-cs"/>
                <a:sym typeface="Wingdings" pitchFamily="2" charset="2"/>
              </a:rPr>
              <a:t></a:t>
            </a:r>
            <a:r>
              <a:rPr lang="en-US" kern="0" dirty="0" err="1">
                <a:latin typeface="+mj-lt"/>
                <a:cs typeface="+mn-cs"/>
              </a:rPr>
              <a:t>v</a:t>
            </a:r>
            <a:r>
              <a:rPr lang="en-US" kern="0" dirty="0">
                <a:latin typeface="+mj-lt"/>
                <a:cs typeface="+mn-cs"/>
              </a:rPr>
              <a:t>) from A</a:t>
            </a:r>
            <a:endParaRPr lang="en-US" kern="0" dirty="0">
              <a:latin typeface="+mj-lt"/>
              <a:cs typeface="+mn-cs"/>
              <a:sym typeface="Wingdings" pitchFamily="2" charset="2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Tx/>
              <a:buAutoNum type="arabicPeriod"/>
              <a:defRPr/>
            </a:pPr>
            <a:r>
              <a:rPr lang="en-US" sz="2400" kern="0" dirty="0">
                <a:latin typeface="+mj-lt"/>
                <a:cs typeface="+mn-cs"/>
                <a:sym typeface="Wingdings" pitchFamily="2" charset="2"/>
              </a:rPr>
              <a:t>Return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Complete Example:</a:t>
            </a:r>
            <a:br>
              <a:rPr lang="en-US" smtClean="0"/>
            </a:br>
            <a:r>
              <a:rPr lang="en-US" smtClean="0"/>
              <a:t>4-Queens Problem</a:t>
            </a:r>
            <a:endParaRPr lang="en-US"/>
          </a:p>
        </p:txBody>
      </p:sp>
      <p:sp>
        <p:nvSpPr>
          <p:cNvPr id="3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BDF66-18AE-44D0-887C-23613F88298A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737283" name="Group 38"/>
          <p:cNvGrpSpPr>
            <a:grpSpLocks/>
          </p:cNvGrpSpPr>
          <p:nvPr/>
        </p:nvGrpSpPr>
        <p:grpSpPr bwMode="auto">
          <a:xfrm>
            <a:off x="1219200" y="2146300"/>
            <a:ext cx="6729413" cy="3270250"/>
            <a:chOff x="768" y="1352"/>
            <a:chExt cx="4239" cy="2060"/>
          </a:xfrm>
        </p:grpSpPr>
        <p:grpSp>
          <p:nvGrpSpPr>
            <p:cNvPr id="737284" name="Group 27"/>
            <p:cNvGrpSpPr>
              <a:grpSpLocks/>
            </p:cNvGrpSpPr>
            <p:nvPr/>
          </p:nvGrpSpPr>
          <p:grpSpPr bwMode="auto">
            <a:xfrm>
              <a:off x="768" y="1680"/>
              <a:ext cx="1344" cy="1385"/>
              <a:chOff x="624" y="1783"/>
              <a:chExt cx="1344" cy="1385"/>
            </a:xfrm>
          </p:grpSpPr>
          <p:grpSp>
            <p:nvGrpSpPr>
              <p:cNvPr id="737285" name="Group 17"/>
              <p:cNvGrpSpPr>
                <a:grpSpLocks/>
              </p:cNvGrpSpPr>
              <p:nvPr/>
            </p:nvGrpSpPr>
            <p:grpSpPr bwMode="auto">
              <a:xfrm>
                <a:off x="816" y="2016"/>
                <a:ext cx="1152" cy="1152"/>
                <a:chOff x="576" y="1728"/>
                <a:chExt cx="1152" cy="1152"/>
              </a:xfrm>
            </p:grpSpPr>
            <p:sp>
              <p:nvSpPr>
                <p:cNvPr id="737286" name="Rectangle 8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1152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737287" name="Rectangle 9"/>
                <p:cNvSpPr>
                  <a:spLocks noChangeArrowheads="1"/>
                </p:cNvSpPr>
                <p:nvPr/>
              </p:nvSpPr>
              <p:spPr bwMode="auto">
                <a:xfrm>
                  <a:off x="864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737288" name="Rectangle 10"/>
                <p:cNvSpPr>
                  <a:spLocks noChangeArrowheads="1"/>
                </p:cNvSpPr>
                <p:nvPr/>
              </p:nvSpPr>
              <p:spPr bwMode="auto">
                <a:xfrm>
                  <a:off x="1152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737289" name="Rectangle 11"/>
                <p:cNvSpPr>
                  <a:spLocks noChangeArrowheads="1"/>
                </p:cNvSpPr>
                <p:nvPr/>
              </p:nvSpPr>
              <p:spPr bwMode="auto">
                <a:xfrm>
                  <a:off x="864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737290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737291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737292" name="Rectangle 14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737293" name="Rectangle 15"/>
                <p:cNvSpPr>
                  <a:spLocks noChangeArrowheads="1"/>
                </p:cNvSpPr>
                <p:nvPr/>
              </p:nvSpPr>
              <p:spPr bwMode="auto">
                <a:xfrm>
                  <a:off x="576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737294" name="Rectangle 16"/>
                <p:cNvSpPr>
                  <a:spLocks noChangeArrowheads="1"/>
                </p:cNvSpPr>
                <p:nvPr/>
              </p:nvSpPr>
              <p:spPr bwMode="auto">
                <a:xfrm>
                  <a:off x="1440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737295" name="Text Box 19"/>
              <p:cNvSpPr txBox="1">
                <a:spLocks noChangeArrowheads="1"/>
              </p:cNvSpPr>
              <p:nvPr/>
            </p:nvSpPr>
            <p:spPr bwMode="auto">
              <a:xfrm>
                <a:off x="624" y="2023"/>
                <a:ext cx="1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20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37296" name="Text Box 20"/>
              <p:cNvSpPr txBox="1">
                <a:spLocks noChangeArrowheads="1"/>
              </p:cNvSpPr>
              <p:nvPr/>
            </p:nvSpPr>
            <p:spPr bwMode="auto">
              <a:xfrm>
                <a:off x="624" y="259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737297" name="Text Box 21"/>
              <p:cNvSpPr txBox="1">
                <a:spLocks noChangeArrowheads="1"/>
              </p:cNvSpPr>
              <p:nvPr/>
            </p:nvSpPr>
            <p:spPr bwMode="auto">
              <a:xfrm>
                <a:off x="624" y="2311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20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37298" name="Text Box 22"/>
              <p:cNvSpPr txBox="1">
                <a:spLocks noChangeArrowheads="1"/>
              </p:cNvSpPr>
              <p:nvPr/>
            </p:nvSpPr>
            <p:spPr bwMode="auto">
              <a:xfrm>
                <a:off x="624" y="288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37299" name="Text Box 23"/>
              <p:cNvSpPr txBox="1">
                <a:spLocks noChangeArrowheads="1"/>
              </p:cNvSpPr>
              <p:nvPr/>
            </p:nvSpPr>
            <p:spPr bwMode="auto">
              <a:xfrm>
                <a:off x="1440" y="1783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737300" name="Text Box 24"/>
              <p:cNvSpPr txBox="1">
                <a:spLocks noChangeArrowheads="1"/>
              </p:cNvSpPr>
              <p:nvPr/>
            </p:nvSpPr>
            <p:spPr bwMode="auto">
              <a:xfrm>
                <a:off x="1152" y="1783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20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37301" name="Text Box 25"/>
              <p:cNvSpPr txBox="1">
                <a:spLocks noChangeArrowheads="1"/>
              </p:cNvSpPr>
              <p:nvPr/>
            </p:nvSpPr>
            <p:spPr bwMode="auto">
              <a:xfrm>
                <a:off x="1728" y="1783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37302" name="Text Box 26"/>
              <p:cNvSpPr txBox="1">
                <a:spLocks noChangeArrowheads="1"/>
              </p:cNvSpPr>
              <p:nvPr/>
            </p:nvSpPr>
            <p:spPr bwMode="auto">
              <a:xfrm>
                <a:off x="864" y="1783"/>
                <a:ext cx="1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2000">
                    <a:latin typeface="Comic Sans MS" pitchFamily="66" charset="0"/>
                  </a:rPr>
                  <a:t>1</a:t>
                </a:r>
              </a:p>
            </p:txBody>
          </p:sp>
        </p:grpSp>
        <p:grpSp>
          <p:nvGrpSpPr>
            <p:cNvPr id="737303" name="Group 35"/>
            <p:cNvGrpSpPr>
              <a:grpSpLocks/>
            </p:cNvGrpSpPr>
            <p:nvPr/>
          </p:nvGrpSpPr>
          <p:grpSpPr bwMode="auto">
            <a:xfrm>
              <a:off x="2709" y="1352"/>
              <a:ext cx="2298" cy="2060"/>
              <a:chOff x="2466" y="1352"/>
              <a:chExt cx="2298" cy="2060"/>
            </a:xfrm>
          </p:grpSpPr>
          <p:grpSp>
            <p:nvGrpSpPr>
              <p:cNvPr id="737304" name="Group 28"/>
              <p:cNvGrpSpPr>
                <a:grpSpLocks/>
              </p:cNvGrpSpPr>
              <p:nvPr/>
            </p:nvGrpSpPr>
            <p:grpSpPr bwMode="auto">
              <a:xfrm>
                <a:off x="2466" y="1352"/>
                <a:ext cx="2298" cy="2060"/>
                <a:chOff x="2466" y="1352"/>
                <a:chExt cx="2298" cy="2060"/>
              </a:xfrm>
            </p:grpSpPr>
            <p:sp>
              <p:nvSpPr>
                <p:cNvPr id="73730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466" y="1352"/>
                  <a:ext cx="858" cy="5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sz="2400">
                      <a:latin typeface="Comic Sans MS" pitchFamily="66" charset="0"/>
                    </a:rPr>
                    <a:t>X</a:t>
                  </a:r>
                  <a:r>
                    <a:rPr lang="en-US" sz="2400" baseline="-25000">
                      <a:latin typeface="Comic Sans MS" pitchFamily="66" charset="0"/>
                    </a:rPr>
                    <a:t>1</a:t>
                  </a:r>
                </a:p>
                <a:p>
                  <a:pPr algn="ctr"/>
                  <a:r>
                    <a:rPr lang="en-US" sz="2400">
                      <a:latin typeface="Comic Sans MS" pitchFamily="66" charset="0"/>
                    </a:rPr>
                    <a:t>{1,2,3,4}</a:t>
                  </a:r>
                </a:p>
              </p:txBody>
            </p:sp>
            <p:sp>
              <p:nvSpPr>
                <p:cNvPr id="73730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466" y="2888"/>
                  <a:ext cx="858" cy="5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sz="2400">
                      <a:latin typeface="Comic Sans MS" pitchFamily="66" charset="0"/>
                    </a:rPr>
                    <a:t>X</a:t>
                  </a:r>
                  <a:r>
                    <a:rPr lang="en-US" sz="2400" baseline="-25000">
                      <a:latin typeface="Comic Sans MS" pitchFamily="66" charset="0"/>
                    </a:rPr>
                    <a:t>3</a:t>
                  </a:r>
                </a:p>
                <a:p>
                  <a:pPr algn="ctr"/>
                  <a:r>
                    <a:rPr lang="en-US" sz="2400">
                      <a:latin typeface="Comic Sans MS" pitchFamily="66" charset="0"/>
                    </a:rPr>
                    <a:t>{1,2,3,4}</a:t>
                  </a:r>
                </a:p>
              </p:txBody>
            </p:sp>
            <p:sp>
              <p:nvSpPr>
                <p:cNvPr id="73730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906" y="2888"/>
                  <a:ext cx="858" cy="5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sz="2400">
                      <a:latin typeface="Comic Sans MS" pitchFamily="66" charset="0"/>
                    </a:rPr>
                    <a:t>X</a:t>
                  </a:r>
                  <a:r>
                    <a:rPr lang="en-US" sz="2400" baseline="-25000">
                      <a:latin typeface="Comic Sans MS" pitchFamily="66" charset="0"/>
                    </a:rPr>
                    <a:t>4</a:t>
                  </a:r>
                </a:p>
                <a:p>
                  <a:pPr algn="ctr"/>
                  <a:r>
                    <a:rPr lang="en-US" sz="2400">
                      <a:latin typeface="Comic Sans MS" pitchFamily="66" charset="0"/>
                    </a:rPr>
                    <a:t>{1,2,3,4}</a:t>
                  </a:r>
                </a:p>
              </p:txBody>
            </p:sp>
            <p:sp>
              <p:nvSpPr>
                <p:cNvPr id="73730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06" y="1352"/>
                  <a:ext cx="858" cy="5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sz="2400">
                      <a:latin typeface="Comic Sans MS" pitchFamily="66" charset="0"/>
                    </a:rPr>
                    <a:t>X</a:t>
                  </a:r>
                  <a:r>
                    <a:rPr lang="en-US" sz="2400" baseline="-25000">
                      <a:latin typeface="Comic Sans MS" pitchFamily="66" charset="0"/>
                    </a:rPr>
                    <a:t>2</a:t>
                  </a:r>
                </a:p>
                <a:p>
                  <a:pPr algn="ctr"/>
                  <a:r>
                    <a:rPr lang="en-US" sz="2400">
                      <a:latin typeface="Comic Sans MS" pitchFamily="66" charset="0"/>
                    </a:rPr>
                    <a:t>{1,2,3,4}</a:t>
                  </a:r>
                </a:p>
              </p:txBody>
            </p:sp>
          </p:grpSp>
          <p:sp>
            <p:nvSpPr>
              <p:cNvPr id="737309" name="Line 29"/>
              <p:cNvSpPr>
                <a:spLocks noChangeShapeType="1"/>
              </p:cNvSpPr>
              <p:nvPr/>
            </p:nvSpPr>
            <p:spPr bwMode="auto">
              <a:xfrm>
                <a:off x="3360" y="158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310" name="Line 30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311" name="Line 31"/>
              <p:cNvSpPr>
                <a:spLocks noChangeShapeType="1"/>
              </p:cNvSpPr>
              <p:nvPr/>
            </p:nvSpPr>
            <p:spPr bwMode="auto">
              <a:xfrm>
                <a:off x="3360" y="312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312" name="Line 32"/>
              <p:cNvSpPr>
                <a:spLocks noChangeShapeType="1"/>
              </p:cNvSpPr>
              <p:nvPr/>
            </p:nvSpPr>
            <p:spPr bwMode="auto">
              <a:xfrm>
                <a:off x="4320" y="187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313" name="Line 33"/>
              <p:cNvSpPr>
                <a:spLocks noChangeShapeType="1"/>
              </p:cNvSpPr>
              <p:nvPr/>
            </p:nvSpPr>
            <p:spPr bwMode="auto">
              <a:xfrm>
                <a:off x="3312" y="1872"/>
                <a:ext cx="576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314" name="Line 34"/>
              <p:cNvSpPr>
                <a:spLocks noChangeShapeType="1"/>
              </p:cNvSpPr>
              <p:nvPr/>
            </p:nvSpPr>
            <p:spPr bwMode="auto">
              <a:xfrm flipH="1">
                <a:off x="3360" y="1872"/>
                <a:ext cx="528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57061" name="Text Box 37"/>
          <p:cNvSpPr txBox="1">
            <a:spLocks noChangeArrowheads="1"/>
          </p:cNvSpPr>
          <p:nvPr/>
        </p:nvSpPr>
        <p:spPr bwMode="auto">
          <a:xfrm>
            <a:off x="533400" y="556260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5138" indent="-465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+mj-lt"/>
              </a:rPr>
              <a:t>1)</a:t>
            </a:r>
            <a:r>
              <a:rPr lang="en-US" sz="2400" dirty="0">
                <a:latin typeface="+mj-lt"/>
              </a:rPr>
              <a:t>  The modified backtracking algorithm starts by calling AC3, which removes no value</a:t>
            </a:r>
          </a:p>
        </p:txBody>
      </p:sp>
      <p:sp>
        <p:nvSpPr>
          <p:cNvPr id="38" name="Slide Number Placeholder 3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77EA070-3B00-43F2-95B5-C7F138FA3777}" type="slidenum">
              <a:rPr lang="en-US" sz="1400">
                <a:latin typeface="+mn-lt"/>
              </a:rPr>
              <a:pPr algn="r">
                <a:defRPr/>
              </a:pPr>
              <a:t>35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4-Queens Problem</a:t>
            </a:r>
            <a:endParaRPr lang="en-US"/>
          </a:p>
        </p:txBody>
      </p:sp>
      <p:sp>
        <p:nvSpPr>
          <p:cNvPr id="3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67A7D3-D1F2-42AF-8A8C-BC6727D9B3F4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739331" name="Group 3"/>
          <p:cNvGrpSpPr>
            <a:grpSpLocks/>
          </p:cNvGrpSpPr>
          <p:nvPr/>
        </p:nvGrpSpPr>
        <p:grpSpPr bwMode="auto">
          <a:xfrm>
            <a:off x="1219200" y="2678113"/>
            <a:ext cx="2133600" cy="2198687"/>
            <a:chOff x="624" y="1783"/>
            <a:chExt cx="1344" cy="1385"/>
          </a:xfrm>
        </p:grpSpPr>
        <p:grpSp>
          <p:nvGrpSpPr>
            <p:cNvPr id="739332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739333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39334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39335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39336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39337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39338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39339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39340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39341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739342" name="Text Box 14"/>
            <p:cNvSpPr txBox="1">
              <a:spLocks noChangeArrowheads="1"/>
            </p:cNvSpPr>
            <p:nvPr/>
          </p:nvSpPr>
          <p:spPr bwMode="auto">
            <a:xfrm>
              <a:off x="624" y="202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39343" name="Text Box 15"/>
            <p:cNvSpPr txBox="1">
              <a:spLocks noChangeArrowheads="1"/>
            </p:cNvSpPr>
            <p:nvPr/>
          </p:nvSpPr>
          <p:spPr bwMode="auto">
            <a:xfrm>
              <a:off x="624" y="259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39344" name="Text Box 16"/>
            <p:cNvSpPr txBox="1">
              <a:spLocks noChangeArrowheads="1"/>
            </p:cNvSpPr>
            <p:nvPr/>
          </p:nvSpPr>
          <p:spPr bwMode="auto">
            <a:xfrm>
              <a:off x="624" y="231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39345" name="Text Box 17"/>
            <p:cNvSpPr txBox="1">
              <a:spLocks noChangeArrowheads="1"/>
            </p:cNvSpPr>
            <p:nvPr/>
          </p:nvSpPr>
          <p:spPr bwMode="auto">
            <a:xfrm>
              <a:off x="624" y="288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39346" name="Text Box 18"/>
            <p:cNvSpPr txBox="1">
              <a:spLocks noChangeArrowheads="1"/>
            </p:cNvSpPr>
            <p:nvPr/>
          </p:nvSpPr>
          <p:spPr bwMode="auto">
            <a:xfrm>
              <a:off x="1440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39347" name="Text Box 19"/>
            <p:cNvSpPr txBox="1">
              <a:spLocks noChangeArrowheads="1"/>
            </p:cNvSpPr>
            <p:nvPr/>
          </p:nvSpPr>
          <p:spPr bwMode="auto">
            <a:xfrm>
              <a:off x="1152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39348" name="Text Box 20"/>
            <p:cNvSpPr txBox="1">
              <a:spLocks noChangeArrowheads="1"/>
            </p:cNvSpPr>
            <p:nvPr/>
          </p:nvSpPr>
          <p:spPr bwMode="auto">
            <a:xfrm>
              <a:off x="1728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39349" name="Text Box 21"/>
            <p:cNvSpPr txBox="1">
              <a:spLocks noChangeArrowheads="1"/>
            </p:cNvSpPr>
            <p:nvPr/>
          </p:nvSpPr>
          <p:spPr bwMode="auto">
            <a:xfrm>
              <a:off x="864" y="178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739350" name="Group 22"/>
          <p:cNvGrpSpPr>
            <a:grpSpLocks/>
          </p:cNvGrpSpPr>
          <p:nvPr/>
        </p:nvGrpSpPr>
        <p:grpSpPr bwMode="auto">
          <a:xfrm>
            <a:off x="4300538" y="2146300"/>
            <a:ext cx="3648075" cy="3270250"/>
            <a:chOff x="2466" y="1352"/>
            <a:chExt cx="2298" cy="2060"/>
          </a:xfrm>
        </p:grpSpPr>
        <p:grpSp>
          <p:nvGrpSpPr>
            <p:cNvPr id="739351" name="Group 23"/>
            <p:cNvGrpSpPr>
              <a:grpSpLocks/>
            </p:cNvGrpSpPr>
            <p:nvPr/>
          </p:nvGrpSpPr>
          <p:grpSpPr bwMode="auto">
            <a:xfrm>
              <a:off x="2466" y="1352"/>
              <a:ext cx="2298" cy="2060"/>
              <a:chOff x="2466" y="1352"/>
              <a:chExt cx="2298" cy="2060"/>
            </a:xfrm>
          </p:grpSpPr>
          <p:sp>
            <p:nvSpPr>
              <p:cNvPr id="739352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,2,3,4}</a:t>
                </a:r>
              </a:p>
            </p:txBody>
          </p:sp>
          <p:sp>
            <p:nvSpPr>
              <p:cNvPr id="739353" name="Text Box 25"/>
              <p:cNvSpPr txBox="1">
                <a:spLocks noChangeArrowheads="1"/>
              </p:cNvSpPr>
              <p:nvPr/>
            </p:nvSpPr>
            <p:spPr bwMode="auto">
              <a:xfrm>
                <a:off x="246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3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{1,2,3,4}</a:t>
                </a:r>
              </a:p>
            </p:txBody>
          </p:sp>
          <p:sp>
            <p:nvSpPr>
              <p:cNvPr id="739354" name="Text Box 26"/>
              <p:cNvSpPr txBox="1">
                <a:spLocks noChangeArrowheads="1"/>
              </p:cNvSpPr>
              <p:nvPr/>
            </p:nvSpPr>
            <p:spPr bwMode="auto">
              <a:xfrm>
                <a:off x="390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4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{1,2,3,4}</a:t>
                </a:r>
              </a:p>
            </p:txBody>
          </p:sp>
          <p:sp>
            <p:nvSpPr>
              <p:cNvPr id="739355" name="Text Box 27"/>
              <p:cNvSpPr txBox="1">
                <a:spLocks noChangeArrowheads="1"/>
              </p:cNvSpPr>
              <p:nvPr/>
            </p:nvSpPr>
            <p:spPr bwMode="auto">
              <a:xfrm>
                <a:off x="390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2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{1,2,3,4}</a:t>
                </a:r>
              </a:p>
            </p:txBody>
          </p:sp>
        </p:grpSp>
        <p:sp>
          <p:nvSpPr>
            <p:cNvPr id="739356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9357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9358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9359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9360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9361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9362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9363" name="Text Box 47"/>
          <p:cNvSpPr txBox="1">
            <a:spLocks noChangeArrowheads="1"/>
          </p:cNvSpPr>
          <p:nvPr/>
        </p:nvSpPr>
        <p:spPr bwMode="auto">
          <a:xfrm>
            <a:off x="533400" y="55626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5138" indent="-465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+mj-lt"/>
              </a:rPr>
              <a:t>2)</a:t>
            </a:r>
            <a:r>
              <a:rPr lang="en-US" sz="2400" dirty="0">
                <a:latin typeface="+mj-lt"/>
              </a:rPr>
              <a:t>	The backtracking algorithm then selects a variable and a value for this variable. No heuristic helps in this selection. X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and the value 1 are arbitrarily selected</a:t>
            </a:r>
          </a:p>
        </p:txBody>
      </p:sp>
      <p:sp>
        <p:nvSpPr>
          <p:cNvPr id="38" name="Slide Number Placeholder 3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135DB49-3355-4721-AEAB-720EC0766F28}" type="slidenum">
              <a:rPr lang="en-US" sz="1400">
                <a:latin typeface="+mn-lt"/>
              </a:rPr>
              <a:pPr algn="r">
                <a:defRPr/>
              </a:pPr>
              <a:t>36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4-Queens Problem</a:t>
            </a:r>
            <a:endParaRPr lang="en-US"/>
          </a:p>
        </p:txBody>
      </p:sp>
      <p:sp>
        <p:nvSpPr>
          <p:cNvPr id="4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4BF172-C4AA-4BCB-A905-800057E724E1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41379" name="Group 3"/>
          <p:cNvGrpSpPr>
            <a:grpSpLocks/>
          </p:cNvGrpSpPr>
          <p:nvPr/>
        </p:nvGrpSpPr>
        <p:grpSpPr bwMode="auto">
          <a:xfrm>
            <a:off x="1219200" y="2678113"/>
            <a:ext cx="2133600" cy="2198687"/>
            <a:chOff x="624" y="1783"/>
            <a:chExt cx="1344" cy="1385"/>
          </a:xfrm>
        </p:grpSpPr>
        <p:grpSp>
          <p:nvGrpSpPr>
            <p:cNvPr id="741380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741381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1382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1383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1384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1385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1386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1387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1388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1389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741390" name="Text Box 14"/>
            <p:cNvSpPr txBox="1">
              <a:spLocks noChangeArrowheads="1"/>
            </p:cNvSpPr>
            <p:nvPr/>
          </p:nvSpPr>
          <p:spPr bwMode="auto">
            <a:xfrm>
              <a:off x="624" y="202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1391" name="Text Box 15"/>
            <p:cNvSpPr txBox="1">
              <a:spLocks noChangeArrowheads="1"/>
            </p:cNvSpPr>
            <p:nvPr/>
          </p:nvSpPr>
          <p:spPr bwMode="auto">
            <a:xfrm>
              <a:off x="624" y="259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41392" name="Text Box 16"/>
            <p:cNvSpPr txBox="1">
              <a:spLocks noChangeArrowheads="1"/>
            </p:cNvSpPr>
            <p:nvPr/>
          </p:nvSpPr>
          <p:spPr bwMode="auto">
            <a:xfrm>
              <a:off x="624" y="231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41393" name="Text Box 17"/>
            <p:cNvSpPr txBox="1">
              <a:spLocks noChangeArrowheads="1"/>
            </p:cNvSpPr>
            <p:nvPr/>
          </p:nvSpPr>
          <p:spPr bwMode="auto">
            <a:xfrm>
              <a:off x="624" y="288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1394" name="Text Box 18"/>
            <p:cNvSpPr txBox="1">
              <a:spLocks noChangeArrowheads="1"/>
            </p:cNvSpPr>
            <p:nvPr/>
          </p:nvSpPr>
          <p:spPr bwMode="auto">
            <a:xfrm>
              <a:off x="1440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41395" name="Text Box 19"/>
            <p:cNvSpPr txBox="1">
              <a:spLocks noChangeArrowheads="1"/>
            </p:cNvSpPr>
            <p:nvPr/>
          </p:nvSpPr>
          <p:spPr bwMode="auto">
            <a:xfrm>
              <a:off x="1152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41396" name="Text Box 20"/>
            <p:cNvSpPr txBox="1">
              <a:spLocks noChangeArrowheads="1"/>
            </p:cNvSpPr>
            <p:nvPr/>
          </p:nvSpPr>
          <p:spPr bwMode="auto">
            <a:xfrm>
              <a:off x="1728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1397" name="Text Box 21"/>
            <p:cNvSpPr txBox="1">
              <a:spLocks noChangeArrowheads="1"/>
            </p:cNvSpPr>
            <p:nvPr/>
          </p:nvSpPr>
          <p:spPr bwMode="auto">
            <a:xfrm>
              <a:off x="864" y="178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741398" name="Group 22"/>
          <p:cNvGrpSpPr>
            <a:grpSpLocks/>
          </p:cNvGrpSpPr>
          <p:nvPr/>
        </p:nvGrpSpPr>
        <p:grpSpPr bwMode="auto">
          <a:xfrm>
            <a:off x="4300538" y="2146300"/>
            <a:ext cx="3648075" cy="3270250"/>
            <a:chOff x="2466" y="1352"/>
            <a:chExt cx="2298" cy="2060"/>
          </a:xfrm>
        </p:grpSpPr>
        <p:grpSp>
          <p:nvGrpSpPr>
            <p:cNvPr id="741399" name="Group 23"/>
            <p:cNvGrpSpPr>
              <a:grpSpLocks/>
            </p:cNvGrpSpPr>
            <p:nvPr/>
          </p:nvGrpSpPr>
          <p:grpSpPr bwMode="auto">
            <a:xfrm>
              <a:off x="2466" y="1352"/>
              <a:ext cx="2298" cy="2060"/>
              <a:chOff x="2466" y="1352"/>
              <a:chExt cx="2298" cy="2060"/>
            </a:xfrm>
          </p:grpSpPr>
          <p:sp>
            <p:nvSpPr>
              <p:cNvPr id="741400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,2,3,4}</a:t>
                </a:r>
              </a:p>
            </p:txBody>
          </p:sp>
          <p:sp>
            <p:nvSpPr>
              <p:cNvPr id="741401" name="Text Box 25"/>
              <p:cNvSpPr txBox="1">
                <a:spLocks noChangeArrowheads="1"/>
              </p:cNvSpPr>
              <p:nvPr/>
            </p:nvSpPr>
            <p:spPr bwMode="auto">
              <a:xfrm>
                <a:off x="246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3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3</a:t>
                </a:r>
                <a:r>
                  <a:rPr lang="en-US" sz="2400">
                    <a:latin typeface="Comic Sans MS" pitchFamily="66" charset="0"/>
                  </a:rPr>
                  <a:t>,4}</a:t>
                </a:r>
              </a:p>
            </p:txBody>
          </p:sp>
          <p:sp>
            <p:nvSpPr>
              <p:cNvPr id="741402" name="Text Box 26"/>
              <p:cNvSpPr txBox="1">
                <a:spLocks noChangeArrowheads="1"/>
              </p:cNvSpPr>
              <p:nvPr/>
            </p:nvSpPr>
            <p:spPr bwMode="auto">
              <a:xfrm>
                <a:off x="390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4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,2,3,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4</a:t>
                </a:r>
                <a:r>
                  <a:rPr lang="en-US" sz="2400">
                    <a:latin typeface="Comic Sans MS" pitchFamily="66" charset="0"/>
                  </a:rPr>
                  <a:t>}</a:t>
                </a:r>
              </a:p>
            </p:txBody>
          </p:sp>
          <p:sp>
            <p:nvSpPr>
              <p:cNvPr id="741403" name="Text Box 27"/>
              <p:cNvSpPr txBox="1">
                <a:spLocks noChangeArrowheads="1"/>
              </p:cNvSpPr>
              <p:nvPr/>
            </p:nvSpPr>
            <p:spPr bwMode="auto">
              <a:xfrm>
                <a:off x="390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2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,3,4}</a:t>
                </a:r>
              </a:p>
            </p:txBody>
          </p:sp>
        </p:grpSp>
        <p:sp>
          <p:nvSpPr>
            <p:cNvPr id="741404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1405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1406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1407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1408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1409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1410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41411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741412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1413" name="Oval 37"/>
            <p:cNvSpPr>
              <a:spLocks noChangeArrowheads="1"/>
            </p:cNvSpPr>
            <p:nvPr/>
          </p:nvSpPr>
          <p:spPr bwMode="auto">
            <a:xfrm>
              <a:off x="1584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1414" name="Oval 38"/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1415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1416" name="Oval 40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1417" name="Oval 41"/>
            <p:cNvSpPr>
              <a:spLocks noChangeArrowheads="1"/>
            </p:cNvSpPr>
            <p:nvPr/>
          </p:nvSpPr>
          <p:spPr bwMode="auto">
            <a:xfrm>
              <a:off x="1584" y="254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741418" name="Text Box 50"/>
          <p:cNvSpPr txBox="1">
            <a:spLocks noChangeArrowheads="1"/>
          </p:cNvSpPr>
          <p:nvPr/>
        </p:nvSpPr>
        <p:spPr bwMode="auto">
          <a:xfrm>
            <a:off x="533400" y="55626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5138" indent="-465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+mj-lt"/>
              </a:rPr>
              <a:t>3)</a:t>
            </a:r>
            <a:r>
              <a:rPr lang="en-US" sz="2400">
                <a:latin typeface="+mj-lt"/>
              </a:rPr>
              <a:t>	The algorithm performs forward checking, which eliminates 2 values in each other variable’s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4-Queens Problem</a:t>
            </a:r>
            <a:endParaRPr lang="en-US"/>
          </a:p>
        </p:txBody>
      </p:sp>
      <p:sp>
        <p:nvSpPr>
          <p:cNvPr id="4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BE1460-03BD-44A8-AB84-905BA5912286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743427" name="Group 3"/>
          <p:cNvGrpSpPr>
            <a:grpSpLocks/>
          </p:cNvGrpSpPr>
          <p:nvPr/>
        </p:nvGrpSpPr>
        <p:grpSpPr bwMode="auto">
          <a:xfrm>
            <a:off x="1219200" y="2678113"/>
            <a:ext cx="2133600" cy="2198687"/>
            <a:chOff x="624" y="1783"/>
            <a:chExt cx="1344" cy="1385"/>
          </a:xfrm>
        </p:grpSpPr>
        <p:grpSp>
          <p:nvGrpSpPr>
            <p:cNvPr id="743428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743429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3430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3431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3432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3433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3434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3435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3436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3437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743438" name="Text Box 14"/>
            <p:cNvSpPr txBox="1">
              <a:spLocks noChangeArrowheads="1"/>
            </p:cNvSpPr>
            <p:nvPr/>
          </p:nvSpPr>
          <p:spPr bwMode="auto">
            <a:xfrm>
              <a:off x="624" y="202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3439" name="Text Box 15"/>
            <p:cNvSpPr txBox="1">
              <a:spLocks noChangeArrowheads="1"/>
            </p:cNvSpPr>
            <p:nvPr/>
          </p:nvSpPr>
          <p:spPr bwMode="auto">
            <a:xfrm>
              <a:off x="624" y="259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43440" name="Text Box 16"/>
            <p:cNvSpPr txBox="1">
              <a:spLocks noChangeArrowheads="1"/>
            </p:cNvSpPr>
            <p:nvPr/>
          </p:nvSpPr>
          <p:spPr bwMode="auto">
            <a:xfrm>
              <a:off x="624" y="231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43441" name="Text Box 17"/>
            <p:cNvSpPr txBox="1">
              <a:spLocks noChangeArrowheads="1"/>
            </p:cNvSpPr>
            <p:nvPr/>
          </p:nvSpPr>
          <p:spPr bwMode="auto">
            <a:xfrm>
              <a:off x="624" y="288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3442" name="Text Box 18"/>
            <p:cNvSpPr txBox="1">
              <a:spLocks noChangeArrowheads="1"/>
            </p:cNvSpPr>
            <p:nvPr/>
          </p:nvSpPr>
          <p:spPr bwMode="auto">
            <a:xfrm>
              <a:off x="1440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43443" name="Text Box 19"/>
            <p:cNvSpPr txBox="1">
              <a:spLocks noChangeArrowheads="1"/>
            </p:cNvSpPr>
            <p:nvPr/>
          </p:nvSpPr>
          <p:spPr bwMode="auto">
            <a:xfrm>
              <a:off x="1152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43444" name="Text Box 20"/>
            <p:cNvSpPr txBox="1">
              <a:spLocks noChangeArrowheads="1"/>
            </p:cNvSpPr>
            <p:nvPr/>
          </p:nvSpPr>
          <p:spPr bwMode="auto">
            <a:xfrm>
              <a:off x="1728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3445" name="Text Box 21"/>
            <p:cNvSpPr txBox="1">
              <a:spLocks noChangeArrowheads="1"/>
            </p:cNvSpPr>
            <p:nvPr/>
          </p:nvSpPr>
          <p:spPr bwMode="auto">
            <a:xfrm>
              <a:off x="864" y="178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743446" name="Group 22"/>
          <p:cNvGrpSpPr>
            <a:grpSpLocks/>
          </p:cNvGrpSpPr>
          <p:nvPr/>
        </p:nvGrpSpPr>
        <p:grpSpPr bwMode="auto">
          <a:xfrm>
            <a:off x="4300538" y="2146300"/>
            <a:ext cx="3648075" cy="3270250"/>
            <a:chOff x="2466" y="1352"/>
            <a:chExt cx="2298" cy="2060"/>
          </a:xfrm>
        </p:grpSpPr>
        <p:grpSp>
          <p:nvGrpSpPr>
            <p:cNvPr id="743447" name="Group 23"/>
            <p:cNvGrpSpPr>
              <a:grpSpLocks/>
            </p:cNvGrpSpPr>
            <p:nvPr/>
          </p:nvGrpSpPr>
          <p:grpSpPr bwMode="auto">
            <a:xfrm>
              <a:off x="2466" y="1352"/>
              <a:ext cx="2298" cy="2060"/>
              <a:chOff x="2466" y="1352"/>
              <a:chExt cx="2298" cy="2060"/>
            </a:xfrm>
          </p:grpSpPr>
          <p:sp>
            <p:nvSpPr>
              <p:cNvPr id="743448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,2,3,4}</a:t>
                </a:r>
              </a:p>
            </p:txBody>
          </p:sp>
          <p:sp>
            <p:nvSpPr>
              <p:cNvPr id="743449" name="Text Box 25"/>
              <p:cNvSpPr txBox="1">
                <a:spLocks noChangeArrowheads="1"/>
              </p:cNvSpPr>
              <p:nvPr/>
            </p:nvSpPr>
            <p:spPr bwMode="auto">
              <a:xfrm>
                <a:off x="246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3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3</a:t>
                </a:r>
                <a:r>
                  <a:rPr lang="en-US" sz="2400">
                    <a:latin typeface="Comic Sans MS" pitchFamily="66" charset="0"/>
                  </a:rPr>
                  <a:t>,4}</a:t>
                </a:r>
              </a:p>
            </p:txBody>
          </p:sp>
          <p:sp>
            <p:nvSpPr>
              <p:cNvPr id="743450" name="Text Box 26"/>
              <p:cNvSpPr txBox="1">
                <a:spLocks noChangeArrowheads="1"/>
              </p:cNvSpPr>
              <p:nvPr/>
            </p:nvSpPr>
            <p:spPr bwMode="auto">
              <a:xfrm>
                <a:off x="390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4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,2,3,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4</a:t>
                </a:r>
                <a:r>
                  <a:rPr lang="en-US" sz="2400">
                    <a:latin typeface="Comic Sans MS" pitchFamily="66" charset="0"/>
                  </a:rPr>
                  <a:t>}</a:t>
                </a:r>
              </a:p>
            </p:txBody>
          </p:sp>
          <p:sp>
            <p:nvSpPr>
              <p:cNvPr id="743451" name="Text Box 27"/>
              <p:cNvSpPr txBox="1">
                <a:spLocks noChangeArrowheads="1"/>
              </p:cNvSpPr>
              <p:nvPr/>
            </p:nvSpPr>
            <p:spPr bwMode="auto">
              <a:xfrm>
                <a:off x="390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2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,3,4}</a:t>
                </a:r>
              </a:p>
            </p:txBody>
          </p:sp>
        </p:grpSp>
        <p:sp>
          <p:nvSpPr>
            <p:cNvPr id="743452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3453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3454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3455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3456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3457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3458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43459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743460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3461" name="Oval 37"/>
            <p:cNvSpPr>
              <a:spLocks noChangeArrowheads="1"/>
            </p:cNvSpPr>
            <p:nvPr/>
          </p:nvSpPr>
          <p:spPr bwMode="auto">
            <a:xfrm>
              <a:off x="1584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3462" name="Oval 38"/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3463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3464" name="Oval 40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3465" name="Oval 41"/>
            <p:cNvSpPr>
              <a:spLocks noChangeArrowheads="1"/>
            </p:cNvSpPr>
            <p:nvPr/>
          </p:nvSpPr>
          <p:spPr bwMode="auto">
            <a:xfrm>
              <a:off x="1584" y="254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743466" name="Text Box 45"/>
          <p:cNvSpPr txBox="1">
            <a:spLocks noChangeArrowheads="1"/>
          </p:cNvSpPr>
          <p:nvPr/>
        </p:nvSpPr>
        <p:spPr bwMode="auto">
          <a:xfrm>
            <a:off x="533400" y="5562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5138" indent="-465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+mj-lt"/>
              </a:rPr>
              <a:t>4)</a:t>
            </a:r>
            <a:r>
              <a:rPr lang="en-US" sz="2400" dirty="0">
                <a:latin typeface="+mj-lt"/>
              </a:rPr>
              <a:t>	The algorithm calls AC3</a:t>
            </a:r>
          </a:p>
        </p:txBody>
      </p:sp>
      <p:sp>
        <p:nvSpPr>
          <p:cNvPr id="45" name="Slide Number Placeholder 4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2B28695-46A0-45A1-B85A-9F79E566B8B7}" type="slidenum">
              <a:rPr lang="en-US" sz="1400">
                <a:latin typeface="+mn-lt"/>
              </a:rPr>
              <a:pPr algn="r">
                <a:defRPr/>
              </a:pPr>
              <a:t>38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4-Queens Problem</a:t>
            </a:r>
            <a:endParaRPr lang="en-US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A87E8-3EAE-42CF-8919-F4025AE413D1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745475" name="Group 3"/>
          <p:cNvGrpSpPr>
            <a:grpSpLocks/>
          </p:cNvGrpSpPr>
          <p:nvPr/>
        </p:nvGrpSpPr>
        <p:grpSpPr bwMode="auto">
          <a:xfrm>
            <a:off x="1219200" y="2678113"/>
            <a:ext cx="2133600" cy="2198687"/>
            <a:chOff x="624" y="1783"/>
            <a:chExt cx="1344" cy="1385"/>
          </a:xfrm>
        </p:grpSpPr>
        <p:grpSp>
          <p:nvGrpSpPr>
            <p:cNvPr id="745476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745477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5478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5479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5480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rgbClr val="E6B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5481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5482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5483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5484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5485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745486" name="Text Box 14"/>
            <p:cNvSpPr txBox="1">
              <a:spLocks noChangeArrowheads="1"/>
            </p:cNvSpPr>
            <p:nvPr/>
          </p:nvSpPr>
          <p:spPr bwMode="auto">
            <a:xfrm>
              <a:off x="624" y="202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5487" name="Text Box 15"/>
            <p:cNvSpPr txBox="1">
              <a:spLocks noChangeArrowheads="1"/>
            </p:cNvSpPr>
            <p:nvPr/>
          </p:nvSpPr>
          <p:spPr bwMode="auto">
            <a:xfrm>
              <a:off x="624" y="259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45488" name="Text Box 16"/>
            <p:cNvSpPr txBox="1">
              <a:spLocks noChangeArrowheads="1"/>
            </p:cNvSpPr>
            <p:nvPr/>
          </p:nvSpPr>
          <p:spPr bwMode="auto">
            <a:xfrm>
              <a:off x="624" y="231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45489" name="Text Box 17"/>
            <p:cNvSpPr txBox="1">
              <a:spLocks noChangeArrowheads="1"/>
            </p:cNvSpPr>
            <p:nvPr/>
          </p:nvSpPr>
          <p:spPr bwMode="auto">
            <a:xfrm>
              <a:off x="624" y="288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5490" name="Text Box 18"/>
            <p:cNvSpPr txBox="1">
              <a:spLocks noChangeArrowheads="1"/>
            </p:cNvSpPr>
            <p:nvPr/>
          </p:nvSpPr>
          <p:spPr bwMode="auto">
            <a:xfrm>
              <a:off x="1440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45491" name="Text Box 19"/>
            <p:cNvSpPr txBox="1">
              <a:spLocks noChangeArrowheads="1"/>
            </p:cNvSpPr>
            <p:nvPr/>
          </p:nvSpPr>
          <p:spPr bwMode="auto">
            <a:xfrm>
              <a:off x="1152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45492" name="Text Box 20"/>
            <p:cNvSpPr txBox="1">
              <a:spLocks noChangeArrowheads="1"/>
            </p:cNvSpPr>
            <p:nvPr/>
          </p:nvSpPr>
          <p:spPr bwMode="auto">
            <a:xfrm>
              <a:off x="1728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5493" name="Text Box 21"/>
            <p:cNvSpPr txBox="1">
              <a:spLocks noChangeArrowheads="1"/>
            </p:cNvSpPr>
            <p:nvPr/>
          </p:nvSpPr>
          <p:spPr bwMode="auto">
            <a:xfrm>
              <a:off x="864" y="178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745494" name="Group 22"/>
          <p:cNvGrpSpPr>
            <a:grpSpLocks/>
          </p:cNvGrpSpPr>
          <p:nvPr/>
        </p:nvGrpSpPr>
        <p:grpSpPr bwMode="auto">
          <a:xfrm>
            <a:off x="4300538" y="2146300"/>
            <a:ext cx="3648075" cy="3270250"/>
            <a:chOff x="2466" y="1352"/>
            <a:chExt cx="2298" cy="2060"/>
          </a:xfrm>
        </p:grpSpPr>
        <p:grpSp>
          <p:nvGrpSpPr>
            <p:cNvPr id="745495" name="Group 23"/>
            <p:cNvGrpSpPr>
              <a:grpSpLocks/>
            </p:cNvGrpSpPr>
            <p:nvPr/>
          </p:nvGrpSpPr>
          <p:grpSpPr bwMode="auto">
            <a:xfrm>
              <a:off x="2466" y="1352"/>
              <a:ext cx="2298" cy="2060"/>
              <a:chOff x="2466" y="1352"/>
              <a:chExt cx="2298" cy="2060"/>
            </a:xfrm>
          </p:grpSpPr>
          <p:sp>
            <p:nvSpPr>
              <p:cNvPr id="745496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,2,3,4}</a:t>
                </a:r>
              </a:p>
            </p:txBody>
          </p:sp>
          <p:sp>
            <p:nvSpPr>
              <p:cNvPr id="745497" name="Text Box 25"/>
              <p:cNvSpPr txBox="1">
                <a:spLocks noChangeArrowheads="1"/>
              </p:cNvSpPr>
              <p:nvPr/>
            </p:nvSpPr>
            <p:spPr bwMode="auto">
              <a:xfrm>
                <a:off x="246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3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3</a:t>
                </a:r>
                <a:r>
                  <a:rPr lang="en-US" sz="2400">
                    <a:latin typeface="Comic Sans MS" pitchFamily="66" charset="0"/>
                  </a:rPr>
                  <a:t>,4}</a:t>
                </a:r>
              </a:p>
            </p:txBody>
          </p:sp>
          <p:sp>
            <p:nvSpPr>
              <p:cNvPr id="745498" name="Text Box 26"/>
              <p:cNvSpPr txBox="1">
                <a:spLocks noChangeArrowheads="1"/>
              </p:cNvSpPr>
              <p:nvPr/>
            </p:nvSpPr>
            <p:spPr bwMode="auto">
              <a:xfrm>
                <a:off x="390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4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,2,3,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4</a:t>
                </a:r>
                <a:r>
                  <a:rPr lang="en-US" sz="2400">
                    <a:latin typeface="Comic Sans MS" pitchFamily="66" charset="0"/>
                  </a:rPr>
                  <a:t>}</a:t>
                </a:r>
              </a:p>
            </p:txBody>
          </p:sp>
          <p:sp>
            <p:nvSpPr>
              <p:cNvPr id="745499" name="Text Box 27"/>
              <p:cNvSpPr txBox="1">
                <a:spLocks noChangeArrowheads="1"/>
              </p:cNvSpPr>
              <p:nvPr/>
            </p:nvSpPr>
            <p:spPr bwMode="auto">
              <a:xfrm>
                <a:off x="390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2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rgbClr val="9900CC"/>
                    </a:solidFill>
                    <a:latin typeface="Comic Sans MS" pitchFamily="66" charset="0"/>
                  </a:rPr>
                  <a:t>3</a:t>
                </a:r>
                <a:r>
                  <a:rPr lang="en-US" sz="2400">
                    <a:latin typeface="Comic Sans MS" pitchFamily="66" charset="0"/>
                  </a:rPr>
                  <a:t>,4}</a:t>
                </a:r>
              </a:p>
            </p:txBody>
          </p:sp>
        </p:grpSp>
        <p:sp>
          <p:nvSpPr>
            <p:cNvPr id="745500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01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02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03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04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05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5506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45507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745508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5509" name="Oval 37"/>
            <p:cNvSpPr>
              <a:spLocks noChangeArrowheads="1"/>
            </p:cNvSpPr>
            <p:nvPr/>
          </p:nvSpPr>
          <p:spPr bwMode="auto">
            <a:xfrm>
              <a:off x="1584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5510" name="Oval 38"/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5511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5512" name="Oval 40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5513" name="Oval 41"/>
            <p:cNvSpPr>
              <a:spLocks noChangeArrowheads="1"/>
            </p:cNvSpPr>
            <p:nvPr/>
          </p:nvSpPr>
          <p:spPr bwMode="auto">
            <a:xfrm>
              <a:off x="1584" y="254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745514" name="Text Box 42"/>
          <p:cNvSpPr txBox="1">
            <a:spLocks noChangeArrowheads="1"/>
          </p:cNvSpPr>
          <p:nvPr/>
        </p:nvSpPr>
        <p:spPr bwMode="auto">
          <a:xfrm>
            <a:off x="533400" y="55626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5138" indent="-465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+mj-lt"/>
              </a:rPr>
              <a:t>4)</a:t>
            </a:r>
            <a:r>
              <a:rPr lang="en-US" sz="2400" dirty="0">
                <a:latin typeface="+mj-lt"/>
              </a:rPr>
              <a:t>	The algorithm calls AC3, </a:t>
            </a:r>
            <a:r>
              <a:rPr lang="en-US" sz="2400" dirty="0">
                <a:solidFill>
                  <a:srgbClr val="9900CC"/>
                </a:solidFill>
                <a:latin typeface="+mj-lt"/>
              </a:rPr>
              <a:t>which eliminates 3 from the domain of X</a:t>
            </a:r>
            <a:r>
              <a:rPr lang="en-US" sz="2400" baseline="-25000" dirty="0">
                <a:solidFill>
                  <a:srgbClr val="9900CC"/>
                </a:solidFill>
                <a:latin typeface="+mj-lt"/>
              </a:rPr>
              <a:t>2</a:t>
            </a:r>
          </a:p>
        </p:txBody>
      </p:sp>
      <p:sp>
        <p:nvSpPr>
          <p:cNvPr id="745515" name="Text Box 44"/>
          <p:cNvSpPr txBox="1">
            <a:spLocks noChangeArrowheads="1"/>
          </p:cNvSpPr>
          <p:nvPr/>
        </p:nvSpPr>
        <p:spPr bwMode="auto">
          <a:xfrm>
            <a:off x="7358063" y="3048000"/>
            <a:ext cx="172561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 dirty="0">
                <a:solidFill>
                  <a:srgbClr val="9900CC"/>
                </a:solidFill>
                <a:latin typeface="Comic Sans MS" pitchFamily="66" charset="0"/>
              </a:rPr>
              <a:t>X</a:t>
            </a:r>
            <a:r>
              <a:rPr lang="en-US" sz="1600" baseline="-25000" dirty="0">
                <a:solidFill>
                  <a:srgbClr val="9900CC"/>
                </a:solidFill>
                <a:latin typeface="Comic Sans MS" pitchFamily="66" charset="0"/>
              </a:rPr>
              <a:t>2</a:t>
            </a:r>
            <a:r>
              <a:rPr lang="en-US" sz="1600" dirty="0">
                <a:solidFill>
                  <a:srgbClr val="9900CC"/>
                </a:solidFill>
                <a:latin typeface="Comic Sans MS" pitchFamily="66" charset="0"/>
              </a:rPr>
              <a:t> = 3 is</a:t>
            </a:r>
          </a:p>
          <a:p>
            <a:r>
              <a:rPr lang="en-US" sz="1600" dirty="0">
                <a:solidFill>
                  <a:srgbClr val="9900CC"/>
                </a:solidFill>
                <a:latin typeface="Comic Sans MS" pitchFamily="66" charset="0"/>
              </a:rPr>
              <a:t>incompatible</a:t>
            </a:r>
          </a:p>
          <a:p>
            <a:r>
              <a:rPr lang="en-US" sz="1600" dirty="0">
                <a:solidFill>
                  <a:srgbClr val="9900CC"/>
                </a:solidFill>
                <a:latin typeface="Comic Sans MS" pitchFamily="66" charset="0"/>
              </a:rPr>
              <a:t>with any of the </a:t>
            </a:r>
            <a:br>
              <a:rPr lang="en-US" sz="1600" dirty="0">
                <a:solidFill>
                  <a:srgbClr val="9900CC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9900CC"/>
                </a:solidFill>
                <a:latin typeface="Comic Sans MS" pitchFamily="66" charset="0"/>
              </a:rPr>
              <a:t>remaining values</a:t>
            </a:r>
            <a:br>
              <a:rPr lang="en-US" sz="1600" dirty="0">
                <a:solidFill>
                  <a:srgbClr val="9900CC"/>
                </a:solidFill>
                <a:latin typeface="Comic Sans MS" pitchFamily="66" charset="0"/>
              </a:rPr>
            </a:br>
            <a:r>
              <a:rPr lang="en-US" sz="1600" dirty="0">
                <a:solidFill>
                  <a:srgbClr val="9900CC"/>
                </a:solidFill>
                <a:latin typeface="Comic Sans MS" pitchFamily="66" charset="0"/>
              </a:rPr>
              <a:t>of X</a:t>
            </a:r>
            <a:r>
              <a:rPr lang="en-US" sz="1600" baseline="-25000" dirty="0">
                <a:solidFill>
                  <a:srgbClr val="9900CC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745516" name="Oval 46"/>
          <p:cNvSpPr>
            <a:spLocks noChangeArrowheads="1"/>
          </p:cNvSpPr>
          <p:nvPr/>
        </p:nvSpPr>
        <p:spPr bwMode="auto">
          <a:xfrm>
            <a:off x="4648200" y="4953000"/>
            <a:ext cx="990600" cy="457200"/>
          </a:xfrm>
          <a:prstGeom prst="ellipse">
            <a:avLst/>
          </a:prstGeom>
          <a:noFill/>
          <a:ln w="9525">
            <a:solidFill>
              <a:srgbClr val="CC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5517" name="Line 47"/>
          <p:cNvSpPr>
            <a:spLocks noChangeShapeType="1"/>
          </p:cNvSpPr>
          <p:nvPr/>
        </p:nvSpPr>
        <p:spPr bwMode="auto">
          <a:xfrm flipH="1">
            <a:off x="5395913" y="2895600"/>
            <a:ext cx="1995487" cy="2081213"/>
          </a:xfrm>
          <a:prstGeom prst="line">
            <a:avLst/>
          </a:prstGeom>
          <a:noFill/>
          <a:ln w="9525">
            <a:solidFill>
              <a:srgbClr val="CC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5519" name="Line 50"/>
          <p:cNvSpPr>
            <a:spLocks noChangeShapeType="1"/>
          </p:cNvSpPr>
          <p:nvPr/>
        </p:nvSpPr>
        <p:spPr bwMode="auto">
          <a:xfrm>
            <a:off x="1905000" y="1066800"/>
            <a:ext cx="289560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5520" name="Line 51"/>
          <p:cNvSpPr>
            <a:spLocks noChangeShapeType="1"/>
          </p:cNvSpPr>
          <p:nvPr/>
        </p:nvSpPr>
        <p:spPr bwMode="auto">
          <a:xfrm>
            <a:off x="2057400" y="1066800"/>
            <a:ext cx="50292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Slide Number Placeholder 50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96F1BD4-C68D-4EDC-BE90-F79FB379452E}" type="slidenum">
              <a:rPr lang="en-US" sz="1400">
                <a:latin typeface="+mn-lt"/>
              </a:rPr>
              <a:pPr algn="r">
                <a:defRPr/>
              </a:pPr>
              <a:t>39</a:t>
            </a:fld>
            <a:endParaRPr lang="en-US" sz="1400">
              <a:latin typeface="+mn-lt"/>
            </a:endParaRPr>
          </a:p>
        </p:txBody>
      </p:sp>
      <p:sp>
        <p:nvSpPr>
          <p:cNvPr id="54" name="Content Placeholder 6"/>
          <p:cNvSpPr txBox="1">
            <a:spLocks/>
          </p:cNvSpPr>
          <p:nvPr/>
        </p:nvSpPr>
        <p:spPr>
          <a:xfrm>
            <a:off x="228600" y="304800"/>
            <a:ext cx="3532585" cy="176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+mj-lt"/>
              </a:rPr>
              <a:t>REMOVE-VALUES(</a:t>
            </a:r>
            <a:r>
              <a:rPr lang="en-US" dirty="0" smtClean="0">
                <a:solidFill>
                  <a:srgbClr val="FF3300"/>
                </a:solidFill>
                <a:latin typeface="+mj-lt"/>
              </a:rPr>
              <a:t>X</a:t>
            </a:r>
            <a:r>
              <a:rPr lang="en-US" dirty="0" smtClean="0">
                <a:latin typeface="+mj-lt"/>
              </a:rPr>
              <a:t>,</a:t>
            </a:r>
            <a:r>
              <a:rPr lang="en-US" dirty="0" smtClean="0">
                <a:solidFill>
                  <a:srgbClr val="009900"/>
                </a:solidFill>
                <a:latin typeface="+mj-lt"/>
              </a:rPr>
              <a:t>Y</a:t>
            </a:r>
            <a:r>
              <a:rPr lang="en-US" dirty="0" smtClean="0">
                <a:latin typeface="+mj-lt"/>
              </a:rPr>
              <a:t>)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hlink"/>
                </a:solidFill>
                <a:latin typeface="+mj-lt"/>
                <a:sym typeface="Wingdings" pitchFamily="2" charset="2"/>
              </a:rPr>
              <a:t> removed </a:t>
            </a:r>
            <a:r>
              <a:rPr lang="en-US" dirty="0" smtClean="0">
                <a:latin typeface="+mj-lt"/>
                <a:sym typeface="Wingdings" pitchFamily="2" charset="2"/>
              </a:rPr>
              <a:t> false</a:t>
            </a:r>
            <a:endParaRPr lang="en-US" dirty="0" smtClean="0">
              <a:solidFill>
                <a:srgbClr val="009900"/>
              </a:solidFill>
              <a:latin typeface="+mj-lt"/>
              <a:sym typeface="Wingdings" pitchFamily="2" charset="2"/>
            </a:endParaRP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 smtClean="0">
                <a:latin typeface="+mj-lt"/>
                <a:sym typeface="Wingdings" pitchFamily="2" charset="2"/>
              </a:rPr>
              <a:t> For every value </a:t>
            </a:r>
            <a:r>
              <a:rPr lang="en-US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v</a:t>
            </a:r>
            <a:r>
              <a:rPr lang="en-US" dirty="0" smtClean="0">
                <a:latin typeface="+mj-lt"/>
                <a:sym typeface="Wingdings" pitchFamily="2" charset="2"/>
              </a:rPr>
              <a:t> in the domain of </a:t>
            </a:r>
            <a:r>
              <a:rPr lang="en-US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dirty="0" smtClean="0">
                <a:latin typeface="+mj-lt"/>
                <a:sym typeface="Wingdings" pitchFamily="2" charset="2"/>
              </a:rPr>
              <a:t> do</a:t>
            </a:r>
          </a:p>
          <a:p>
            <a:pPr lvl="1">
              <a:buClr>
                <a:srgbClr val="0033CC"/>
              </a:buClr>
              <a:buFont typeface="Comic Sans MS" pitchFamily="66" charset="0"/>
              <a:buChar char="–"/>
            </a:pPr>
            <a:r>
              <a:rPr lang="en-US" sz="2400" dirty="0" smtClean="0">
                <a:latin typeface="+mj-lt"/>
                <a:sym typeface="Wingdings" pitchFamily="2" charset="2"/>
              </a:rPr>
              <a:t>If there is no value </a:t>
            </a:r>
            <a:r>
              <a:rPr lang="en-US" sz="2400" dirty="0" smtClean="0">
                <a:solidFill>
                  <a:srgbClr val="FF3300"/>
                </a:solidFill>
                <a:latin typeface="+mj-lt"/>
                <a:sym typeface="Wingdings" pitchFamily="2" charset="2"/>
              </a:rPr>
              <a:t>u</a:t>
            </a:r>
            <a:r>
              <a:rPr lang="en-US" sz="2400" dirty="0" smtClean="0">
                <a:latin typeface="+mj-lt"/>
                <a:sym typeface="Wingdings" pitchFamily="2" charset="2"/>
              </a:rPr>
              <a:t> in the domain of </a:t>
            </a:r>
            <a:r>
              <a:rPr lang="en-US" sz="2400" dirty="0" smtClean="0">
                <a:solidFill>
                  <a:srgbClr val="FF3300"/>
                </a:solidFill>
                <a:latin typeface="+mj-lt"/>
                <a:sym typeface="Wingdings" pitchFamily="2" charset="2"/>
              </a:rPr>
              <a:t>X</a:t>
            </a:r>
            <a:r>
              <a:rPr lang="en-US" sz="2400" dirty="0" smtClean="0">
                <a:latin typeface="+mj-lt"/>
                <a:sym typeface="Wingdings" pitchFamily="2" charset="2"/>
              </a:rPr>
              <a:t> such that the constraint on (</a:t>
            </a:r>
            <a:r>
              <a:rPr lang="en-US" sz="2400" dirty="0" smtClean="0">
                <a:solidFill>
                  <a:srgbClr val="FF3300"/>
                </a:solidFill>
                <a:latin typeface="+mj-lt"/>
                <a:sym typeface="Wingdings" pitchFamily="2" charset="2"/>
              </a:rPr>
              <a:t>X</a:t>
            </a:r>
            <a:r>
              <a:rPr lang="en-US" sz="2400" dirty="0" smtClean="0">
                <a:latin typeface="+mj-lt"/>
                <a:sym typeface="Wingdings" pitchFamily="2" charset="2"/>
              </a:rPr>
              <a:t>,</a:t>
            </a:r>
            <a:r>
              <a:rPr lang="en-US" sz="240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sz="2400" dirty="0" smtClean="0">
                <a:latin typeface="+mj-lt"/>
                <a:sym typeface="Wingdings" pitchFamily="2" charset="2"/>
              </a:rPr>
              <a:t>) is satisfied then</a:t>
            </a:r>
          </a:p>
          <a:p>
            <a:pPr lvl="2"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sz="2400" dirty="0" smtClean="0">
                <a:latin typeface="+mj-lt"/>
                <a:sym typeface="Wingdings" pitchFamily="2" charset="2"/>
              </a:rPr>
              <a:t> Remove </a:t>
            </a:r>
            <a:r>
              <a:rPr lang="en-US" sz="240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v</a:t>
            </a:r>
            <a:r>
              <a:rPr lang="en-US" sz="2400" dirty="0" smtClean="0">
                <a:latin typeface="+mj-lt"/>
                <a:sym typeface="Wingdings" pitchFamily="2" charset="2"/>
              </a:rPr>
              <a:t> from </a:t>
            </a:r>
            <a:r>
              <a:rPr lang="en-US" sz="2400" dirty="0" smtClean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sz="2400" dirty="0" smtClean="0">
                <a:latin typeface="+mj-lt"/>
                <a:sym typeface="Wingdings" pitchFamily="2" charset="2"/>
              </a:rPr>
              <a:t>‘s domain</a:t>
            </a:r>
            <a:endParaRPr lang="en-US" sz="2400" i="1" dirty="0" smtClean="0">
              <a:latin typeface="+mj-lt"/>
              <a:sym typeface="Wingdings" pitchFamily="2" charset="2"/>
            </a:endParaRPr>
          </a:p>
          <a:p>
            <a:pPr lvl="2"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sz="2400" dirty="0" smtClean="0">
                <a:solidFill>
                  <a:schemeClr val="hlink"/>
                </a:solidFill>
                <a:latin typeface="+mj-lt"/>
                <a:sym typeface="Wingdings" pitchFamily="2" charset="2"/>
              </a:rPr>
              <a:t> removed</a:t>
            </a:r>
            <a:r>
              <a:rPr lang="en-US" sz="2400" dirty="0" smtClean="0">
                <a:latin typeface="+mj-lt"/>
                <a:sym typeface="Wingdings" pitchFamily="2" charset="2"/>
              </a:rPr>
              <a:t>  true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 smtClean="0">
                <a:latin typeface="+mj-lt"/>
                <a:sym typeface="Wingdings" pitchFamily="2" charset="2"/>
              </a:rPr>
              <a:t> Return </a:t>
            </a:r>
            <a:r>
              <a:rPr lang="en-US" dirty="0" smtClean="0">
                <a:solidFill>
                  <a:schemeClr val="hlink"/>
                </a:solidFill>
                <a:latin typeface="+mj-lt"/>
                <a:sym typeface="Wingdings" pitchFamily="2" charset="2"/>
              </a:rPr>
              <a:t>removed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848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 in Map Coloring</a:t>
            </a:r>
            <a:endParaRPr lang="en-US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6F5210-FDB1-4AF3-9F83-4895A5588D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6143625" y="5467350"/>
            <a:ext cx="1019175" cy="400050"/>
          </a:xfrm>
          <a:prstGeom prst="rect">
            <a:avLst/>
          </a:prstGeom>
          <a:solidFill>
            <a:srgbClr val="EEB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130300" y="46736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5156200" y="5473700"/>
            <a:ext cx="10033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3149600" y="50800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314374" name="Group 6"/>
          <p:cNvGraphicFramePr>
            <a:graphicFrameLocks noGrp="1"/>
          </p:cNvGraphicFramePr>
          <p:nvPr/>
        </p:nvGraphicFramePr>
        <p:xfrm>
          <a:off x="1143000" y="3886200"/>
          <a:ext cx="7010400" cy="198120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WA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49" name="Line 57"/>
          <p:cNvSpPr>
            <a:spLocks noChangeShapeType="1"/>
          </p:cNvSpPr>
          <p:nvPr/>
        </p:nvSpPr>
        <p:spPr bwMode="auto">
          <a:xfrm flipV="1">
            <a:off x="62023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3850" name="Line 58"/>
          <p:cNvSpPr>
            <a:spLocks noChangeShapeType="1"/>
          </p:cNvSpPr>
          <p:nvPr/>
        </p:nvSpPr>
        <p:spPr bwMode="auto">
          <a:xfrm flipV="1">
            <a:off x="43735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3851" name="Text Box 59"/>
          <p:cNvSpPr txBox="1">
            <a:spLocks noChangeArrowheads="1"/>
          </p:cNvSpPr>
          <p:nvPr/>
        </p:nvSpPr>
        <p:spPr bwMode="auto">
          <a:xfrm>
            <a:off x="2362200" y="1600200"/>
            <a:ext cx="6057900" cy="1373188"/>
          </a:xfrm>
          <a:prstGeom prst="rect">
            <a:avLst/>
          </a:prstGeom>
          <a:solidFill>
            <a:srgbClr val="EEB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800" dirty="0">
                <a:latin typeface="+mj-lt"/>
              </a:rPr>
              <a:t>Empty set: the current assignment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     {(WA </a:t>
            </a:r>
            <a:r>
              <a:rPr lang="en-US" sz="2000" dirty="0">
                <a:latin typeface="+mj-lt"/>
                <a:sym typeface="Wingdings" pitchFamily="2" charset="2"/>
              </a:rPr>
              <a:t> </a:t>
            </a:r>
            <a:r>
              <a:rPr lang="en-US" sz="2800" dirty="0">
                <a:latin typeface="+mj-lt"/>
                <a:sym typeface="Wingdings" pitchFamily="2" charset="2"/>
              </a:rPr>
              <a:t>R), (Q </a:t>
            </a:r>
            <a:r>
              <a:rPr lang="en-US" sz="2000" dirty="0">
                <a:latin typeface="+mj-lt"/>
                <a:sym typeface="Wingdings" pitchFamily="2" charset="2"/>
              </a:rPr>
              <a:t> </a:t>
            </a:r>
            <a:r>
              <a:rPr lang="en-US" sz="2800" dirty="0">
                <a:latin typeface="+mj-lt"/>
                <a:sym typeface="Wingdings" pitchFamily="2" charset="2"/>
              </a:rPr>
              <a:t>G), (V </a:t>
            </a:r>
            <a:r>
              <a:rPr lang="en-US" sz="2000" dirty="0">
                <a:latin typeface="+mj-lt"/>
                <a:sym typeface="Wingdings" pitchFamily="2" charset="2"/>
              </a:rPr>
              <a:t> </a:t>
            </a:r>
            <a:r>
              <a:rPr lang="en-US" sz="2800" dirty="0">
                <a:latin typeface="+mj-lt"/>
                <a:sym typeface="Wingdings" pitchFamily="2" charset="2"/>
              </a:rPr>
              <a:t>B)}</a:t>
            </a:r>
          </a:p>
          <a:p>
            <a:r>
              <a:rPr lang="en-US" sz="2800" dirty="0">
                <a:latin typeface="+mj-lt"/>
                <a:sym typeface="Wingdings" pitchFamily="2" charset="2"/>
              </a:rPr>
              <a:t>does not lead to a solution</a:t>
            </a:r>
            <a:endParaRPr lang="en-US" sz="2800" dirty="0">
              <a:latin typeface="+mj-lt"/>
            </a:endParaRPr>
          </a:p>
        </p:txBody>
      </p:sp>
      <p:sp>
        <p:nvSpPr>
          <p:cNvPr id="673852" name="Line 60"/>
          <p:cNvSpPr>
            <a:spLocks noChangeShapeType="1"/>
          </p:cNvSpPr>
          <p:nvPr/>
        </p:nvSpPr>
        <p:spPr bwMode="auto">
          <a:xfrm flipV="1">
            <a:off x="6629400" y="2971800"/>
            <a:ext cx="0" cy="251460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3853" name="Line 62"/>
          <p:cNvSpPr>
            <a:spLocks noChangeShapeType="1"/>
          </p:cNvSpPr>
          <p:nvPr/>
        </p:nvSpPr>
        <p:spPr bwMode="auto">
          <a:xfrm flipV="1">
            <a:off x="2209800" y="4724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3854" name="Line 63"/>
          <p:cNvSpPr>
            <a:spLocks noChangeShapeType="1"/>
          </p:cNvSpPr>
          <p:nvPr/>
        </p:nvSpPr>
        <p:spPr bwMode="auto">
          <a:xfrm flipV="1">
            <a:off x="6172200" y="4724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3855" name="Line 64"/>
          <p:cNvSpPr>
            <a:spLocks noChangeShapeType="1"/>
          </p:cNvSpPr>
          <p:nvPr/>
        </p:nvSpPr>
        <p:spPr bwMode="auto">
          <a:xfrm flipV="1">
            <a:off x="22098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3856" name="Line 65"/>
          <p:cNvSpPr>
            <a:spLocks noChangeShapeType="1"/>
          </p:cNvSpPr>
          <p:nvPr/>
        </p:nvSpPr>
        <p:spPr bwMode="auto">
          <a:xfrm flipV="1">
            <a:off x="61722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3857" name="Line 68"/>
          <p:cNvSpPr>
            <a:spLocks noChangeShapeType="1"/>
          </p:cNvSpPr>
          <p:nvPr/>
        </p:nvSpPr>
        <p:spPr bwMode="auto">
          <a:xfrm flipV="1">
            <a:off x="4376738" y="5119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" name="Slide Number Placeholder 6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67EC437-A079-4C7C-91F7-EEE83F6D0970}" type="slidenum">
              <a:rPr lang="en-US" sz="1400">
                <a:latin typeface="+mn-lt"/>
              </a:rPr>
              <a:pPr algn="r">
                <a:defRPr/>
              </a:pPr>
              <a:t>4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4-Queens Problem</a:t>
            </a:r>
            <a:endParaRPr lang="en-US"/>
          </a:p>
        </p:txBody>
      </p:sp>
      <p:sp>
        <p:nvSpPr>
          <p:cNvPr id="4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49479-6658-4670-8B92-2719F60CC809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747523" name="Group 3"/>
          <p:cNvGrpSpPr>
            <a:grpSpLocks/>
          </p:cNvGrpSpPr>
          <p:nvPr/>
        </p:nvGrpSpPr>
        <p:grpSpPr bwMode="auto">
          <a:xfrm>
            <a:off x="1219200" y="2678113"/>
            <a:ext cx="2133600" cy="2198687"/>
            <a:chOff x="624" y="1783"/>
            <a:chExt cx="1344" cy="1385"/>
          </a:xfrm>
        </p:grpSpPr>
        <p:grpSp>
          <p:nvGrpSpPr>
            <p:cNvPr id="747524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747525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7526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7527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7528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7529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7530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7531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7532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7533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747534" name="Text Box 14"/>
            <p:cNvSpPr txBox="1">
              <a:spLocks noChangeArrowheads="1"/>
            </p:cNvSpPr>
            <p:nvPr/>
          </p:nvSpPr>
          <p:spPr bwMode="auto">
            <a:xfrm>
              <a:off x="624" y="202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7535" name="Text Box 15"/>
            <p:cNvSpPr txBox="1">
              <a:spLocks noChangeArrowheads="1"/>
            </p:cNvSpPr>
            <p:nvPr/>
          </p:nvSpPr>
          <p:spPr bwMode="auto">
            <a:xfrm>
              <a:off x="624" y="259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47536" name="Text Box 16"/>
            <p:cNvSpPr txBox="1">
              <a:spLocks noChangeArrowheads="1"/>
            </p:cNvSpPr>
            <p:nvPr/>
          </p:nvSpPr>
          <p:spPr bwMode="auto">
            <a:xfrm>
              <a:off x="624" y="231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47537" name="Text Box 17"/>
            <p:cNvSpPr txBox="1">
              <a:spLocks noChangeArrowheads="1"/>
            </p:cNvSpPr>
            <p:nvPr/>
          </p:nvSpPr>
          <p:spPr bwMode="auto">
            <a:xfrm>
              <a:off x="624" y="288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7538" name="Text Box 18"/>
            <p:cNvSpPr txBox="1">
              <a:spLocks noChangeArrowheads="1"/>
            </p:cNvSpPr>
            <p:nvPr/>
          </p:nvSpPr>
          <p:spPr bwMode="auto">
            <a:xfrm>
              <a:off x="1440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47539" name="Text Box 19"/>
            <p:cNvSpPr txBox="1">
              <a:spLocks noChangeArrowheads="1"/>
            </p:cNvSpPr>
            <p:nvPr/>
          </p:nvSpPr>
          <p:spPr bwMode="auto">
            <a:xfrm>
              <a:off x="1152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47540" name="Text Box 20"/>
            <p:cNvSpPr txBox="1">
              <a:spLocks noChangeArrowheads="1"/>
            </p:cNvSpPr>
            <p:nvPr/>
          </p:nvSpPr>
          <p:spPr bwMode="auto">
            <a:xfrm>
              <a:off x="1728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7541" name="Text Box 21"/>
            <p:cNvSpPr txBox="1">
              <a:spLocks noChangeArrowheads="1"/>
            </p:cNvSpPr>
            <p:nvPr/>
          </p:nvSpPr>
          <p:spPr bwMode="auto">
            <a:xfrm>
              <a:off x="864" y="178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747542" name="Group 22"/>
          <p:cNvGrpSpPr>
            <a:grpSpLocks/>
          </p:cNvGrpSpPr>
          <p:nvPr/>
        </p:nvGrpSpPr>
        <p:grpSpPr bwMode="auto">
          <a:xfrm>
            <a:off x="4300538" y="2146300"/>
            <a:ext cx="3648075" cy="3270250"/>
            <a:chOff x="2466" y="1352"/>
            <a:chExt cx="2298" cy="2060"/>
          </a:xfrm>
        </p:grpSpPr>
        <p:grpSp>
          <p:nvGrpSpPr>
            <p:cNvPr id="747543" name="Group 23"/>
            <p:cNvGrpSpPr>
              <a:grpSpLocks/>
            </p:cNvGrpSpPr>
            <p:nvPr/>
          </p:nvGrpSpPr>
          <p:grpSpPr bwMode="auto">
            <a:xfrm>
              <a:off x="2466" y="1352"/>
              <a:ext cx="2298" cy="2060"/>
              <a:chOff x="2466" y="1352"/>
              <a:chExt cx="2298" cy="2060"/>
            </a:xfrm>
          </p:grpSpPr>
          <p:sp>
            <p:nvSpPr>
              <p:cNvPr id="747544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,2,3,4}</a:t>
                </a:r>
              </a:p>
            </p:txBody>
          </p:sp>
          <p:sp>
            <p:nvSpPr>
              <p:cNvPr id="747545" name="Text Box 25"/>
              <p:cNvSpPr txBox="1">
                <a:spLocks noChangeArrowheads="1"/>
              </p:cNvSpPr>
              <p:nvPr/>
            </p:nvSpPr>
            <p:spPr bwMode="auto">
              <a:xfrm>
                <a:off x="246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3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hlink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3</a:t>
                </a:r>
                <a:r>
                  <a:rPr lang="en-US" sz="2400">
                    <a:latin typeface="Comic Sans MS" pitchFamily="66" charset="0"/>
                  </a:rPr>
                  <a:t>,4}</a:t>
                </a:r>
              </a:p>
            </p:txBody>
          </p:sp>
          <p:sp>
            <p:nvSpPr>
              <p:cNvPr id="747546" name="Text Box 26"/>
              <p:cNvSpPr txBox="1">
                <a:spLocks noChangeArrowheads="1"/>
              </p:cNvSpPr>
              <p:nvPr/>
            </p:nvSpPr>
            <p:spPr bwMode="auto">
              <a:xfrm>
                <a:off x="390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4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,2,3,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4</a:t>
                </a:r>
                <a:r>
                  <a:rPr lang="en-US" sz="2400">
                    <a:latin typeface="Comic Sans MS" pitchFamily="66" charset="0"/>
                  </a:rPr>
                  <a:t>}</a:t>
                </a:r>
              </a:p>
            </p:txBody>
          </p:sp>
          <p:sp>
            <p:nvSpPr>
              <p:cNvPr id="747547" name="Text Box 27"/>
              <p:cNvSpPr txBox="1">
                <a:spLocks noChangeArrowheads="1"/>
              </p:cNvSpPr>
              <p:nvPr/>
            </p:nvSpPr>
            <p:spPr bwMode="auto">
              <a:xfrm>
                <a:off x="390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2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3</a:t>
                </a:r>
                <a:r>
                  <a:rPr lang="en-US" sz="2400">
                    <a:latin typeface="Comic Sans MS" pitchFamily="66" charset="0"/>
                  </a:rPr>
                  <a:t>,4}</a:t>
                </a:r>
              </a:p>
            </p:txBody>
          </p:sp>
        </p:grpSp>
        <p:sp>
          <p:nvSpPr>
            <p:cNvPr id="747548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549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550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551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552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553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554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47555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747556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7557" name="Oval 37"/>
            <p:cNvSpPr>
              <a:spLocks noChangeArrowheads="1"/>
            </p:cNvSpPr>
            <p:nvPr/>
          </p:nvSpPr>
          <p:spPr bwMode="auto">
            <a:xfrm>
              <a:off x="1584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7558" name="Oval 38"/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7559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7560" name="Oval 40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7561" name="Oval 41"/>
            <p:cNvSpPr>
              <a:spLocks noChangeArrowheads="1"/>
            </p:cNvSpPr>
            <p:nvPr/>
          </p:nvSpPr>
          <p:spPr bwMode="auto">
            <a:xfrm>
              <a:off x="1584" y="254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747562" name="Text Box 42"/>
          <p:cNvSpPr txBox="1">
            <a:spLocks noChangeArrowheads="1"/>
          </p:cNvSpPr>
          <p:nvPr/>
        </p:nvSpPr>
        <p:spPr bwMode="auto">
          <a:xfrm>
            <a:off x="533400" y="55626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5138" indent="-465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+mj-lt"/>
              </a:rPr>
              <a:t>4)</a:t>
            </a:r>
            <a:r>
              <a:rPr lang="en-US" sz="2400" dirty="0">
                <a:latin typeface="+mj-lt"/>
              </a:rPr>
              <a:t>	The algorithm calls AC3, which eliminates 3 from the domain of X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solidFill>
                  <a:schemeClr val="hlink"/>
                </a:solidFill>
                <a:latin typeface="+mj-lt"/>
              </a:rPr>
              <a:t>and 2 from the domain of X</a:t>
            </a:r>
            <a:r>
              <a:rPr lang="en-US" sz="2400" baseline="-25000" dirty="0">
                <a:solidFill>
                  <a:schemeClr val="hlink"/>
                </a:solidFill>
                <a:latin typeface="+mj-lt"/>
              </a:rPr>
              <a:t>3</a:t>
            </a:r>
            <a:r>
              <a:rPr lang="en-US" sz="2400" dirty="0">
                <a:latin typeface="+mj-lt"/>
              </a:rPr>
              <a:t>   </a:t>
            </a:r>
          </a:p>
        </p:txBody>
      </p:sp>
      <p:sp>
        <p:nvSpPr>
          <p:cNvPr id="747563" name="Oval 44"/>
          <p:cNvSpPr>
            <a:spLocks noChangeArrowheads="1"/>
          </p:cNvSpPr>
          <p:nvPr/>
        </p:nvSpPr>
        <p:spPr bwMode="auto">
          <a:xfrm>
            <a:off x="6934200" y="5029200"/>
            <a:ext cx="6096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7564" name="Line 45"/>
          <p:cNvSpPr>
            <a:spLocks noChangeShapeType="1"/>
          </p:cNvSpPr>
          <p:nvPr/>
        </p:nvSpPr>
        <p:spPr bwMode="auto">
          <a:xfrm>
            <a:off x="4953000" y="5181600"/>
            <a:ext cx="1981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565" name="Oval 46"/>
          <p:cNvSpPr>
            <a:spLocks noChangeArrowheads="1"/>
          </p:cNvSpPr>
          <p:nvPr/>
        </p:nvSpPr>
        <p:spPr bwMode="auto">
          <a:xfrm>
            <a:off x="2057400" y="40386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8" name="Slide Number Placeholder 4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9A2CE4E-8C95-4BF5-9F20-3D5EB0B9AFE5}" type="slidenum">
              <a:rPr lang="en-US" sz="1400">
                <a:latin typeface="+mn-lt"/>
              </a:rPr>
              <a:pPr algn="r">
                <a:defRPr/>
              </a:pPr>
              <a:t>40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4-Queens Problem</a:t>
            </a:r>
            <a:endParaRPr lang="en-US"/>
          </a:p>
        </p:txBody>
      </p:sp>
      <p:sp>
        <p:nvSpPr>
          <p:cNvPr id="4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F1576-EDA1-4ED3-A3F6-8310CFAD826E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749571" name="Group 3"/>
          <p:cNvGrpSpPr>
            <a:grpSpLocks/>
          </p:cNvGrpSpPr>
          <p:nvPr/>
        </p:nvGrpSpPr>
        <p:grpSpPr bwMode="auto">
          <a:xfrm>
            <a:off x="1219200" y="2678113"/>
            <a:ext cx="2133600" cy="2198687"/>
            <a:chOff x="624" y="1783"/>
            <a:chExt cx="1344" cy="1385"/>
          </a:xfrm>
        </p:grpSpPr>
        <p:grpSp>
          <p:nvGrpSpPr>
            <p:cNvPr id="749572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749573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9574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9575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9576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9577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9578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9579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49580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49581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749582" name="Text Box 14"/>
            <p:cNvSpPr txBox="1">
              <a:spLocks noChangeArrowheads="1"/>
            </p:cNvSpPr>
            <p:nvPr/>
          </p:nvSpPr>
          <p:spPr bwMode="auto">
            <a:xfrm>
              <a:off x="624" y="202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49583" name="Text Box 15"/>
            <p:cNvSpPr txBox="1">
              <a:spLocks noChangeArrowheads="1"/>
            </p:cNvSpPr>
            <p:nvPr/>
          </p:nvSpPr>
          <p:spPr bwMode="auto">
            <a:xfrm>
              <a:off x="624" y="259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49584" name="Text Box 16"/>
            <p:cNvSpPr txBox="1">
              <a:spLocks noChangeArrowheads="1"/>
            </p:cNvSpPr>
            <p:nvPr/>
          </p:nvSpPr>
          <p:spPr bwMode="auto">
            <a:xfrm>
              <a:off x="624" y="231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49585" name="Text Box 17"/>
            <p:cNvSpPr txBox="1">
              <a:spLocks noChangeArrowheads="1"/>
            </p:cNvSpPr>
            <p:nvPr/>
          </p:nvSpPr>
          <p:spPr bwMode="auto">
            <a:xfrm>
              <a:off x="624" y="288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9586" name="Text Box 18"/>
            <p:cNvSpPr txBox="1">
              <a:spLocks noChangeArrowheads="1"/>
            </p:cNvSpPr>
            <p:nvPr/>
          </p:nvSpPr>
          <p:spPr bwMode="auto">
            <a:xfrm>
              <a:off x="1440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49587" name="Text Box 19"/>
            <p:cNvSpPr txBox="1">
              <a:spLocks noChangeArrowheads="1"/>
            </p:cNvSpPr>
            <p:nvPr/>
          </p:nvSpPr>
          <p:spPr bwMode="auto">
            <a:xfrm>
              <a:off x="1152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49588" name="Text Box 20"/>
            <p:cNvSpPr txBox="1">
              <a:spLocks noChangeArrowheads="1"/>
            </p:cNvSpPr>
            <p:nvPr/>
          </p:nvSpPr>
          <p:spPr bwMode="auto">
            <a:xfrm>
              <a:off x="1728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49589" name="Text Box 21"/>
            <p:cNvSpPr txBox="1">
              <a:spLocks noChangeArrowheads="1"/>
            </p:cNvSpPr>
            <p:nvPr/>
          </p:nvSpPr>
          <p:spPr bwMode="auto">
            <a:xfrm>
              <a:off x="864" y="178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749590" name="Group 22"/>
          <p:cNvGrpSpPr>
            <a:grpSpLocks/>
          </p:cNvGrpSpPr>
          <p:nvPr/>
        </p:nvGrpSpPr>
        <p:grpSpPr bwMode="auto">
          <a:xfrm>
            <a:off x="4300538" y="2146300"/>
            <a:ext cx="3648075" cy="3270250"/>
            <a:chOff x="2466" y="1352"/>
            <a:chExt cx="2298" cy="2060"/>
          </a:xfrm>
        </p:grpSpPr>
        <p:grpSp>
          <p:nvGrpSpPr>
            <p:cNvPr id="749591" name="Group 23"/>
            <p:cNvGrpSpPr>
              <a:grpSpLocks/>
            </p:cNvGrpSpPr>
            <p:nvPr/>
          </p:nvGrpSpPr>
          <p:grpSpPr bwMode="auto">
            <a:xfrm>
              <a:off x="2466" y="1352"/>
              <a:ext cx="2298" cy="2060"/>
              <a:chOff x="2466" y="1352"/>
              <a:chExt cx="2298" cy="2060"/>
            </a:xfrm>
          </p:grpSpPr>
          <p:sp>
            <p:nvSpPr>
              <p:cNvPr id="749592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,2,3,4}</a:t>
                </a:r>
              </a:p>
            </p:txBody>
          </p:sp>
          <p:sp>
            <p:nvSpPr>
              <p:cNvPr id="749593" name="Text Box 25"/>
              <p:cNvSpPr txBox="1">
                <a:spLocks noChangeArrowheads="1"/>
              </p:cNvSpPr>
              <p:nvPr/>
            </p:nvSpPr>
            <p:spPr bwMode="auto">
              <a:xfrm>
                <a:off x="246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3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3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rgbClr val="996600"/>
                    </a:solidFill>
                    <a:latin typeface="Comic Sans MS" pitchFamily="66" charset="0"/>
                  </a:rPr>
                  <a:t>4</a:t>
                </a:r>
                <a:r>
                  <a:rPr lang="en-US" sz="2400">
                    <a:latin typeface="Comic Sans MS" pitchFamily="66" charset="0"/>
                  </a:rPr>
                  <a:t>}</a:t>
                </a:r>
              </a:p>
            </p:txBody>
          </p:sp>
          <p:sp>
            <p:nvSpPr>
              <p:cNvPr id="749594" name="Text Box 26"/>
              <p:cNvSpPr txBox="1">
                <a:spLocks noChangeArrowheads="1"/>
              </p:cNvSpPr>
              <p:nvPr/>
            </p:nvSpPr>
            <p:spPr bwMode="auto">
              <a:xfrm>
                <a:off x="390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4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,2,3,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4</a:t>
                </a:r>
                <a:r>
                  <a:rPr lang="en-US" sz="2400">
                    <a:latin typeface="Comic Sans MS" pitchFamily="66" charset="0"/>
                  </a:rPr>
                  <a:t>}</a:t>
                </a:r>
              </a:p>
            </p:txBody>
          </p:sp>
          <p:sp>
            <p:nvSpPr>
              <p:cNvPr id="749595" name="Text Box 27"/>
              <p:cNvSpPr txBox="1">
                <a:spLocks noChangeArrowheads="1"/>
              </p:cNvSpPr>
              <p:nvPr/>
            </p:nvSpPr>
            <p:spPr bwMode="auto">
              <a:xfrm>
                <a:off x="390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2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3</a:t>
                </a:r>
                <a:r>
                  <a:rPr lang="en-US" sz="2400">
                    <a:latin typeface="Comic Sans MS" pitchFamily="66" charset="0"/>
                  </a:rPr>
                  <a:t>,4}</a:t>
                </a:r>
              </a:p>
            </p:txBody>
          </p:sp>
        </p:grpSp>
        <p:sp>
          <p:nvSpPr>
            <p:cNvPr id="749596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9597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9598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9599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9600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9601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9602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49603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749604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9605" name="Oval 37"/>
            <p:cNvSpPr>
              <a:spLocks noChangeArrowheads="1"/>
            </p:cNvSpPr>
            <p:nvPr/>
          </p:nvSpPr>
          <p:spPr bwMode="auto">
            <a:xfrm>
              <a:off x="1584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9606" name="Oval 38"/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9607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9608" name="Oval 40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49609" name="Oval 41"/>
            <p:cNvSpPr>
              <a:spLocks noChangeArrowheads="1"/>
            </p:cNvSpPr>
            <p:nvPr/>
          </p:nvSpPr>
          <p:spPr bwMode="auto">
            <a:xfrm>
              <a:off x="1584" y="254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749610" name="Text Box 42"/>
          <p:cNvSpPr txBox="1">
            <a:spLocks noChangeArrowheads="1"/>
          </p:cNvSpPr>
          <p:nvPr/>
        </p:nvSpPr>
        <p:spPr bwMode="auto">
          <a:xfrm>
            <a:off x="533400" y="55626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5138" indent="-465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Tx/>
              <a:buAutoNum type="arabicParenR" startAt="4"/>
            </a:pPr>
            <a:r>
              <a:rPr lang="en-US" sz="2400" dirty="0">
                <a:latin typeface="+mj-lt"/>
              </a:rPr>
              <a:t>The algorithm calls AC3, which eliminates 3 from the domain of X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, and 2 from the domain of X</a:t>
            </a:r>
            <a:r>
              <a:rPr lang="en-US" sz="2400" baseline="-25000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solidFill>
                  <a:srgbClr val="996600"/>
                </a:solidFill>
                <a:latin typeface="+mj-lt"/>
              </a:rPr>
              <a:t>and 4 from the domain of X</a:t>
            </a:r>
            <a:r>
              <a:rPr lang="en-US" sz="2400" baseline="-25000" dirty="0">
                <a:solidFill>
                  <a:srgbClr val="996600"/>
                </a:solidFill>
                <a:latin typeface="+mj-lt"/>
              </a:rPr>
              <a:t>3</a:t>
            </a:r>
          </a:p>
        </p:txBody>
      </p:sp>
      <p:sp>
        <p:nvSpPr>
          <p:cNvPr id="749611" name="Oval 43"/>
          <p:cNvSpPr>
            <a:spLocks noChangeArrowheads="1"/>
          </p:cNvSpPr>
          <p:nvPr/>
        </p:nvSpPr>
        <p:spPr bwMode="auto">
          <a:xfrm>
            <a:off x="7467600" y="2590800"/>
            <a:ext cx="381000" cy="381000"/>
          </a:xfrm>
          <a:prstGeom prst="ellipse">
            <a:avLst/>
          </a:prstGeom>
          <a:noFill/>
          <a:ln w="9525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9612" name="Line 45"/>
          <p:cNvSpPr>
            <a:spLocks noChangeShapeType="1"/>
          </p:cNvSpPr>
          <p:nvPr/>
        </p:nvSpPr>
        <p:spPr bwMode="auto">
          <a:xfrm flipV="1">
            <a:off x="5410200" y="2895600"/>
            <a:ext cx="2133600" cy="2133600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9613" name="Oval 46"/>
          <p:cNvSpPr>
            <a:spLocks noChangeArrowheads="1"/>
          </p:cNvSpPr>
          <p:nvPr/>
        </p:nvSpPr>
        <p:spPr bwMode="auto">
          <a:xfrm>
            <a:off x="2514600" y="35814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9614" name="Oval 47"/>
          <p:cNvSpPr>
            <a:spLocks noChangeArrowheads="1"/>
          </p:cNvSpPr>
          <p:nvPr/>
        </p:nvSpPr>
        <p:spPr bwMode="auto">
          <a:xfrm>
            <a:off x="2057400" y="40386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9" name="Slide Number Placeholder 48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ED17C9C-EAF3-4716-BEBF-C1E78283125A}" type="slidenum">
              <a:rPr lang="en-US" sz="1400">
                <a:latin typeface="+mn-lt"/>
              </a:rPr>
              <a:pPr algn="r">
                <a:defRPr/>
              </a:pPr>
              <a:t>41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4-Queens Problem</a:t>
            </a:r>
            <a:endParaRPr lang="en-US"/>
          </a:p>
        </p:txBody>
      </p:sp>
      <p:sp>
        <p:nvSpPr>
          <p:cNvPr id="4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84DA66-B297-48BA-B3EE-390CC4F67B80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51619" name="Group 3"/>
          <p:cNvGrpSpPr>
            <a:grpSpLocks/>
          </p:cNvGrpSpPr>
          <p:nvPr/>
        </p:nvGrpSpPr>
        <p:grpSpPr bwMode="auto">
          <a:xfrm>
            <a:off x="1219200" y="2678113"/>
            <a:ext cx="2133600" cy="2198687"/>
            <a:chOff x="624" y="1783"/>
            <a:chExt cx="1344" cy="1385"/>
          </a:xfrm>
        </p:grpSpPr>
        <p:grpSp>
          <p:nvGrpSpPr>
            <p:cNvPr id="751620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751621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1622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1623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1624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1625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1626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1627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51628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1629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751630" name="Text Box 14"/>
            <p:cNvSpPr txBox="1">
              <a:spLocks noChangeArrowheads="1"/>
            </p:cNvSpPr>
            <p:nvPr/>
          </p:nvSpPr>
          <p:spPr bwMode="auto">
            <a:xfrm>
              <a:off x="624" y="202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51631" name="Text Box 15"/>
            <p:cNvSpPr txBox="1">
              <a:spLocks noChangeArrowheads="1"/>
            </p:cNvSpPr>
            <p:nvPr/>
          </p:nvSpPr>
          <p:spPr bwMode="auto">
            <a:xfrm>
              <a:off x="624" y="259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51632" name="Text Box 16"/>
            <p:cNvSpPr txBox="1">
              <a:spLocks noChangeArrowheads="1"/>
            </p:cNvSpPr>
            <p:nvPr/>
          </p:nvSpPr>
          <p:spPr bwMode="auto">
            <a:xfrm>
              <a:off x="624" y="231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51633" name="Text Box 17"/>
            <p:cNvSpPr txBox="1">
              <a:spLocks noChangeArrowheads="1"/>
            </p:cNvSpPr>
            <p:nvPr/>
          </p:nvSpPr>
          <p:spPr bwMode="auto">
            <a:xfrm>
              <a:off x="624" y="288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51634" name="Text Box 18"/>
            <p:cNvSpPr txBox="1">
              <a:spLocks noChangeArrowheads="1"/>
            </p:cNvSpPr>
            <p:nvPr/>
          </p:nvSpPr>
          <p:spPr bwMode="auto">
            <a:xfrm>
              <a:off x="1440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51635" name="Text Box 19"/>
            <p:cNvSpPr txBox="1">
              <a:spLocks noChangeArrowheads="1"/>
            </p:cNvSpPr>
            <p:nvPr/>
          </p:nvSpPr>
          <p:spPr bwMode="auto">
            <a:xfrm>
              <a:off x="1152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51636" name="Text Box 20"/>
            <p:cNvSpPr txBox="1">
              <a:spLocks noChangeArrowheads="1"/>
            </p:cNvSpPr>
            <p:nvPr/>
          </p:nvSpPr>
          <p:spPr bwMode="auto">
            <a:xfrm>
              <a:off x="1728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51637" name="Text Box 21"/>
            <p:cNvSpPr txBox="1">
              <a:spLocks noChangeArrowheads="1"/>
            </p:cNvSpPr>
            <p:nvPr/>
          </p:nvSpPr>
          <p:spPr bwMode="auto">
            <a:xfrm>
              <a:off x="864" y="178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751638" name="Group 22"/>
          <p:cNvGrpSpPr>
            <a:grpSpLocks/>
          </p:cNvGrpSpPr>
          <p:nvPr/>
        </p:nvGrpSpPr>
        <p:grpSpPr bwMode="auto">
          <a:xfrm>
            <a:off x="4300538" y="2146300"/>
            <a:ext cx="3648075" cy="3270250"/>
            <a:chOff x="2466" y="1352"/>
            <a:chExt cx="2298" cy="2060"/>
          </a:xfrm>
        </p:grpSpPr>
        <p:grpSp>
          <p:nvGrpSpPr>
            <p:cNvPr id="751639" name="Group 23"/>
            <p:cNvGrpSpPr>
              <a:grpSpLocks/>
            </p:cNvGrpSpPr>
            <p:nvPr/>
          </p:nvGrpSpPr>
          <p:grpSpPr bwMode="auto">
            <a:xfrm>
              <a:off x="2466" y="1352"/>
              <a:ext cx="2298" cy="2060"/>
              <a:chOff x="2466" y="1352"/>
              <a:chExt cx="2298" cy="2060"/>
            </a:xfrm>
          </p:grpSpPr>
          <p:sp>
            <p:nvSpPr>
              <p:cNvPr id="751640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,2,3,4}</a:t>
                </a:r>
              </a:p>
            </p:txBody>
          </p:sp>
          <p:sp>
            <p:nvSpPr>
              <p:cNvPr id="751641" name="Text Box 25"/>
              <p:cNvSpPr txBox="1">
                <a:spLocks noChangeArrowheads="1"/>
              </p:cNvSpPr>
              <p:nvPr/>
            </p:nvSpPr>
            <p:spPr bwMode="auto">
              <a:xfrm>
                <a:off x="246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3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3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4</a:t>
                </a:r>
                <a:r>
                  <a:rPr lang="en-US" sz="2400">
                    <a:latin typeface="Comic Sans MS" pitchFamily="66" charset="0"/>
                  </a:rPr>
                  <a:t>}</a:t>
                </a:r>
              </a:p>
            </p:txBody>
          </p:sp>
          <p:sp>
            <p:nvSpPr>
              <p:cNvPr id="751642" name="Text Box 26"/>
              <p:cNvSpPr txBox="1">
                <a:spLocks noChangeArrowheads="1"/>
              </p:cNvSpPr>
              <p:nvPr/>
            </p:nvSpPr>
            <p:spPr bwMode="auto">
              <a:xfrm>
                <a:off x="390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4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,2,3,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4</a:t>
                </a:r>
                <a:r>
                  <a:rPr lang="en-US" sz="2400">
                    <a:latin typeface="Comic Sans MS" pitchFamily="66" charset="0"/>
                  </a:rPr>
                  <a:t>}</a:t>
                </a:r>
              </a:p>
            </p:txBody>
          </p:sp>
          <p:sp>
            <p:nvSpPr>
              <p:cNvPr id="751643" name="Text Box 27"/>
              <p:cNvSpPr txBox="1">
                <a:spLocks noChangeArrowheads="1"/>
              </p:cNvSpPr>
              <p:nvPr/>
            </p:nvSpPr>
            <p:spPr bwMode="auto">
              <a:xfrm>
                <a:off x="390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2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3</a:t>
                </a:r>
                <a:r>
                  <a:rPr lang="en-US" sz="2400">
                    <a:latin typeface="Comic Sans MS" pitchFamily="66" charset="0"/>
                  </a:rPr>
                  <a:t>,4}</a:t>
                </a:r>
              </a:p>
            </p:txBody>
          </p:sp>
        </p:grpSp>
        <p:sp>
          <p:nvSpPr>
            <p:cNvPr id="751644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1645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1646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1647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1648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1649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1650" name="AutoShape 34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51651" name="Group 35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751652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1653" name="Oval 37"/>
            <p:cNvSpPr>
              <a:spLocks noChangeArrowheads="1"/>
            </p:cNvSpPr>
            <p:nvPr/>
          </p:nvSpPr>
          <p:spPr bwMode="auto">
            <a:xfrm>
              <a:off x="1584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1654" name="Oval 38"/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1655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1656" name="Oval 40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1657" name="Oval 41"/>
            <p:cNvSpPr>
              <a:spLocks noChangeArrowheads="1"/>
            </p:cNvSpPr>
            <p:nvPr/>
          </p:nvSpPr>
          <p:spPr bwMode="auto">
            <a:xfrm>
              <a:off x="1584" y="254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751658" name="Text Box 42"/>
          <p:cNvSpPr txBox="1">
            <a:spLocks noChangeArrowheads="1"/>
          </p:cNvSpPr>
          <p:nvPr/>
        </p:nvSpPr>
        <p:spPr bwMode="auto">
          <a:xfrm>
            <a:off x="533400" y="5562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5138" indent="-465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Tx/>
              <a:buAutoNum type="arabicParenR" startAt="5"/>
            </a:pPr>
            <a:r>
              <a:rPr lang="en-US" sz="2400" dirty="0">
                <a:latin typeface="+mj-lt"/>
                <a:sym typeface="Wingdings" pitchFamily="2" charset="2"/>
              </a:rPr>
              <a:t>The domain of X</a:t>
            </a:r>
            <a:r>
              <a:rPr lang="en-US" sz="2400" baseline="-25000" dirty="0">
                <a:latin typeface="+mj-lt"/>
                <a:sym typeface="Wingdings" pitchFamily="2" charset="2"/>
              </a:rPr>
              <a:t>3</a:t>
            </a:r>
            <a:r>
              <a:rPr lang="en-US" sz="2400" dirty="0">
                <a:latin typeface="+mj-lt"/>
                <a:sym typeface="Wingdings" pitchFamily="2" charset="2"/>
              </a:rPr>
              <a:t> is </a:t>
            </a:r>
            <a:r>
              <a:rPr lang="en-US" sz="2400" b="1" dirty="0">
                <a:latin typeface="+mj-lt"/>
                <a:sym typeface="Wingdings" pitchFamily="2" charset="2"/>
              </a:rPr>
              <a:t>empty </a:t>
            </a:r>
            <a:r>
              <a:rPr lang="en-US" sz="2400" dirty="0">
                <a:latin typeface="+mj-lt"/>
                <a:sym typeface="Wingdings" pitchFamily="2" charset="2"/>
              </a:rPr>
              <a:t> backtracking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751659" name="Oval 45"/>
          <p:cNvSpPr>
            <a:spLocks noChangeArrowheads="1"/>
          </p:cNvSpPr>
          <p:nvPr/>
        </p:nvSpPr>
        <p:spPr bwMode="auto">
          <a:xfrm>
            <a:off x="2514600" y="35814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1660" name="Oval 46"/>
          <p:cNvSpPr>
            <a:spLocks noChangeArrowheads="1"/>
          </p:cNvSpPr>
          <p:nvPr/>
        </p:nvSpPr>
        <p:spPr bwMode="auto">
          <a:xfrm>
            <a:off x="2514600" y="44958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1661" name="Oval 47"/>
          <p:cNvSpPr>
            <a:spLocks noChangeArrowheads="1"/>
          </p:cNvSpPr>
          <p:nvPr/>
        </p:nvSpPr>
        <p:spPr bwMode="auto">
          <a:xfrm>
            <a:off x="2057400" y="40386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8" name="Slide Number Placeholder 4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4458D6B-9176-4759-83B8-C30C6BA227B9}" type="slidenum">
              <a:rPr lang="en-US" sz="1400">
                <a:latin typeface="+mn-lt"/>
              </a:rPr>
              <a:pPr algn="r">
                <a:defRPr/>
              </a:pPr>
              <a:t>42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4-Queens Problem</a:t>
            </a:r>
            <a:endParaRPr lang="en-US"/>
          </a:p>
        </p:txBody>
      </p:sp>
      <p:sp>
        <p:nvSpPr>
          <p:cNvPr id="3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1B2FA9-727B-478A-96EE-C06178F0050E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753667" name="Group 3"/>
          <p:cNvGrpSpPr>
            <a:grpSpLocks/>
          </p:cNvGrpSpPr>
          <p:nvPr/>
        </p:nvGrpSpPr>
        <p:grpSpPr bwMode="auto">
          <a:xfrm>
            <a:off x="1219200" y="2678113"/>
            <a:ext cx="2133600" cy="2198687"/>
            <a:chOff x="624" y="1783"/>
            <a:chExt cx="1344" cy="1385"/>
          </a:xfrm>
        </p:grpSpPr>
        <p:grpSp>
          <p:nvGrpSpPr>
            <p:cNvPr id="753668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753669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3670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3671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3672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3673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3674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3675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53676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3677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753678" name="Text Box 14"/>
            <p:cNvSpPr txBox="1">
              <a:spLocks noChangeArrowheads="1"/>
            </p:cNvSpPr>
            <p:nvPr/>
          </p:nvSpPr>
          <p:spPr bwMode="auto">
            <a:xfrm>
              <a:off x="624" y="202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53679" name="Text Box 15"/>
            <p:cNvSpPr txBox="1">
              <a:spLocks noChangeArrowheads="1"/>
            </p:cNvSpPr>
            <p:nvPr/>
          </p:nvSpPr>
          <p:spPr bwMode="auto">
            <a:xfrm>
              <a:off x="624" y="259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53680" name="Text Box 16"/>
            <p:cNvSpPr txBox="1">
              <a:spLocks noChangeArrowheads="1"/>
            </p:cNvSpPr>
            <p:nvPr/>
          </p:nvSpPr>
          <p:spPr bwMode="auto">
            <a:xfrm>
              <a:off x="624" y="231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53681" name="Text Box 17"/>
            <p:cNvSpPr txBox="1">
              <a:spLocks noChangeArrowheads="1"/>
            </p:cNvSpPr>
            <p:nvPr/>
          </p:nvSpPr>
          <p:spPr bwMode="auto">
            <a:xfrm>
              <a:off x="624" y="288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53682" name="Text Box 18"/>
            <p:cNvSpPr txBox="1">
              <a:spLocks noChangeArrowheads="1"/>
            </p:cNvSpPr>
            <p:nvPr/>
          </p:nvSpPr>
          <p:spPr bwMode="auto">
            <a:xfrm>
              <a:off x="1440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53683" name="Text Box 19"/>
            <p:cNvSpPr txBox="1">
              <a:spLocks noChangeArrowheads="1"/>
            </p:cNvSpPr>
            <p:nvPr/>
          </p:nvSpPr>
          <p:spPr bwMode="auto">
            <a:xfrm>
              <a:off x="1152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53684" name="Text Box 20"/>
            <p:cNvSpPr txBox="1">
              <a:spLocks noChangeArrowheads="1"/>
            </p:cNvSpPr>
            <p:nvPr/>
          </p:nvSpPr>
          <p:spPr bwMode="auto">
            <a:xfrm>
              <a:off x="1728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53685" name="Text Box 21"/>
            <p:cNvSpPr txBox="1">
              <a:spLocks noChangeArrowheads="1"/>
            </p:cNvSpPr>
            <p:nvPr/>
          </p:nvSpPr>
          <p:spPr bwMode="auto">
            <a:xfrm>
              <a:off x="864" y="178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753686" name="Group 22"/>
          <p:cNvGrpSpPr>
            <a:grpSpLocks/>
          </p:cNvGrpSpPr>
          <p:nvPr/>
        </p:nvGrpSpPr>
        <p:grpSpPr bwMode="auto">
          <a:xfrm>
            <a:off x="4300538" y="2146300"/>
            <a:ext cx="3648075" cy="3270250"/>
            <a:chOff x="2466" y="1352"/>
            <a:chExt cx="2298" cy="2060"/>
          </a:xfrm>
        </p:grpSpPr>
        <p:grpSp>
          <p:nvGrpSpPr>
            <p:cNvPr id="753687" name="Group 23"/>
            <p:cNvGrpSpPr>
              <a:grpSpLocks/>
            </p:cNvGrpSpPr>
            <p:nvPr/>
          </p:nvGrpSpPr>
          <p:grpSpPr bwMode="auto">
            <a:xfrm>
              <a:off x="2466" y="1352"/>
              <a:ext cx="2298" cy="2060"/>
              <a:chOff x="2466" y="1352"/>
              <a:chExt cx="2298" cy="2060"/>
            </a:xfrm>
          </p:grpSpPr>
          <p:sp>
            <p:nvSpPr>
              <p:cNvPr id="753688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,3,4}</a:t>
                </a:r>
              </a:p>
            </p:txBody>
          </p:sp>
          <p:sp>
            <p:nvSpPr>
              <p:cNvPr id="753689" name="Text Box 25"/>
              <p:cNvSpPr txBox="1">
                <a:spLocks noChangeArrowheads="1"/>
              </p:cNvSpPr>
              <p:nvPr/>
            </p:nvSpPr>
            <p:spPr bwMode="auto">
              <a:xfrm>
                <a:off x="246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3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{1,2,3,4}</a:t>
                </a:r>
              </a:p>
            </p:txBody>
          </p:sp>
          <p:sp>
            <p:nvSpPr>
              <p:cNvPr id="753690" name="Text Box 26"/>
              <p:cNvSpPr txBox="1">
                <a:spLocks noChangeArrowheads="1"/>
              </p:cNvSpPr>
              <p:nvPr/>
            </p:nvSpPr>
            <p:spPr bwMode="auto">
              <a:xfrm>
                <a:off x="390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4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{1,2,3,4}</a:t>
                </a:r>
              </a:p>
            </p:txBody>
          </p:sp>
          <p:sp>
            <p:nvSpPr>
              <p:cNvPr id="753691" name="Text Box 27"/>
              <p:cNvSpPr txBox="1">
                <a:spLocks noChangeArrowheads="1"/>
              </p:cNvSpPr>
              <p:nvPr/>
            </p:nvSpPr>
            <p:spPr bwMode="auto">
              <a:xfrm>
                <a:off x="390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2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{1,2,3,4}</a:t>
                </a:r>
              </a:p>
            </p:txBody>
          </p:sp>
        </p:grpSp>
        <p:sp>
          <p:nvSpPr>
            <p:cNvPr id="753692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3693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3694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3695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3696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3697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3698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3699" name="Text Box 42"/>
          <p:cNvSpPr txBox="1">
            <a:spLocks noChangeArrowheads="1"/>
          </p:cNvSpPr>
          <p:nvPr/>
        </p:nvSpPr>
        <p:spPr bwMode="auto">
          <a:xfrm>
            <a:off x="533400" y="55626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5138" indent="-465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Tx/>
              <a:buAutoNum type="arabicParenR" startAt="6"/>
            </a:pPr>
            <a:r>
              <a:rPr lang="en-US" sz="2400" dirty="0">
                <a:latin typeface="+mj-lt"/>
                <a:sym typeface="Wingdings" pitchFamily="2" charset="2"/>
              </a:rPr>
              <a:t>The algorithm removes 1 from X</a:t>
            </a:r>
            <a:r>
              <a:rPr lang="en-US" sz="2400" baseline="-25000" dirty="0">
                <a:latin typeface="+mj-lt"/>
                <a:sym typeface="Wingdings" pitchFamily="2" charset="2"/>
              </a:rPr>
              <a:t>1</a:t>
            </a:r>
            <a:r>
              <a:rPr lang="en-US" sz="2400" dirty="0">
                <a:latin typeface="+mj-lt"/>
                <a:sym typeface="Wingdings" pitchFamily="2" charset="2"/>
              </a:rPr>
              <a:t>’s domain and assign 2 to X</a:t>
            </a:r>
            <a:r>
              <a:rPr lang="en-US" sz="2400" baseline="-25000" dirty="0">
                <a:latin typeface="+mj-lt"/>
                <a:sym typeface="Wingdings" pitchFamily="2" charset="2"/>
              </a:rPr>
              <a:t>1</a:t>
            </a:r>
            <a:endParaRPr lang="en-US" sz="2400" baseline="-25000" dirty="0">
              <a:latin typeface="+mj-lt"/>
            </a:endParaRPr>
          </a:p>
        </p:txBody>
      </p:sp>
      <p:sp>
        <p:nvSpPr>
          <p:cNvPr id="38" name="Slide Number Placeholder 3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D74B6B3-2446-4AB4-B112-1AC105044C3E}" type="slidenum">
              <a:rPr lang="en-US" sz="1400">
                <a:latin typeface="+mn-lt"/>
              </a:rPr>
              <a:pPr algn="r">
                <a:defRPr/>
              </a:pPr>
              <a:t>43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4-Queens Problem</a:t>
            </a:r>
            <a:endParaRPr lang="en-US"/>
          </a:p>
        </p:txBody>
      </p:sp>
      <p:sp>
        <p:nvSpPr>
          <p:cNvPr id="4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FB246-1D83-4B21-9897-489BA6CE5EF4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755715" name="Group 3"/>
          <p:cNvGrpSpPr>
            <a:grpSpLocks/>
          </p:cNvGrpSpPr>
          <p:nvPr/>
        </p:nvGrpSpPr>
        <p:grpSpPr bwMode="auto">
          <a:xfrm>
            <a:off x="1219200" y="2678113"/>
            <a:ext cx="2133600" cy="2198687"/>
            <a:chOff x="624" y="1783"/>
            <a:chExt cx="1344" cy="1385"/>
          </a:xfrm>
        </p:grpSpPr>
        <p:grpSp>
          <p:nvGrpSpPr>
            <p:cNvPr id="755716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755717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5718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5719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5720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5721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5722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5723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55724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5725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755726" name="Text Box 14"/>
            <p:cNvSpPr txBox="1">
              <a:spLocks noChangeArrowheads="1"/>
            </p:cNvSpPr>
            <p:nvPr/>
          </p:nvSpPr>
          <p:spPr bwMode="auto">
            <a:xfrm>
              <a:off x="624" y="202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55727" name="Text Box 15"/>
            <p:cNvSpPr txBox="1">
              <a:spLocks noChangeArrowheads="1"/>
            </p:cNvSpPr>
            <p:nvPr/>
          </p:nvSpPr>
          <p:spPr bwMode="auto">
            <a:xfrm>
              <a:off x="624" y="259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55728" name="Text Box 16"/>
            <p:cNvSpPr txBox="1">
              <a:spLocks noChangeArrowheads="1"/>
            </p:cNvSpPr>
            <p:nvPr/>
          </p:nvSpPr>
          <p:spPr bwMode="auto">
            <a:xfrm>
              <a:off x="624" y="231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55729" name="Text Box 17"/>
            <p:cNvSpPr txBox="1">
              <a:spLocks noChangeArrowheads="1"/>
            </p:cNvSpPr>
            <p:nvPr/>
          </p:nvSpPr>
          <p:spPr bwMode="auto">
            <a:xfrm>
              <a:off x="624" y="288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55730" name="Text Box 18"/>
            <p:cNvSpPr txBox="1">
              <a:spLocks noChangeArrowheads="1"/>
            </p:cNvSpPr>
            <p:nvPr/>
          </p:nvSpPr>
          <p:spPr bwMode="auto">
            <a:xfrm>
              <a:off x="1440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55731" name="Text Box 19"/>
            <p:cNvSpPr txBox="1">
              <a:spLocks noChangeArrowheads="1"/>
            </p:cNvSpPr>
            <p:nvPr/>
          </p:nvSpPr>
          <p:spPr bwMode="auto">
            <a:xfrm>
              <a:off x="1152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55732" name="Text Box 20"/>
            <p:cNvSpPr txBox="1">
              <a:spLocks noChangeArrowheads="1"/>
            </p:cNvSpPr>
            <p:nvPr/>
          </p:nvSpPr>
          <p:spPr bwMode="auto">
            <a:xfrm>
              <a:off x="1728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55733" name="Text Box 21"/>
            <p:cNvSpPr txBox="1">
              <a:spLocks noChangeArrowheads="1"/>
            </p:cNvSpPr>
            <p:nvPr/>
          </p:nvSpPr>
          <p:spPr bwMode="auto">
            <a:xfrm>
              <a:off x="864" y="178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755734" name="Group 22"/>
          <p:cNvGrpSpPr>
            <a:grpSpLocks/>
          </p:cNvGrpSpPr>
          <p:nvPr/>
        </p:nvGrpSpPr>
        <p:grpSpPr bwMode="auto">
          <a:xfrm>
            <a:off x="4300538" y="2146300"/>
            <a:ext cx="3648075" cy="3270250"/>
            <a:chOff x="2466" y="1352"/>
            <a:chExt cx="2298" cy="2060"/>
          </a:xfrm>
        </p:grpSpPr>
        <p:grpSp>
          <p:nvGrpSpPr>
            <p:cNvPr id="755735" name="Group 23"/>
            <p:cNvGrpSpPr>
              <a:grpSpLocks/>
            </p:cNvGrpSpPr>
            <p:nvPr/>
          </p:nvGrpSpPr>
          <p:grpSpPr bwMode="auto">
            <a:xfrm>
              <a:off x="2466" y="1352"/>
              <a:ext cx="2298" cy="2060"/>
              <a:chOff x="2466" y="1352"/>
              <a:chExt cx="2298" cy="2060"/>
            </a:xfrm>
          </p:grpSpPr>
          <p:sp>
            <p:nvSpPr>
              <p:cNvPr id="755736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,3,4}</a:t>
                </a:r>
              </a:p>
            </p:txBody>
          </p:sp>
          <p:sp>
            <p:nvSpPr>
              <p:cNvPr id="755737" name="Text Box 25"/>
              <p:cNvSpPr txBox="1">
                <a:spLocks noChangeArrowheads="1"/>
              </p:cNvSpPr>
              <p:nvPr/>
            </p:nvSpPr>
            <p:spPr bwMode="auto">
              <a:xfrm>
                <a:off x="246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3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{1,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,3,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4</a:t>
                </a:r>
                <a:r>
                  <a:rPr lang="en-US" sz="2400">
                    <a:latin typeface="Comic Sans MS" pitchFamily="66" charset="0"/>
                  </a:rPr>
                  <a:t>}</a:t>
                </a:r>
              </a:p>
            </p:txBody>
          </p:sp>
          <p:sp>
            <p:nvSpPr>
              <p:cNvPr id="755738" name="Text Box 26"/>
              <p:cNvSpPr txBox="1">
                <a:spLocks noChangeArrowheads="1"/>
              </p:cNvSpPr>
              <p:nvPr/>
            </p:nvSpPr>
            <p:spPr bwMode="auto">
              <a:xfrm>
                <a:off x="390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4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{1,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,3,4}</a:t>
                </a:r>
              </a:p>
            </p:txBody>
          </p:sp>
          <p:sp>
            <p:nvSpPr>
              <p:cNvPr id="755739" name="Text Box 27"/>
              <p:cNvSpPr txBox="1">
                <a:spLocks noChangeArrowheads="1"/>
              </p:cNvSpPr>
              <p:nvPr/>
            </p:nvSpPr>
            <p:spPr bwMode="auto">
              <a:xfrm>
                <a:off x="390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2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1,2,3</a:t>
                </a:r>
                <a:r>
                  <a:rPr lang="en-US" sz="2400">
                    <a:latin typeface="Comic Sans MS" pitchFamily="66" charset="0"/>
                  </a:rPr>
                  <a:t>,4}</a:t>
                </a:r>
              </a:p>
            </p:txBody>
          </p:sp>
        </p:grpSp>
        <p:sp>
          <p:nvSpPr>
            <p:cNvPr id="755740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5741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5742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5743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5744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5745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5746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5747" name="Text Box 35"/>
          <p:cNvSpPr txBox="1">
            <a:spLocks noChangeArrowheads="1"/>
          </p:cNvSpPr>
          <p:nvPr/>
        </p:nvSpPr>
        <p:spPr bwMode="auto">
          <a:xfrm>
            <a:off x="533400" y="5562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5138" indent="-465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Tx/>
              <a:buAutoNum type="arabicParenR" startAt="7"/>
            </a:pPr>
            <a:r>
              <a:rPr lang="en-US" sz="2400" dirty="0">
                <a:latin typeface="+mj-lt"/>
                <a:sym typeface="Wingdings" pitchFamily="2" charset="2"/>
              </a:rPr>
              <a:t>The algorithm performs forward checking</a:t>
            </a:r>
            <a:endParaRPr lang="en-US" sz="2400" baseline="-25000" dirty="0">
              <a:latin typeface="+mj-lt"/>
            </a:endParaRPr>
          </a:p>
        </p:txBody>
      </p:sp>
      <p:grpSp>
        <p:nvGrpSpPr>
          <p:cNvPr id="755748" name="Group 36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755749" name="Oval 37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5750" name="Oval 3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5751" name="Oval 39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5752" name="Oval 40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5753" name="Oval 41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5754" name="Oval 42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45" name="Slide Number Placeholder 4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885B258-3037-4309-BD07-84AF80261AE5}" type="slidenum">
              <a:rPr lang="en-US" sz="1400">
                <a:latin typeface="+mn-lt"/>
              </a:rPr>
              <a:pPr algn="r">
                <a:defRPr/>
              </a:pPr>
              <a:t>44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4-Queens Problem</a:t>
            </a:r>
            <a:endParaRPr lang="en-US"/>
          </a:p>
        </p:txBody>
      </p:sp>
      <p:sp>
        <p:nvSpPr>
          <p:cNvPr id="4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DC5FBC-B445-4137-8BA8-114B130F7BBA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757763" name="Group 3"/>
          <p:cNvGrpSpPr>
            <a:grpSpLocks/>
          </p:cNvGrpSpPr>
          <p:nvPr/>
        </p:nvGrpSpPr>
        <p:grpSpPr bwMode="auto">
          <a:xfrm>
            <a:off x="1219200" y="2678113"/>
            <a:ext cx="2133600" cy="2198687"/>
            <a:chOff x="624" y="1783"/>
            <a:chExt cx="1344" cy="1385"/>
          </a:xfrm>
        </p:grpSpPr>
        <p:grpSp>
          <p:nvGrpSpPr>
            <p:cNvPr id="757764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757765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7766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7767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7768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7769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7770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7771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57772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7773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757774" name="Text Box 14"/>
            <p:cNvSpPr txBox="1">
              <a:spLocks noChangeArrowheads="1"/>
            </p:cNvSpPr>
            <p:nvPr/>
          </p:nvSpPr>
          <p:spPr bwMode="auto">
            <a:xfrm>
              <a:off x="624" y="202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57775" name="Text Box 15"/>
            <p:cNvSpPr txBox="1">
              <a:spLocks noChangeArrowheads="1"/>
            </p:cNvSpPr>
            <p:nvPr/>
          </p:nvSpPr>
          <p:spPr bwMode="auto">
            <a:xfrm>
              <a:off x="624" y="259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57776" name="Text Box 16"/>
            <p:cNvSpPr txBox="1">
              <a:spLocks noChangeArrowheads="1"/>
            </p:cNvSpPr>
            <p:nvPr/>
          </p:nvSpPr>
          <p:spPr bwMode="auto">
            <a:xfrm>
              <a:off x="624" y="231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57777" name="Text Box 17"/>
            <p:cNvSpPr txBox="1">
              <a:spLocks noChangeArrowheads="1"/>
            </p:cNvSpPr>
            <p:nvPr/>
          </p:nvSpPr>
          <p:spPr bwMode="auto">
            <a:xfrm>
              <a:off x="624" y="288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57778" name="Text Box 18"/>
            <p:cNvSpPr txBox="1">
              <a:spLocks noChangeArrowheads="1"/>
            </p:cNvSpPr>
            <p:nvPr/>
          </p:nvSpPr>
          <p:spPr bwMode="auto">
            <a:xfrm>
              <a:off x="1440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57779" name="Text Box 19"/>
            <p:cNvSpPr txBox="1">
              <a:spLocks noChangeArrowheads="1"/>
            </p:cNvSpPr>
            <p:nvPr/>
          </p:nvSpPr>
          <p:spPr bwMode="auto">
            <a:xfrm>
              <a:off x="1152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57780" name="Text Box 20"/>
            <p:cNvSpPr txBox="1">
              <a:spLocks noChangeArrowheads="1"/>
            </p:cNvSpPr>
            <p:nvPr/>
          </p:nvSpPr>
          <p:spPr bwMode="auto">
            <a:xfrm>
              <a:off x="1728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57781" name="Text Box 21"/>
            <p:cNvSpPr txBox="1">
              <a:spLocks noChangeArrowheads="1"/>
            </p:cNvSpPr>
            <p:nvPr/>
          </p:nvSpPr>
          <p:spPr bwMode="auto">
            <a:xfrm>
              <a:off x="864" y="178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757782" name="Group 22"/>
          <p:cNvGrpSpPr>
            <a:grpSpLocks/>
          </p:cNvGrpSpPr>
          <p:nvPr/>
        </p:nvGrpSpPr>
        <p:grpSpPr bwMode="auto">
          <a:xfrm>
            <a:off x="4300538" y="2146300"/>
            <a:ext cx="3648075" cy="3270250"/>
            <a:chOff x="2466" y="1352"/>
            <a:chExt cx="2298" cy="2060"/>
          </a:xfrm>
        </p:grpSpPr>
        <p:grpSp>
          <p:nvGrpSpPr>
            <p:cNvPr id="757783" name="Group 23"/>
            <p:cNvGrpSpPr>
              <a:grpSpLocks/>
            </p:cNvGrpSpPr>
            <p:nvPr/>
          </p:nvGrpSpPr>
          <p:grpSpPr bwMode="auto">
            <a:xfrm>
              <a:off x="2466" y="1352"/>
              <a:ext cx="2298" cy="2060"/>
              <a:chOff x="2466" y="1352"/>
              <a:chExt cx="2298" cy="2060"/>
            </a:xfrm>
          </p:grpSpPr>
          <p:sp>
            <p:nvSpPr>
              <p:cNvPr id="757784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,3,4}</a:t>
                </a:r>
              </a:p>
            </p:txBody>
          </p:sp>
          <p:sp>
            <p:nvSpPr>
              <p:cNvPr id="757785" name="Text Box 25"/>
              <p:cNvSpPr txBox="1">
                <a:spLocks noChangeArrowheads="1"/>
              </p:cNvSpPr>
              <p:nvPr/>
            </p:nvSpPr>
            <p:spPr bwMode="auto">
              <a:xfrm>
                <a:off x="246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3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{1,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,3,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4</a:t>
                </a:r>
                <a:r>
                  <a:rPr lang="en-US" sz="2400">
                    <a:latin typeface="Comic Sans MS" pitchFamily="66" charset="0"/>
                  </a:rPr>
                  <a:t>}</a:t>
                </a:r>
              </a:p>
            </p:txBody>
          </p:sp>
          <p:sp>
            <p:nvSpPr>
              <p:cNvPr id="757786" name="Text Box 26"/>
              <p:cNvSpPr txBox="1">
                <a:spLocks noChangeArrowheads="1"/>
              </p:cNvSpPr>
              <p:nvPr/>
            </p:nvSpPr>
            <p:spPr bwMode="auto">
              <a:xfrm>
                <a:off x="390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4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{1,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,3,4}</a:t>
                </a:r>
              </a:p>
            </p:txBody>
          </p:sp>
          <p:sp>
            <p:nvSpPr>
              <p:cNvPr id="757787" name="Text Box 27"/>
              <p:cNvSpPr txBox="1">
                <a:spLocks noChangeArrowheads="1"/>
              </p:cNvSpPr>
              <p:nvPr/>
            </p:nvSpPr>
            <p:spPr bwMode="auto">
              <a:xfrm>
                <a:off x="390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2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1,2,3</a:t>
                </a:r>
                <a:r>
                  <a:rPr lang="en-US" sz="2400">
                    <a:latin typeface="Comic Sans MS" pitchFamily="66" charset="0"/>
                  </a:rPr>
                  <a:t>,4}</a:t>
                </a:r>
              </a:p>
            </p:txBody>
          </p:sp>
        </p:grpSp>
        <p:sp>
          <p:nvSpPr>
            <p:cNvPr id="757788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7789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7790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7791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7792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7793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7794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7795" name="Text Box 35"/>
          <p:cNvSpPr txBox="1">
            <a:spLocks noChangeArrowheads="1"/>
          </p:cNvSpPr>
          <p:nvPr/>
        </p:nvSpPr>
        <p:spPr bwMode="auto">
          <a:xfrm>
            <a:off x="533400" y="5562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5138" indent="-465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Tx/>
              <a:buAutoNum type="arabicParenR" startAt="8"/>
            </a:pPr>
            <a:r>
              <a:rPr lang="en-US" sz="2400" dirty="0">
                <a:latin typeface="+mj-lt"/>
                <a:sym typeface="Wingdings" pitchFamily="2" charset="2"/>
              </a:rPr>
              <a:t>The algorithm calls AC3</a:t>
            </a:r>
            <a:endParaRPr lang="en-US" sz="2400" baseline="-25000" dirty="0">
              <a:latin typeface="+mj-lt"/>
            </a:endParaRPr>
          </a:p>
        </p:txBody>
      </p:sp>
      <p:grpSp>
        <p:nvGrpSpPr>
          <p:cNvPr id="757796" name="Group 36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757797" name="Oval 37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7798" name="Oval 3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7799" name="Oval 39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7800" name="Oval 40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7801" name="Oval 41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7802" name="Oval 42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45" name="Slide Number Placeholder 4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3D3EF1B-385E-4784-810D-86D229E01D83}" type="slidenum">
              <a:rPr lang="en-US" sz="1400">
                <a:latin typeface="+mn-lt"/>
              </a:rPr>
              <a:pPr algn="r">
                <a:defRPr/>
              </a:pPr>
              <a:t>45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4-Queens Problem</a:t>
            </a:r>
            <a:endParaRPr lang="en-US"/>
          </a:p>
        </p:txBody>
      </p:sp>
      <p:sp>
        <p:nvSpPr>
          <p:cNvPr id="5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3EE76-6211-4F2F-BE3F-902ADDE7E538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759811" name="Group 3"/>
          <p:cNvGrpSpPr>
            <a:grpSpLocks/>
          </p:cNvGrpSpPr>
          <p:nvPr/>
        </p:nvGrpSpPr>
        <p:grpSpPr bwMode="auto">
          <a:xfrm>
            <a:off x="1219200" y="2678113"/>
            <a:ext cx="2133600" cy="2198687"/>
            <a:chOff x="624" y="1783"/>
            <a:chExt cx="1344" cy="1385"/>
          </a:xfrm>
        </p:grpSpPr>
        <p:grpSp>
          <p:nvGrpSpPr>
            <p:cNvPr id="759812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759813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9814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9815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9816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9817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9818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9819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59820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759821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624" y="202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59823" name="Text Box 15"/>
            <p:cNvSpPr txBox="1">
              <a:spLocks noChangeArrowheads="1"/>
            </p:cNvSpPr>
            <p:nvPr/>
          </p:nvSpPr>
          <p:spPr bwMode="auto">
            <a:xfrm>
              <a:off x="624" y="259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59824" name="Text Box 16"/>
            <p:cNvSpPr txBox="1">
              <a:spLocks noChangeArrowheads="1"/>
            </p:cNvSpPr>
            <p:nvPr/>
          </p:nvSpPr>
          <p:spPr bwMode="auto">
            <a:xfrm>
              <a:off x="624" y="231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59825" name="Text Box 17"/>
            <p:cNvSpPr txBox="1">
              <a:spLocks noChangeArrowheads="1"/>
            </p:cNvSpPr>
            <p:nvPr/>
          </p:nvSpPr>
          <p:spPr bwMode="auto">
            <a:xfrm>
              <a:off x="624" y="288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59826" name="Text Box 18"/>
            <p:cNvSpPr txBox="1">
              <a:spLocks noChangeArrowheads="1"/>
            </p:cNvSpPr>
            <p:nvPr/>
          </p:nvSpPr>
          <p:spPr bwMode="auto">
            <a:xfrm>
              <a:off x="1440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59827" name="Text Box 19"/>
            <p:cNvSpPr txBox="1">
              <a:spLocks noChangeArrowheads="1"/>
            </p:cNvSpPr>
            <p:nvPr/>
          </p:nvSpPr>
          <p:spPr bwMode="auto">
            <a:xfrm>
              <a:off x="1152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59828" name="Text Box 20"/>
            <p:cNvSpPr txBox="1">
              <a:spLocks noChangeArrowheads="1"/>
            </p:cNvSpPr>
            <p:nvPr/>
          </p:nvSpPr>
          <p:spPr bwMode="auto">
            <a:xfrm>
              <a:off x="1728" y="1783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59829" name="Text Box 21"/>
            <p:cNvSpPr txBox="1">
              <a:spLocks noChangeArrowheads="1"/>
            </p:cNvSpPr>
            <p:nvPr/>
          </p:nvSpPr>
          <p:spPr bwMode="auto">
            <a:xfrm>
              <a:off x="864" y="1783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759830" name="Group 22"/>
          <p:cNvGrpSpPr>
            <a:grpSpLocks/>
          </p:cNvGrpSpPr>
          <p:nvPr/>
        </p:nvGrpSpPr>
        <p:grpSpPr bwMode="auto">
          <a:xfrm>
            <a:off x="4300538" y="2146300"/>
            <a:ext cx="3648075" cy="3270250"/>
            <a:chOff x="2466" y="1352"/>
            <a:chExt cx="2298" cy="2060"/>
          </a:xfrm>
        </p:grpSpPr>
        <p:grpSp>
          <p:nvGrpSpPr>
            <p:cNvPr id="759831" name="Group 23"/>
            <p:cNvGrpSpPr>
              <a:grpSpLocks/>
            </p:cNvGrpSpPr>
            <p:nvPr/>
          </p:nvGrpSpPr>
          <p:grpSpPr bwMode="auto">
            <a:xfrm>
              <a:off x="2466" y="1352"/>
              <a:ext cx="2298" cy="2060"/>
              <a:chOff x="2466" y="1352"/>
              <a:chExt cx="2298" cy="2060"/>
            </a:xfrm>
          </p:grpSpPr>
          <p:sp>
            <p:nvSpPr>
              <p:cNvPr id="759832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solidFill>
                      <a:srgbClr val="FF3300"/>
                    </a:solidFill>
                    <a:latin typeface="Comic Sans MS" pitchFamily="66" charset="0"/>
                  </a:rPr>
                  <a:t>1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rgbClr val="FF3300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,3,4}</a:t>
                </a:r>
              </a:p>
            </p:txBody>
          </p:sp>
          <p:sp>
            <p:nvSpPr>
              <p:cNvPr id="759833" name="Text Box 25"/>
              <p:cNvSpPr txBox="1">
                <a:spLocks noChangeArrowheads="1"/>
              </p:cNvSpPr>
              <p:nvPr/>
            </p:nvSpPr>
            <p:spPr bwMode="auto">
              <a:xfrm>
                <a:off x="246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3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{1,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3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4</a:t>
                </a:r>
                <a:r>
                  <a:rPr lang="en-US" sz="2400">
                    <a:latin typeface="Comic Sans MS" pitchFamily="66" charset="0"/>
                  </a:rPr>
                  <a:t>}</a:t>
                </a:r>
              </a:p>
            </p:txBody>
          </p:sp>
          <p:sp>
            <p:nvSpPr>
              <p:cNvPr id="759834" name="Text Box 26"/>
              <p:cNvSpPr txBox="1">
                <a:spLocks noChangeArrowheads="1"/>
              </p:cNvSpPr>
              <p:nvPr/>
            </p:nvSpPr>
            <p:spPr bwMode="auto">
              <a:xfrm>
                <a:off x="3906" y="2888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4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US" sz="2400">
                    <a:latin typeface="Comic Sans MS" pitchFamily="66" charset="0"/>
                  </a:rPr>
                  <a:t>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US" sz="2400">
                    <a:latin typeface="Comic Sans MS" pitchFamily="66" charset="0"/>
                  </a:rPr>
                  <a:t>,3,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4</a:t>
                </a:r>
                <a:r>
                  <a:rPr lang="en-US" sz="2400">
                    <a:latin typeface="Comic Sans MS" pitchFamily="66" charset="0"/>
                  </a:rPr>
                  <a:t>}</a:t>
                </a:r>
              </a:p>
            </p:txBody>
          </p:sp>
          <p:sp>
            <p:nvSpPr>
              <p:cNvPr id="759835" name="Text Box 27"/>
              <p:cNvSpPr txBox="1">
                <a:spLocks noChangeArrowheads="1"/>
              </p:cNvSpPr>
              <p:nvPr/>
            </p:nvSpPr>
            <p:spPr bwMode="auto">
              <a:xfrm>
                <a:off x="3906" y="1352"/>
                <a:ext cx="858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2400">
                    <a:latin typeface="Comic Sans MS" pitchFamily="66" charset="0"/>
                  </a:rPr>
                  <a:t>X</a:t>
                </a:r>
                <a:r>
                  <a:rPr lang="en-US" sz="2400" baseline="-25000">
                    <a:latin typeface="Comic Sans MS" pitchFamily="66" charset="0"/>
                  </a:rPr>
                  <a:t>2</a:t>
                </a:r>
              </a:p>
              <a:p>
                <a:pPr algn="ctr"/>
                <a:r>
                  <a:rPr lang="en-US" sz="2400">
                    <a:latin typeface="Comic Sans MS" pitchFamily="66" charset="0"/>
                  </a:rPr>
                  <a:t>{</a:t>
                </a:r>
                <a:r>
                  <a:rPr lang="en-US" sz="2400">
                    <a:solidFill>
                      <a:schemeClr val="bg1"/>
                    </a:solidFill>
                    <a:latin typeface="Comic Sans MS" pitchFamily="66" charset="0"/>
                  </a:rPr>
                  <a:t>1,2,3</a:t>
                </a:r>
                <a:r>
                  <a:rPr lang="en-US" sz="2400">
                    <a:latin typeface="Comic Sans MS" pitchFamily="66" charset="0"/>
                  </a:rPr>
                  <a:t>,4}</a:t>
                </a:r>
              </a:p>
            </p:txBody>
          </p:sp>
        </p:grp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9840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9841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9842" name="AutoShape 34"/>
          <p:cNvSpPr>
            <a:spLocks noChangeArrowheads="1"/>
          </p:cNvSpPr>
          <p:nvPr/>
        </p:nvSpPr>
        <p:spPr bwMode="auto">
          <a:xfrm>
            <a:off x="1524000" y="3505200"/>
            <a:ext cx="457200" cy="457200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9843" name="Text Box 35"/>
          <p:cNvSpPr txBox="1">
            <a:spLocks noChangeArrowheads="1"/>
          </p:cNvSpPr>
          <p:nvPr/>
        </p:nvSpPr>
        <p:spPr bwMode="auto">
          <a:xfrm>
            <a:off x="533400" y="556260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5138" indent="-4651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Tx/>
              <a:buAutoNum type="arabicParenR" startAt="8"/>
            </a:pPr>
            <a:r>
              <a:rPr lang="en-US" sz="2400" dirty="0">
                <a:latin typeface="+mj-lt"/>
                <a:sym typeface="Wingdings" pitchFamily="2" charset="2"/>
              </a:rPr>
              <a:t>The algorithm calls AC3, which reduces the domains of X</a:t>
            </a:r>
            <a:r>
              <a:rPr lang="en-US" sz="2400" baseline="-25000" dirty="0">
                <a:latin typeface="+mj-lt"/>
                <a:sym typeface="Wingdings" pitchFamily="2" charset="2"/>
              </a:rPr>
              <a:t>3</a:t>
            </a:r>
            <a:r>
              <a:rPr lang="en-US" sz="2400" dirty="0">
                <a:latin typeface="+mj-lt"/>
                <a:sym typeface="Wingdings" pitchFamily="2" charset="2"/>
              </a:rPr>
              <a:t> and X</a:t>
            </a:r>
            <a:r>
              <a:rPr lang="en-US" sz="2400" baseline="-25000" dirty="0">
                <a:latin typeface="+mj-lt"/>
                <a:sym typeface="Wingdings" pitchFamily="2" charset="2"/>
              </a:rPr>
              <a:t>4</a:t>
            </a:r>
            <a:r>
              <a:rPr lang="en-US" sz="2400" dirty="0">
                <a:latin typeface="+mj-lt"/>
                <a:sym typeface="Wingdings" pitchFamily="2" charset="2"/>
              </a:rPr>
              <a:t> to a single value</a:t>
            </a:r>
            <a:endParaRPr lang="en-US" sz="2400" baseline="-25000" dirty="0">
              <a:latin typeface="+mj-lt"/>
            </a:endParaRPr>
          </a:p>
        </p:txBody>
      </p:sp>
      <p:grpSp>
        <p:nvGrpSpPr>
          <p:cNvPr id="759844" name="Group 36"/>
          <p:cNvGrpSpPr>
            <a:grpSpLocks/>
          </p:cNvGrpSpPr>
          <p:nvPr/>
        </p:nvGrpSpPr>
        <p:grpSpPr bwMode="auto">
          <a:xfrm>
            <a:off x="2057400" y="3124200"/>
            <a:ext cx="1219200" cy="1676400"/>
            <a:chOff x="1296" y="1968"/>
            <a:chExt cx="768" cy="1056"/>
          </a:xfrm>
        </p:grpSpPr>
        <p:sp>
          <p:nvSpPr>
            <p:cNvPr id="759845" name="Oval 37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9846" name="Oval 3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9847" name="Oval 39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9848" name="Oval 40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9849" name="Oval 41"/>
            <p:cNvSpPr>
              <a:spLocks noChangeArrowheads="1"/>
            </p:cNvSpPr>
            <p:nvPr/>
          </p:nvSpPr>
          <p:spPr bwMode="auto">
            <a:xfrm>
              <a:off x="1872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9850" name="Oval 42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759851" name="Oval 44"/>
          <p:cNvSpPr>
            <a:spLocks noChangeArrowheads="1"/>
          </p:cNvSpPr>
          <p:nvPr/>
        </p:nvSpPr>
        <p:spPr bwMode="auto">
          <a:xfrm>
            <a:off x="2971800" y="44958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9852" name="Oval 45"/>
          <p:cNvSpPr>
            <a:spLocks noChangeArrowheads="1"/>
          </p:cNvSpPr>
          <p:nvPr/>
        </p:nvSpPr>
        <p:spPr bwMode="auto">
          <a:xfrm>
            <a:off x="2971800" y="31242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9853" name="Oval 46"/>
          <p:cNvSpPr>
            <a:spLocks noChangeArrowheads="1"/>
          </p:cNvSpPr>
          <p:nvPr/>
        </p:nvSpPr>
        <p:spPr bwMode="auto">
          <a:xfrm>
            <a:off x="2514600" y="40386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981200" y="3048000"/>
            <a:ext cx="1371600" cy="1828800"/>
            <a:chOff x="1248" y="1920"/>
            <a:chExt cx="864" cy="1152"/>
          </a:xfrm>
        </p:grpSpPr>
        <p:sp>
          <p:nvSpPr>
            <p:cNvPr id="759855" name="AutoShape 47"/>
            <p:cNvSpPr>
              <a:spLocks noChangeArrowheads="1"/>
            </p:cNvSpPr>
            <p:nvPr/>
          </p:nvSpPr>
          <p:spPr bwMode="auto">
            <a:xfrm>
              <a:off x="1248" y="2784"/>
              <a:ext cx="288" cy="288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9856" name="AutoShape 48"/>
            <p:cNvSpPr>
              <a:spLocks noChangeArrowheads="1"/>
            </p:cNvSpPr>
            <p:nvPr/>
          </p:nvSpPr>
          <p:spPr bwMode="auto">
            <a:xfrm>
              <a:off x="1536" y="1920"/>
              <a:ext cx="288" cy="288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59857" name="AutoShape 49"/>
            <p:cNvSpPr>
              <a:spLocks noChangeArrowheads="1"/>
            </p:cNvSpPr>
            <p:nvPr/>
          </p:nvSpPr>
          <p:spPr bwMode="auto">
            <a:xfrm>
              <a:off x="1824" y="2496"/>
              <a:ext cx="288" cy="288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52" name="Slide Number Placeholder 5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3D6E887-8AE8-4B7C-B4B5-6397E7FA8413}" type="slidenum">
              <a:rPr lang="en-US" sz="1400">
                <a:latin typeface="+mn-lt"/>
              </a:rPr>
              <a:pPr algn="r">
                <a:defRPr/>
              </a:pPr>
              <a:t>46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Exploiting the Structure of CSP </a:t>
            </a:r>
            <a:endParaRPr lang="en-US"/>
          </a:p>
        </p:txBody>
      </p:sp>
      <p:sp>
        <p:nvSpPr>
          <p:cNvPr id="761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If the constraint graph contains several components, then solve one independent CSP per component</a:t>
            </a:r>
          </a:p>
          <a:p>
            <a:endParaRPr lang="en-US"/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D2502A-F814-4486-9F79-8C80B368ACF1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761860" name="Group 4"/>
          <p:cNvGrpSpPr>
            <a:grpSpLocks/>
          </p:cNvGrpSpPr>
          <p:nvPr/>
        </p:nvGrpSpPr>
        <p:grpSpPr bwMode="auto">
          <a:xfrm>
            <a:off x="2743200" y="3657600"/>
            <a:ext cx="3708400" cy="1671638"/>
            <a:chOff x="1488" y="1152"/>
            <a:chExt cx="2336" cy="1053"/>
          </a:xfrm>
        </p:grpSpPr>
        <p:grpSp>
          <p:nvGrpSpPr>
            <p:cNvPr id="761861" name="Group 5"/>
            <p:cNvGrpSpPr>
              <a:grpSpLocks/>
            </p:cNvGrpSpPr>
            <p:nvPr/>
          </p:nvGrpSpPr>
          <p:grpSpPr bwMode="auto">
            <a:xfrm>
              <a:off x="1488" y="1152"/>
              <a:ext cx="2336" cy="1053"/>
              <a:chOff x="1488" y="1152"/>
              <a:chExt cx="2336" cy="1053"/>
            </a:xfrm>
          </p:grpSpPr>
          <p:sp>
            <p:nvSpPr>
              <p:cNvPr id="761862" name="Text Box 6"/>
              <p:cNvSpPr txBox="1">
                <a:spLocks noChangeArrowheads="1"/>
              </p:cNvSpPr>
              <p:nvPr/>
            </p:nvSpPr>
            <p:spPr bwMode="auto">
              <a:xfrm>
                <a:off x="3600" y="1632"/>
                <a:ext cx="224" cy="255"/>
              </a:xfrm>
              <a:prstGeom prst="rect">
                <a:avLst/>
              </a:prstGeom>
              <a:noFill/>
              <a:ln w="38100">
                <a:solidFill>
                  <a:srgbClr val="99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>
                    <a:solidFill>
                      <a:srgbClr val="993300"/>
                    </a:solidFill>
                    <a:latin typeface="Tahoma" pitchFamily="34" charset="0"/>
                  </a:rPr>
                  <a:t>T</a:t>
                </a:r>
              </a:p>
            </p:txBody>
          </p:sp>
          <p:grpSp>
            <p:nvGrpSpPr>
              <p:cNvPr id="761863" name="Group 7"/>
              <p:cNvGrpSpPr>
                <a:grpSpLocks/>
              </p:cNvGrpSpPr>
              <p:nvPr/>
            </p:nvGrpSpPr>
            <p:grpSpPr bwMode="auto">
              <a:xfrm>
                <a:off x="1488" y="1152"/>
                <a:ext cx="1830" cy="1053"/>
                <a:chOff x="1430" y="1008"/>
                <a:chExt cx="1830" cy="1053"/>
              </a:xfrm>
            </p:grpSpPr>
            <p:sp>
              <p:nvSpPr>
                <p:cNvPr id="76186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>
                      <a:latin typeface="Tahoma" pitchFamily="34" charset="0"/>
                    </a:rPr>
                    <a:t>WA</a:t>
                  </a:r>
                </a:p>
              </p:txBody>
            </p:sp>
            <p:sp>
              <p:nvSpPr>
                <p:cNvPr id="76186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>
                      <a:latin typeface="Tahoma" pitchFamily="34" charset="0"/>
                    </a:rPr>
                    <a:t>NT</a:t>
                  </a:r>
                </a:p>
              </p:txBody>
            </p:sp>
            <p:sp>
              <p:nvSpPr>
                <p:cNvPr id="76186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>
                      <a:latin typeface="Tahoma" pitchFamily="34" charset="0"/>
                    </a:rPr>
                    <a:t>SA</a:t>
                  </a:r>
                </a:p>
              </p:txBody>
            </p:sp>
            <p:sp>
              <p:nvSpPr>
                <p:cNvPr id="76186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>
                      <a:latin typeface="Tahoma" pitchFamily="34" charset="0"/>
                    </a:rPr>
                    <a:t>Q</a:t>
                  </a:r>
                </a:p>
              </p:txBody>
            </p:sp>
            <p:sp>
              <p:nvSpPr>
                <p:cNvPr id="76186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>
                      <a:latin typeface="Tahoma" pitchFamily="34" charset="0"/>
                    </a:rPr>
                    <a:t>NSW</a:t>
                  </a:r>
                </a:p>
              </p:txBody>
            </p:sp>
            <p:sp>
              <p:nvSpPr>
                <p:cNvPr id="76186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>
                      <a:latin typeface="Tahoma" pitchFamily="34" charset="0"/>
                    </a:rPr>
                    <a:t>V</a:t>
                  </a:r>
                </a:p>
              </p:txBody>
            </p:sp>
            <p:sp>
              <p:nvSpPr>
                <p:cNvPr id="76187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1871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1872" name="Line 16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1873" name="Line 17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1874" name="Line 18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1875" name="Line 19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187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61877" name="Line 21"/>
              <p:cNvSpPr>
                <a:spLocks noChangeShapeType="1"/>
              </p:cNvSpPr>
              <p:nvPr/>
            </p:nvSpPr>
            <p:spPr bwMode="auto">
              <a:xfrm flipH="1">
                <a:off x="2304" y="153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61878" name="Line 22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" name="Slide Number Placeholder 2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880D0C5-53E9-4CCC-93AF-50EA24B0AA38}" type="slidenum">
              <a:rPr lang="en-US" sz="1400">
                <a:latin typeface="+mn-lt"/>
              </a:rPr>
              <a:pPr algn="r">
                <a:defRPr/>
              </a:pPr>
              <a:t>47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Exploiting the Structure of CSP </a:t>
            </a:r>
            <a:endParaRPr lang="en-US"/>
          </a:p>
        </p:txBody>
      </p:sp>
      <p:sp>
        <p:nvSpPr>
          <p:cNvPr id="76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If the constraint graph is a tree, then :</a:t>
            </a:r>
          </a:p>
          <a:p>
            <a:endParaRPr lang="en-US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B9CDD0-BD1F-4EC0-B63E-9F336530AAA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68663" name="Rectangle 23"/>
          <p:cNvSpPr>
            <a:spLocks noChangeArrowheads="1"/>
          </p:cNvSpPr>
          <p:nvPr/>
        </p:nvSpPr>
        <p:spPr bwMode="auto">
          <a:xfrm>
            <a:off x="609600" y="2057400"/>
            <a:ext cx="502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5138" indent="-465138" defTabSz="739775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+mj-lt"/>
              </a:rPr>
              <a:t>Order the variables from the root to the leaves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  <a:sym typeface="Wingdings" pitchFamily="2" charset="2"/>
              </a:rPr>
              <a:t> (X</a:t>
            </a:r>
            <a:r>
              <a:rPr lang="en-US" sz="2400" baseline="-25000" dirty="0">
                <a:latin typeface="+mj-lt"/>
                <a:sym typeface="Wingdings" pitchFamily="2" charset="2"/>
              </a:rPr>
              <a:t>1</a:t>
            </a:r>
            <a:r>
              <a:rPr lang="en-US" sz="2400" dirty="0">
                <a:latin typeface="+mj-lt"/>
                <a:sym typeface="Wingdings" pitchFamily="2" charset="2"/>
              </a:rPr>
              <a:t>, X</a:t>
            </a:r>
            <a:r>
              <a:rPr lang="en-US" sz="2400" baseline="-25000" dirty="0">
                <a:latin typeface="+mj-lt"/>
                <a:sym typeface="Wingdings" pitchFamily="2" charset="2"/>
              </a:rPr>
              <a:t>2</a:t>
            </a:r>
            <a:r>
              <a:rPr lang="en-US" sz="2400" dirty="0">
                <a:latin typeface="+mj-lt"/>
                <a:sym typeface="Wingdings" pitchFamily="2" charset="2"/>
              </a:rPr>
              <a:t>, …, </a:t>
            </a:r>
            <a:r>
              <a:rPr lang="en-US" sz="2400" dirty="0" err="1">
                <a:latin typeface="+mj-lt"/>
                <a:sym typeface="Wingdings" pitchFamily="2" charset="2"/>
              </a:rPr>
              <a:t>X</a:t>
            </a:r>
            <a:r>
              <a:rPr lang="en-US" sz="2400" baseline="-25000" dirty="0" err="1">
                <a:latin typeface="+mj-lt"/>
                <a:sym typeface="Wingdings" pitchFamily="2" charset="2"/>
              </a:rPr>
              <a:t>n</a:t>
            </a:r>
            <a:r>
              <a:rPr lang="en-US" sz="2400" dirty="0">
                <a:latin typeface="+mj-lt"/>
                <a:sym typeface="Wingdings" pitchFamily="2" charset="2"/>
              </a:rPr>
              <a:t>)</a:t>
            </a:r>
          </a:p>
          <a:p>
            <a:pPr marL="465138" indent="-465138" defTabSz="739775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+mj-lt"/>
              </a:rPr>
              <a:t>For j = n, n-1, …, 2 call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REMOVE-VALUES(</a:t>
            </a:r>
            <a:r>
              <a:rPr lang="en-US" sz="2400" dirty="0" err="1">
                <a:latin typeface="+mj-lt"/>
                <a:sym typeface="Wingdings" pitchFamily="2" charset="2"/>
              </a:rPr>
              <a:t>X</a:t>
            </a:r>
            <a:r>
              <a:rPr lang="en-US" sz="2400" baseline="-25000" dirty="0" err="1">
                <a:latin typeface="+mj-lt"/>
                <a:sym typeface="Wingdings" pitchFamily="2" charset="2"/>
              </a:rPr>
              <a:t>j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latin typeface="+mj-lt"/>
                <a:sym typeface="Wingdings" pitchFamily="2" charset="2"/>
              </a:rPr>
              <a:t>X</a:t>
            </a:r>
            <a:r>
              <a:rPr lang="en-US" sz="2400" baseline="-25000" dirty="0">
                <a:latin typeface="+mj-lt"/>
                <a:sym typeface="Wingdings" pitchFamily="2" charset="2"/>
              </a:rPr>
              <a:t>i</a:t>
            </a:r>
            <a:r>
              <a:rPr lang="en-US" sz="2400" dirty="0">
                <a:latin typeface="+mj-lt"/>
              </a:rPr>
              <a:t>)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where </a:t>
            </a:r>
            <a:r>
              <a:rPr lang="en-US" sz="2400" dirty="0">
                <a:latin typeface="+mj-lt"/>
                <a:sym typeface="Wingdings" pitchFamily="2" charset="2"/>
              </a:rPr>
              <a:t>X</a:t>
            </a:r>
            <a:r>
              <a:rPr lang="en-US" sz="2400" baseline="-25000" dirty="0">
                <a:latin typeface="+mj-lt"/>
                <a:sym typeface="Wingdings" pitchFamily="2" charset="2"/>
              </a:rPr>
              <a:t>i</a:t>
            </a:r>
            <a:r>
              <a:rPr lang="en-US" sz="2400" dirty="0">
                <a:latin typeface="+mj-lt"/>
              </a:rPr>
              <a:t> is the parent of </a:t>
            </a:r>
            <a:r>
              <a:rPr lang="en-US" sz="2400" dirty="0" err="1">
                <a:latin typeface="+mj-lt"/>
                <a:sym typeface="Wingdings" pitchFamily="2" charset="2"/>
              </a:rPr>
              <a:t>X</a:t>
            </a:r>
            <a:r>
              <a:rPr lang="en-US" sz="2400" baseline="-25000" dirty="0" err="1">
                <a:latin typeface="+mj-lt"/>
                <a:sym typeface="Wingdings" pitchFamily="2" charset="2"/>
              </a:rPr>
              <a:t>j</a:t>
            </a:r>
            <a:endParaRPr lang="en-US" sz="2400" baseline="-25000" dirty="0">
              <a:latin typeface="+mj-lt"/>
            </a:endParaRPr>
          </a:p>
          <a:p>
            <a:pPr marL="465138" indent="-465138" defTabSz="739775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+mj-lt"/>
                <a:sym typeface="Wingdings" pitchFamily="2" charset="2"/>
              </a:rPr>
              <a:t>Assign any valid value to X</a:t>
            </a:r>
            <a:r>
              <a:rPr lang="en-US" sz="2400" baseline="-25000" dirty="0">
                <a:latin typeface="+mj-lt"/>
                <a:sym typeface="Wingdings" pitchFamily="2" charset="2"/>
              </a:rPr>
              <a:t>1</a:t>
            </a:r>
          </a:p>
          <a:p>
            <a:pPr marL="465138" indent="-465138" defTabSz="739775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sz="2400" dirty="0">
                <a:latin typeface="+mj-lt"/>
                <a:sym typeface="Wingdings" pitchFamily="2" charset="2"/>
              </a:rPr>
              <a:t>For j = 2, …, n do</a:t>
            </a:r>
            <a:br>
              <a:rPr lang="en-US" sz="2400" dirty="0">
                <a:latin typeface="+mj-lt"/>
                <a:sym typeface="Wingdings" pitchFamily="2" charset="2"/>
              </a:rPr>
            </a:br>
            <a:r>
              <a:rPr lang="en-US" sz="2400" dirty="0">
                <a:latin typeface="+mj-lt"/>
                <a:sym typeface="Wingdings" pitchFamily="2" charset="2"/>
              </a:rPr>
              <a:t>	Assign any value to </a:t>
            </a:r>
            <a:r>
              <a:rPr lang="en-US" sz="2400" dirty="0" err="1">
                <a:latin typeface="+mj-lt"/>
                <a:sym typeface="Wingdings" pitchFamily="2" charset="2"/>
              </a:rPr>
              <a:t>X</a:t>
            </a:r>
            <a:r>
              <a:rPr lang="en-US" sz="2400" baseline="-25000" dirty="0" err="1">
                <a:latin typeface="+mj-lt"/>
                <a:sym typeface="Wingdings" pitchFamily="2" charset="2"/>
              </a:rPr>
              <a:t>j</a:t>
            </a:r>
            <a:r>
              <a:rPr lang="en-US" sz="2400" dirty="0">
                <a:latin typeface="+mj-lt"/>
                <a:sym typeface="Wingdings" pitchFamily="2" charset="2"/>
              </a:rPr>
              <a:t> 	consistent with the value 	assigned to its parent X</a:t>
            </a:r>
            <a:r>
              <a:rPr lang="en-US" sz="2400" baseline="-25000" dirty="0">
                <a:latin typeface="+mj-lt"/>
                <a:sym typeface="Wingdings" pitchFamily="2" charset="2"/>
              </a:rPr>
              <a:t>i</a:t>
            </a:r>
            <a:endParaRPr lang="en-US" sz="2400" dirty="0">
              <a:latin typeface="+mj-lt"/>
            </a:endParaRPr>
          </a:p>
        </p:txBody>
      </p:sp>
      <p:grpSp>
        <p:nvGrpSpPr>
          <p:cNvPr id="763909" name="Group 24"/>
          <p:cNvGrpSpPr>
            <a:grpSpLocks/>
          </p:cNvGrpSpPr>
          <p:nvPr/>
        </p:nvGrpSpPr>
        <p:grpSpPr bwMode="auto">
          <a:xfrm>
            <a:off x="5410200" y="2222500"/>
            <a:ext cx="3416300" cy="3819525"/>
            <a:chOff x="1968" y="1160"/>
            <a:chExt cx="2652" cy="2406"/>
          </a:xfrm>
        </p:grpSpPr>
        <p:sp>
          <p:nvSpPr>
            <p:cNvPr id="763910" name="Text Box 25"/>
            <p:cNvSpPr txBox="1">
              <a:spLocks noChangeArrowheads="1"/>
            </p:cNvSpPr>
            <p:nvPr/>
          </p:nvSpPr>
          <p:spPr bwMode="auto">
            <a:xfrm>
              <a:off x="2640" y="1160"/>
              <a:ext cx="32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763911" name="Text Box 26"/>
            <p:cNvSpPr txBox="1">
              <a:spLocks noChangeArrowheads="1"/>
            </p:cNvSpPr>
            <p:nvPr/>
          </p:nvSpPr>
          <p:spPr bwMode="auto">
            <a:xfrm>
              <a:off x="1968" y="1736"/>
              <a:ext cx="30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763912" name="Text Box 27"/>
            <p:cNvSpPr txBox="1">
              <a:spLocks noChangeArrowheads="1"/>
            </p:cNvSpPr>
            <p:nvPr/>
          </p:nvSpPr>
          <p:spPr bwMode="auto">
            <a:xfrm>
              <a:off x="3311" y="1736"/>
              <a:ext cx="31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763913" name="Text Box 28"/>
            <p:cNvSpPr txBox="1">
              <a:spLocks noChangeArrowheads="1"/>
            </p:cNvSpPr>
            <p:nvPr/>
          </p:nvSpPr>
          <p:spPr bwMode="auto">
            <a:xfrm>
              <a:off x="3311" y="2504"/>
              <a:ext cx="32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763914" name="Text Box 29"/>
            <p:cNvSpPr txBox="1">
              <a:spLocks noChangeArrowheads="1"/>
            </p:cNvSpPr>
            <p:nvPr/>
          </p:nvSpPr>
          <p:spPr bwMode="auto">
            <a:xfrm>
              <a:off x="4223" y="2456"/>
              <a:ext cx="30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763915" name="Text Box 30"/>
            <p:cNvSpPr txBox="1">
              <a:spLocks noChangeArrowheads="1"/>
            </p:cNvSpPr>
            <p:nvPr/>
          </p:nvSpPr>
          <p:spPr bwMode="auto">
            <a:xfrm>
              <a:off x="4223" y="3272"/>
              <a:ext cx="39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763916" name="Line 31"/>
            <p:cNvSpPr>
              <a:spLocks noChangeShapeType="1"/>
            </p:cNvSpPr>
            <p:nvPr/>
          </p:nvSpPr>
          <p:spPr bwMode="auto">
            <a:xfrm flipH="1">
              <a:off x="2104" y="1448"/>
              <a:ext cx="664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3917" name="Line 32"/>
            <p:cNvSpPr>
              <a:spLocks noChangeShapeType="1"/>
            </p:cNvSpPr>
            <p:nvPr/>
          </p:nvSpPr>
          <p:spPr bwMode="auto">
            <a:xfrm>
              <a:off x="2760" y="144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3918" name="Line 33"/>
            <p:cNvSpPr>
              <a:spLocks noChangeShapeType="1"/>
            </p:cNvSpPr>
            <p:nvPr/>
          </p:nvSpPr>
          <p:spPr bwMode="auto">
            <a:xfrm>
              <a:off x="3408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3919" name="Line 34"/>
            <p:cNvSpPr>
              <a:spLocks noChangeShapeType="1"/>
            </p:cNvSpPr>
            <p:nvPr/>
          </p:nvSpPr>
          <p:spPr bwMode="auto">
            <a:xfrm>
              <a:off x="3408" y="201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3920" name="Line 35"/>
            <p:cNvSpPr>
              <a:spLocks noChangeShapeType="1"/>
            </p:cNvSpPr>
            <p:nvPr/>
          </p:nvSpPr>
          <p:spPr bwMode="auto">
            <a:xfrm>
              <a:off x="4368" y="273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8676" name="Text Box 36"/>
          <p:cNvSpPr txBox="1">
            <a:spLocks noChangeArrowheads="1"/>
          </p:cNvSpPr>
          <p:nvPr/>
        </p:nvSpPr>
        <p:spPr bwMode="auto">
          <a:xfrm>
            <a:off x="5334000" y="5029200"/>
            <a:ext cx="256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mic Sans MS" pitchFamily="66" charset="0"/>
                <a:sym typeface="Wingdings" pitchFamily="2" charset="2"/>
              </a:rPr>
              <a:t> (</a:t>
            </a:r>
            <a:r>
              <a:rPr lang="en-US" sz="2000">
                <a:latin typeface="Comic Sans MS" pitchFamily="66" charset="0"/>
              </a:rPr>
              <a:t>X, Y, Z, U, V, W)</a:t>
            </a:r>
          </a:p>
        </p:txBody>
      </p:sp>
      <p:sp>
        <p:nvSpPr>
          <p:cNvPr id="20" name="Slide Number Placeholder 19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734C679-073C-487B-A572-322B7483C64F}" type="slidenum">
              <a:rPr lang="en-US" sz="1400">
                <a:latin typeface="+mn-lt"/>
              </a:rPr>
              <a:pPr algn="r">
                <a:defRPr/>
              </a:pPr>
              <a:t>48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Exploiting the Structure of CSP </a:t>
            </a:r>
            <a:endParaRPr lang="en-US"/>
          </a:p>
        </p:txBody>
      </p:sp>
      <p:sp>
        <p:nvSpPr>
          <p:cNvPr id="765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Whenever a variable is assigned a value by the backtracking algorithm, propagate this value and remove the variable from the constraint graph</a:t>
            </a:r>
            <a:endParaRPr lang="en-US"/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D2C2EB-CF5A-4CF8-B010-C427DADD055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962400"/>
            <a:ext cx="3429000" cy="2057400"/>
            <a:chOff x="2688" y="0"/>
            <a:chExt cx="2160" cy="1296"/>
          </a:xfrm>
        </p:grpSpPr>
        <p:sp>
          <p:nvSpPr>
            <p:cNvPr id="765957" name="Rectangle 5"/>
            <p:cNvSpPr>
              <a:spLocks noChangeArrowheads="1"/>
            </p:cNvSpPr>
            <p:nvPr/>
          </p:nvSpPr>
          <p:spPr bwMode="auto">
            <a:xfrm>
              <a:off x="2688" y="0"/>
              <a:ext cx="2160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65958" name="Group 6"/>
            <p:cNvGrpSpPr>
              <a:grpSpLocks/>
            </p:cNvGrpSpPr>
            <p:nvPr/>
          </p:nvGrpSpPr>
          <p:grpSpPr bwMode="auto">
            <a:xfrm>
              <a:off x="2832" y="144"/>
              <a:ext cx="1830" cy="1053"/>
              <a:chOff x="2832" y="144"/>
              <a:chExt cx="1830" cy="1053"/>
            </a:xfrm>
          </p:grpSpPr>
          <p:grpSp>
            <p:nvGrpSpPr>
              <p:cNvPr id="765959" name="Group 7"/>
              <p:cNvGrpSpPr>
                <a:grpSpLocks/>
              </p:cNvGrpSpPr>
              <p:nvPr/>
            </p:nvGrpSpPr>
            <p:grpSpPr bwMode="auto">
              <a:xfrm>
                <a:off x="2832" y="144"/>
                <a:ext cx="1830" cy="1053"/>
                <a:chOff x="1430" y="1008"/>
                <a:chExt cx="1830" cy="1053"/>
              </a:xfrm>
            </p:grpSpPr>
            <p:sp>
              <p:nvSpPr>
                <p:cNvPr id="76596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430" y="1316"/>
                  <a:ext cx="33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>
                      <a:latin typeface="Tahoma" pitchFamily="34" charset="0"/>
                    </a:rPr>
                    <a:t>WA</a:t>
                  </a:r>
                </a:p>
              </p:txBody>
            </p:sp>
            <p:sp>
              <p:nvSpPr>
                <p:cNvPr id="76596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016" y="1008"/>
                  <a:ext cx="302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>
                      <a:latin typeface="Tahoma" pitchFamily="34" charset="0"/>
                    </a:rPr>
                    <a:t>NT</a:t>
                  </a:r>
                </a:p>
              </p:txBody>
            </p:sp>
            <p:sp>
              <p:nvSpPr>
                <p:cNvPr id="76596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28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>
                      <a:latin typeface="Tahoma" pitchFamily="34" charset="0"/>
                    </a:rPr>
                    <a:t>SA</a:t>
                  </a:r>
                </a:p>
              </p:txBody>
            </p:sp>
            <p:sp>
              <p:nvSpPr>
                <p:cNvPr id="76596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496" y="1152"/>
                  <a:ext cx="22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>
                      <a:latin typeface="Tahoma" pitchFamily="34" charset="0"/>
                    </a:rPr>
                    <a:t>Q</a:t>
                  </a:r>
                </a:p>
              </p:txBody>
            </p:sp>
            <p:sp>
              <p:nvSpPr>
                <p:cNvPr id="76596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32" y="1536"/>
                  <a:ext cx="42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>
                      <a:latin typeface="Tahoma" pitchFamily="34" charset="0"/>
                    </a:rPr>
                    <a:t>NSW</a:t>
                  </a:r>
                </a:p>
              </p:txBody>
            </p:sp>
            <p:sp>
              <p:nvSpPr>
                <p:cNvPr id="76596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96" y="1824"/>
                  <a:ext cx="208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>
                      <a:latin typeface="Tahoma" pitchFamily="34" charset="0"/>
                    </a:rPr>
                    <a:t>V</a:t>
                  </a:r>
                </a:p>
              </p:txBody>
            </p:sp>
            <p:sp>
              <p:nvSpPr>
                <p:cNvPr id="76596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110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5967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1440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5968" name="Line 16"/>
                <p:cNvSpPr>
                  <a:spLocks noChangeShapeType="1"/>
                </p:cNvSpPr>
                <p:nvPr/>
              </p:nvSpPr>
              <p:spPr bwMode="auto">
                <a:xfrm>
                  <a:off x="2160" y="124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5969" name="Line 17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5970" name="Line 18"/>
                <p:cNvSpPr>
                  <a:spLocks noChangeShapeType="1"/>
                </p:cNvSpPr>
                <p:nvPr/>
              </p:nvSpPr>
              <p:spPr bwMode="auto">
                <a:xfrm>
                  <a:off x="2736" y="1296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5971" name="Line 19"/>
                <p:cNvSpPr>
                  <a:spLocks noChangeShapeType="1"/>
                </p:cNvSpPr>
                <p:nvPr/>
              </p:nvSpPr>
              <p:spPr bwMode="auto">
                <a:xfrm>
                  <a:off x="2320" y="1136"/>
                  <a:ext cx="1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597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704" y="1776"/>
                  <a:ext cx="336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65973" name="Line 21"/>
              <p:cNvSpPr>
                <a:spLocks noChangeShapeType="1"/>
              </p:cNvSpPr>
              <p:nvPr/>
            </p:nvSpPr>
            <p:spPr bwMode="auto">
              <a:xfrm flipH="1">
                <a:off x="3648" y="52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5974" name="Line 22"/>
              <p:cNvSpPr>
                <a:spLocks noChangeShapeType="1"/>
              </p:cNvSpPr>
              <p:nvPr/>
            </p:nvSpPr>
            <p:spPr bwMode="auto">
              <a:xfrm>
                <a:off x="3792" y="81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96983" name="Rectangle 23"/>
          <p:cNvSpPr>
            <a:spLocks noChangeArrowheads="1"/>
          </p:cNvSpPr>
          <p:nvPr/>
        </p:nvSpPr>
        <p:spPr bwMode="auto">
          <a:xfrm>
            <a:off x="2209800" y="5105400"/>
            <a:ext cx="4699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Slide Number Placeholder 2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358D4D0-C4AC-42D7-8821-4BE393D489BB}" type="slidenum">
              <a:rPr lang="en-US" sz="1400">
                <a:latin typeface="+mn-lt"/>
              </a:rPr>
              <a:pPr algn="r">
                <a:defRPr/>
              </a:pPr>
              <a:t>49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9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 in Map Coloring</a:t>
            </a:r>
            <a:endParaRPr lang="en-US"/>
          </a:p>
        </p:txBody>
      </p:sp>
      <p:sp>
        <p:nvSpPr>
          <p:cNvPr id="4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B30F53-EE6B-44B5-B35D-13E94CA3956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15478" name="Freeform 86"/>
          <p:cNvSpPr>
            <a:spLocks/>
          </p:cNvSpPr>
          <p:nvPr/>
        </p:nvSpPr>
        <p:spPr bwMode="auto">
          <a:xfrm>
            <a:off x="1041400" y="1574800"/>
            <a:ext cx="2438400" cy="1371600"/>
          </a:xfrm>
          <a:custGeom>
            <a:avLst/>
            <a:gdLst>
              <a:gd name="T0" fmla="*/ 256 w 1536"/>
              <a:gd name="T1" fmla="*/ 160 h 864"/>
              <a:gd name="T2" fmla="*/ 16 w 1536"/>
              <a:gd name="T3" fmla="*/ 448 h 864"/>
              <a:gd name="T4" fmla="*/ 160 w 1536"/>
              <a:gd name="T5" fmla="*/ 832 h 864"/>
              <a:gd name="T6" fmla="*/ 592 w 1536"/>
              <a:gd name="T7" fmla="*/ 640 h 864"/>
              <a:gd name="T8" fmla="*/ 640 w 1536"/>
              <a:gd name="T9" fmla="*/ 448 h 864"/>
              <a:gd name="T10" fmla="*/ 1024 w 1536"/>
              <a:gd name="T11" fmla="*/ 400 h 864"/>
              <a:gd name="T12" fmla="*/ 1216 w 1536"/>
              <a:gd name="T13" fmla="*/ 640 h 864"/>
              <a:gd name="T14" fmla="*/ 1504 w 1536"/>
              <a:gd name="T15" fmla="*/ 496 h 864"/>
              <a:gd name="T16" fmla="*/ 1408 w 1536"/>
              <a:gd name="T17" fmla="*/ 160 h 864"/>
              <a:gd name="T18" fmla="*/ 1168 w 1536"/>
              <a:gd name="T19" fmla="*/ 64 h 864"/>
              <a:gd name="T20" fmla="*/ 640 w 1536"/>
              <a:gd name="T21" fmla="*/ 16 h 864"/>
              <a:gd name="T22" fmla="*/ 256 w 1536"/>
              <a:gd name="T23" fmla="*/ 160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536"/>
              <a:gd name="T37" fmla="*/ 0 h 864"/>
              <a:gd name="T38" fmla="*/ 1536 w 1536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536" h="864">
                <a:moveTo>
                  <a:pt x="256" y="160"/>
                </a:moveTo>
                <a:cubicBezTo>
                  <a:pt x="152" y="232"/>
                  <a:pt x="32" y="336"/>
                  <a:pt x="16" y="448"/>
                </a:cubicBezTo>
                <a:cubicBezTo>
                  <a:pt x="0" y="560"/>
                  <a:pt x="64" y="800"/>
                  <a:pt x="160" y="832"/>
                </a:cubicBezTo>
                <a:cubicBezTo>
                  <a:pt x="256" y="864"/>
                  <a:pt x="512" y="704"/>
                  <a:pt x="592" y="640"/>
                </a:cubicBezTo>
                <a:cubicBezTo>
                  <a:pt x="672" y="576"/>
                  <a:pt x="568" y="488"/>
                  <a:pt x="640" y="448"/>
                </a:cubicBezTo>
                <a:cubicBezTo>
                  <a:pt x="712" y="408"/>
                  <a:pt x="928" y="368"/>
                  <a:pt x="1024" y="400"/>
                </a:cubicBezTo>
                <a:cubicBezTo>
                  <a:pt x="1120" y="432"/>
                  <a:pt x="1136" y="624"/>
                  <a:pt x="1216" y="640"/>
                </a:cubicBezTo>
                <a:cubicBezTo>
                  <a:pt x="1296" y="656"/>
                  <a:pt x="1472" y="576"/>
                  <a:pt x="1504" y="496"/>
                </a:cubicBezTo>
                <a:cubicBezTo>
                  <a:pt x="1536" y="416"/>
                  <a:pt x="1464" y="232"/>
                  <a:pt x="1408" y="160"/>
                </a:cubicBezTo>
                <a:cubicBezTo>
                  <a:pt x="1352" y="88"/>
                  <a:pt x="1296" y="88"/>
                  <a:pt x="1168" y="64"/>
                </a:cubicBezTo>
                <a:cubicBezTo>
                  <a:pt x="1040" y="40"/>
                  <a:pt x="792" y="0"/>
                  <a:pt x="640" y="16"/>
                </a:cubicBezTo>
                <a:cubicBezTo>
                  <a:pt x="488" y="32"/>
                  <a:pt x="360" y="88"/>
                  <a:pt x="256" y="160"/>
                </a:cubicBezTo>
                <a:close/>
              </a:path>
            </a:pathLst>
          </a:custGeom>
          <a:solidFill>
            <a:srgbClr val="D5EBED"/>
          </a:solidFill>
          <a:ln w="952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15482" name="Freeform 90"/>
          <p:cNvSpPr>
            <a:spLocks/>
          </p:cNvSpPr>
          <p:nvPr/>
        </p:nvSpPr>
        <p:spPr bwMode="auto">
          <a:xfrm>
            <a:off x="901700" y="1816100"/>
            <a:ext cx="2590800" cy="1409700"/>
          </a:xfrm>
          <a:custGeom>
            <a:avLst/>
            <a:gdLst>
              <a:gd name="T0" fmla="*/ 152 w 1632"/>
              <a:gd name="T1" fmla="*/ 200 h 888"/>
              <a:gd name="T2" fmla="*/ 104 w 1632"/>
              <a:gd name="T3" fmla="*/ 344 h 888"/>
              <a:gd name="T4" fmla="*/ 152 w 1632"/>
              <a:gd name="T5" fmla="*/ 632 h 888"/>
              <a:gd name="T6" fmla="*/ 1016 w 1632"/>
              <a:gd name="T7" fmla="*/ 872 h 888"/>
              <a:gd name="T8" fmla="*/ 1256 w 1632"/>
              <a:gd name="T9" fmla="*/ 728 h 888"/>
              <a:gd name="T10" fmla="*/ 1592 w 1632"/>
              <a:gd name="T11" fmla="*/ 344 h 888"/>
              <a:gd name="T12" fmla="*/ 1496 w 1632"/>
              <a:gd name="T13" fmla="*/ 56 h 888"/>
              <a:gd name="T14" fmla="*/ 1208 w 1632"/>
              <a:gd name="T15" fmla="*/ 56 h 888"/>
              <a:gd name="T16" fmla="*/ 1112 w 1632"/>
              <a:gd name="T17" fmla="*/ 392 h 888"/>
              <a:gd name="T18" fmla="*/ 872 w 1632"/>
              <a:gd name="T19" fmla="*/ 440 h 888"/>
              <a:gd name="T20" fmla="*/ 632 w 1632"/>
              <a:gd name="T21" fmla="*/ 248 h 888"/>
              <a:gd name="T22" fmla="*/ 440 w 1632"/>
              <a:gd name="T23" fmla="*/ 152 h 888"/>
              <a:gd name="T24" fmla="*/ 152 w 1632"/>
              <a:gd name="T25" fmla="*/ 200 h 88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32"/>
              <a:gd name="T40" fmla="*/ 0 h 888"/>
              <a:gd name="T41" fmla="*/ 1632 w 1632"/>
              <a:gd name="T42" fmla="*/ 888 h 88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32" h="888">
                <a:moveTo>
                  <a:pt x="152" y="200"/>
                </a:moveTo>
                <a:cubicBezTo>
                  <a:pt x="96" y="232"/>
                  <a:pt x="104" y="272"/>
                  <a:pt x="104" y="344"/>
                </a:cubicBezTo>
                <a:cubicBezTo>
                  <a:pt x="104" y="416"/>
                  <a:pt x="0" y="544"/>
                  <a:pt x="152" y="632"/>
                </a:cubicBezTo>
                <a:cubicBezTo>
                  <a:pt x="304" y="720"/>
                  <a:pt x="832" y="856"/>
                  <a:pt x="1016" y="872"/>
                </a:cubicBezTo>
                <a:cubicBezTo>
                  <a:pt x="1200" y="888"/>
                  <a:pt x="1160" y="816"/>
                  <a:pt x="1256" y="728"/>
                </a:cubicBezTo>
                <a:cubicBezTo>
                  <a:pt x="1352" y="640"/>
                  <a:pt x="1552" y="456"/>
                  <a:pt x="1592" y="344"/>
                </a:cubicBezTo>
                <a:cubicBezTo>
                  <a:pt x="1632" y="232"/>
                  <a:pt x="1560" y="104"/>
                  <a:pt x="1496" y="56"/>
                </a:cubicBezTo>
                <a:cubicBezTo>
                  <a:pt x="1432" y="8"/>
                  <a:pt x="1272" y="0"/>
                  <a:pt x="1208" y="56"/>
                </a:cubicBezTo>
                <a:cubicBezTo>
                  <a:pt x="1144" y="112"/>
                  <a:pt x="1168" y="328"/>
                  <a:pt x="1112" y="392"/>
                </a:cubicBezTo>
                <a:cubicBezTo>
                  <a:pt x="1056" y="456"/>
                  <a:pt x="952" y="464"/>
                  <a:pt x="872" y="440"/>
                </a:cubicBezTo>
                <a:cubicBezTo>
                  <a:pt x="792" y="416"/>
                  <a:pt x="704" y="296"/>
                  <a:pt x="632" y="248"/>
                </a:cubicBezTo>
                <a:cubicBezTo>
                  <a:pt x="560" y="200"/>
                  <a:pt x="520" y="160"/>
                  <a:pt x="440" y="152"/>
                </a:cubicBezTo>
                <a:cubicBezTo>
                  <a:pt x="360" y="144"/>
                  <a:pt x="208" y="168"/>
                  <a:pt x="152" y="200"/>
                </a:cubicBezTo>
                <a:close/>
              </a:path>
            </a:pathLst>
          </a:custGeom>
          <a:solidFill>
            <a:srgbClr val="D3FFD3"/>
          </a:solidFill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15483" name="Freeform 91"/>
          <p:cNvSpPr>
            <a:spLocks/>
          </p:cNvSpPr>
          <p:nvPr/>
        </p:nvSpPr>
        <p:spPr bwMode="auto">
          <a:xfrm>
            <a:off x="1905000" y="1460500"/>
            <a:ext cx="1041400" cy="1790700"/>
          </a:xfrm>
          <a:custGeom>
            <a:avLst/>
            <a:gdLst>
              <a:gd name="T0" fmla="*/ 96 w 656"/>
              <a:gd name="T1" fmla="*/ 88 h 1128"/>
              <a:gd name="T2" fmla="*/ 0 w 656"/>
              <a:gd name="T3" fmla="*/ 184 h 1128"/>
              <a:gd name="T4" fmla="*/ 96 w 656"/>
              <a:gd name="T5" fmla="*/ 808 h 1128"/>
              <a:gd name="T6" fmla="*/ 384 w 656"/>
              <a:gd name="T7" fmla="*/ 1096 h 1128"/>
              <a:gd name="T8" fmla="*/ 624 w 656"/>
              <a:gd name="T9" fmla="*/ 1000 h 1128"/>
              <a:gd name="T10" fmla="*/ 576 w 656"/>
              <a:gd name="T11" fmla="*/ 616 h 1128"/>
              <a:gd name="T12" fmla="*/ 528 w 656"/>
              <a:gd name="T13" fmla="*/ 88 h 1128"/>
              <a:gd name="T14" fmla="*/ 96 w 656"/>
              <a:gd name="T15" fmla="*/ 88 h 11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56"/>
              <a:gd name="T25" fmla="*/ 0 h 1128"/>
              <a:gd name="T26" fmla="*/ 656 w 656"/>
              <a:gd name="T27" fmla="*/ 1128 h 11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56" h="1128">
                <a:moveTo>
                  <a:pt x="96" y="88"/>
                </a:moveTo>
                <a:cubicBezTo>
                  <a:pt x="8" y="104"/>
                  <a:pt x="0" y="64"/>
                  <a:pt x="0" y="184"/>
                </a:cubicBezTo>
                <a:cubicBezTo>
                  <a:pt x="0" y="304"/>
                  <a:pt x="32" y="656"/>
                  <a:pt x="96" y="808"/>
                </a:cubicBezTo>
                <a:cubicBezTo>
                  <a:pt x="160" y="960"/>
                  <a:pt x="296" y="1064"/>
                  <a:pt x="384" y="1096"/>
                </a:cubicBezTo>
                <a:cubicBezTo>
                  <a:pt x="472" y="1128"/>
                  <a:pt x="592" y="1080"/>
                  <a:pt x="624" y="1000"/>
                </a:cubicBezTo>
                <a:cubicBezTo>
                  <a:pt x="656" y="920"/>
                  <a:pt x="592" y="768"/>
                  <a:pt x="576" y="616"/>
                </a:cubicBezTo>
                <a:cubicBezTo>
                  <a:pt x="560" y="464"/>
                  <a:pt x="616" y="176"/>
                  <a:pt x="528" y="88"/>
                </a:cubicBezTo>
                <a:cubicBezTo>
                  <a:pt x="440" y="0"/>
                  <a:pt x="184" y="72"/>
                  <a:pt x="96" y="88"/>
                </a:cubicBezTo>
                <a:close/>
              </a:path>
            </a:pathLst>
          </a:custGeom>
          <a:solidFill>
            <a:srgbClr val="FFCC99"/>
          </a:solidFill>
          <a:ln w="9525">
            <a:solidFill>
              <a:srgbClr val="80008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5845" name="Rectangle 2"/>
          <p:cNvSpPr>
            <a:spLocks noChangeArrowheads="1"/>
          </p:cNvSpPr>
          <p:nvPr/>
        </p:nvSpPr>
        <p:spPr bwMode="auto">
          <a:xfrm>
            <a:off x="6143625" y="5467350"/>
            <a:ext cx="1019175" cy="400050"/>
          </a:xfrm>
          <a:prstGeom prst="rect">
            <a:avLst/>
          </a:prstGeom>
          <a:solidFill>
            <a:srgbClr val="EEB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5846" name="Rectangle 3"/>
          <p:cNvSpPr>
            <a:spLocks noChangeArrowheads="1"/>
          </p:cNvSpPr>
          <p:nvPr/>
        </p:nvSpPr>
        <p:spPr bwMode="auto">
          <a:xfrm>
            <a:off x="1130300" y="46736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5847" name="Rectangle 4"/>
          <p:cNvSpPr>
            <a:spLocks noChangeArrowheads="1"/>
          </p:cNvSpPr>
          <p:nvPr/>
        </p:nvSpPr>
        <p:spPr bwMode="auto">
          <a:xfrm>
            <a:off x="5156200" y="5473700"/>
            <a:ext cx="10033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5848" name="Rectangle 5"/>
          <p:cNvSpPr>
            <a:spLocks noChangeArrowheads="1"/>
          </p:cNvSpPr>
          <p:nvPr/>
        </p:nvSpPr>
        <p:spPr bwMode="auto">
          <a:xfrm>
            <a:off x="3149600" y="50800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5850" name="Line 58"/>
          <p:cNvSpPr>
            <a:spLocks noChangeShapeType="1"/>
          </p:cNvSpPr>
          <p:nvPr/>
        </p:nvSpPr>
        <p:spPr bwMode="auto">
          <a:xfrm flipV="1">
            <a:off x="43735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75851" name="Group 61"/>
          <p:cNvGrpSpPr>
            <a:grpSpLocks/>
          </p:cNvGrpSpPr>
          <p:nvPr/>
        </p:nvGrpSpPr>
        <p:grpSpPr bwMode="auto">
          <a:xfrm>
            <a:off x="1219200" y="1752600"/>
            <a:ext cx="3702050" cy="1671638"/>
            <a:chOff x="1488" y="1158"/>
            <a:chExt cx="2332" cy="1053"/>
          </a:xfrm>
        </p:grpSpPr>
        <p:sp>
          <p:nvSpPr>
            <p:cNvPr id="675852" name="Text Box 62"/>
            <p:cNvSpPr txBox="1">
              <a:spLocks noChangeArrowheads="1"/>
            </p:cNvSpPr>
            <p:nvPr/>
          </p:nvSpPr>
          <p:spPr bwMode="auto">
            <a:xfrm>
              <a:off x="3600" y="1638"/>
              <a:ext cx="2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  <p:sp>
          <p:nvSpPr>
            <p:cNvPr id="675853" name="Line 63"/>
            <p:cNvSpPr>
              <a:spLocks noChangeShapeType="1"/>
            </p:cNvSpPr>
            <p:nvPr/>
          </p:nvSpPr>
          <p:spPr bwMode="auto">
            <a:xfrm flipV="1">
              <a:off x="1834" y="124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854" name="Line 64"/>
            <p:cNvSpPr>
              <a:spLocks noChangeShapeType="1"/>
            </p:cNvSpPr>
            <p:nvPr/>
          </p:nvSpPr>
          <p:spPr bwMode="auto">
            <a:xfrm>
              <a:off x="1834" y="15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855" name="Line 65"/>
            <p:cNvSpPr>
              <a:spLocks noChangeShapeType="1"/>
            </p:cNvSpPr>
            <p:nvPr/>
          </p:nvSpPr>
          <p:spPr bwMode="auto">
            <a:xfrm>
              <a:off x="2218" y="139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856" name="Line 66"/>
            <p:cNvSpPr>
              <a:spLocks noChangeShapeType="1"/>
            </p:cNvSpPr>
            <p:nvPr/>
          </p:nvSpPr>
          <p:spPr bwMode="auto">
            <a:xfrm>
              <a:off x="2314" y="196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857" name="Line 67"/>
            <p:cNvSpPr>
              <a:spLocks noChangeShapeType="1"/>
            </p:cNvSpPr>
            <p:nvPr/>
          </p:nvSpPr>
          <p:spPr bwMode="auto">
            <a:xfrm>
              <a:off x="2794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858" name="Line 68"/>
            <p:cNvSpPr>
              <a:spLocks noChangeShapeType="1"/>
            </p:cNvSpPr>
            <p:nvPr/>
          </p:nvSpPr>
          <p:spPr bwMode="auto">
            <a:xfrm>
              <a:off x="2378" y="1280"/>
              <a:ext cx="1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859" name="Line 69"/>
            <p:cNvSpPr>
              <a:spLocks noChangeShapeType="1"/>
            </p:cNvSpPr>
            <p:nvPr/>
          </p:nvSpPr>
          <p:spPr bwMode="auto">
            <a:xfrm flipV="1">
              <a:off x="2762" y="1920"/>
              <a:ext cx="336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860" name="Line 70"/>
            <p:cNvSpPr>
              <a:spLocks noChangeShapeType="1"/>
            </p:cNvSpPr>
            <p:nvPr/>
          </p:nvSpPr>
          <p:spPr bwMode="auto">
            <a:xfrm flipH="1">
              <a:off x="2304" y="15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861" name="Line 71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862" name="Text Box 72"/>
            <p:cNvSpPr txBox="1">
              <a:spLocks noChangeArrowheads="1"/>
            </p:cNvSpPr>
            <p:nvPr/>
          </p:nvSpPr>
          <p:spPr bwMode="auto">
            <a:xfrm>
              <a:off x="1488" y="1466"/>
              <a:ext cx="377" cy="23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675863" name="Text Box 73"/>
            <p:cNvSpPr txBox="1">
              <a:spLocks noChangeArrowheads="1"/>
            </p:cNvSpPr>
            <p:nvPr/>
          </p:nvSpPr>
          <p:spPr bwMode="auto">
            <a:xfrm>
              <a:off x="2074" y="1158"/>
              <a:ext cx="33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NT</a:t>
              </a:r>
            </a:p>
          </p:txBody>
        </p:sp>
        <p:sp>
          <p:nvSpPr>
            <p:cNvPr id="675864" name="Text Box 74"/>
            <p:cNvSpPr txBox="1">
              <a:spLocks noChangeArrowheads="1"/>
            </p:cNvSpPr>
            <p:nvPr/>
          </p:nvSpPr>
          <p:spPr bwMode="auto">
            <a:xfrm>
              <a:off x="2170" y="1734"/>
              <a:ext cx="32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SA</a:t>
              </a:r>
            </a:p>
          </p:txBody>
        </p:sp>
        <p:sp>
          <p:nvSpPr>
            <p:cNvPr id="675865" name="Text Box 75"/>
            <p:cNvSpPr txBox="1">
              <a:spLocks noChangeArrowheads="1"/>
            </p:cNvSpPr>
            <p:nvPr/>
          </p:nvSpPr>
          <p:spPr bwMode="auto">
            <a:xfrm>
              <a:off x="2554" y="1302"/>
              <a:ext cx="248" cy="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  <p:sp>
          <p:nvSpPr>
            <p:cNvPr id="675866" name="Text Box 76"/>
            <p:cNvSpPr txBox="1">
              <a:spLocks noChangeArrowheads="1"/>
            </p:cNvSpPr>
            <p:nvPr/>
          </p:nvSpPr>
          <p:spPr bwMode="auto">
            <a:xfrm>
              <a:off x="2890" y="1686"/>
              <a:ext cx="48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NSW</a:t>
              </a:r>
            </a:p>
          </p:txBody>
        </p:sp>
        <p:sp>
          <p:nvSpPr>
            <p:cNvPr id="675867" name="Text Box 77"/>
            <p:cNvSpPr txBox="1">
              <a:spLocks noChangeArrowheads="1"/>
            </p:cNvSpPr>
            <p:nvPr/>
          </p:nvSpPr>
          <p:spPr bwMode="auto">
            <a:xfrm>
              <a:off x="2554" y="1974"/>
              <a:ext cx="21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675868" name="Text Box 81"/>
          <p:cNvSpPr txBox="1">
            <a:spLocks noChangeArrowheads="1"/>
          </p:cNvSpPr>
          <p:nvPr/>
        </p:nvSpPr>
        <p:spPr bwMode="auto">
          <a:xfrm>
            <a:off x="4770438" y="1477963"/>
            <a:ext cx="4184159" cy="83099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Contradiction that forward </a:t>
            </a:r>
          </a:p>
          <a:p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checking did not detect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675869" name="Rectangle 142"/>
          <p:cNvSpPr>
            <a:spLocks noChangeArrowheads="1"/>
          </p:cNvSpPr>
          <p:nvPr/>
        </p:nvSpPr>
        <p:spPr bwMode="auto">
          <a:xfrm>
            <a:off x="6143625" y="5467350"/>
            <a:ext cx="1019175" cy="400050"/>
          </a:xfrm>
          <a:prstGeom prst="rect">
            <a:avLst/>
          </a:prstGeom>
          <a:solidFill>
            <a:srgbClr val="EEB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5870" name="Rectangle 143"/>
          <p:cNvSpPr>
            <a:spLocks noChangeArrowheads="1"/>
          </p:cNvSpPr>
          <p:nvPr/>
        </p:nvSpPr>
        <p:spPr bwMode="auto">
          <a:xfrm>
            <a:off x="1130300" y="46736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5871" name="Rectangle 144"/>
          <p:cNvSpPr>
            <a:spLocks noChangeArrowheads="1"/>
          </p:cNvSpPr>
          <p:nvPr/>
        </p:nvSpPr>
        <p:spPr bwMode="auto">
          <a:xfrm>
            <a:off x="5156200" y="5473700"/>
            <a:ext cx="10033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5872" name="Rectangle 145"/>
          <p:cNvSpPr>
            <a:spLocks noChangeArrowheads="1"/>
          </p:cNvSpPr>
          <p:nvPr/>
        </p:nvSpPr>
        <p:spPr bwMode="auto">
          <a:xfrm>
            <a:off x="3149600" y="50800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315538" name="Group 146"/>
          <p:cNvGraphicFramePr>
            <a:graphicFrameLocks noGrp="1"/>
          </p:cNvGraphicFramePr>
          <p:nvPr/>
        </p:nvGraphicFramePr>
        <p:xfrm>
          <a:off x="1143000" y="3886200"/>
          <a:ext cx="7010400" cy="198120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WA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5923" name="Line 197"/>
          <p:cNvSpPr>
            <a:spLocks noChangeShapeType="1"/>
          </p:cNvSpPr>
          <p:nvPr/>
        </p:nvSpPr>
        <p:spPr bwMode="auto">
          <a:xfrm flipV="1">
            <a:off x="43735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24" name="Line 198"/>
          <p:cNvSpPr>
            <a:spLocks noChangeShapeType="1"/>
          </p:cNvSpPr>
          <p:nvPr/>
        </p:nvSpPr>
        <p:spPr bwMode="auto">
          <a:xfrm flipV="1">
            <a:off x="2209800" y="4724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25" name="Line 202"/>
          <p:cNvSpPr>
            <a:spLocks noChangeShapeType="1"/>
          </p:cNvSpPr>
          <p:nvPr/>
        </p:nvSpPr>
        <p:spPr bwMode="auto">
          <a:xfrm flipV="1">
            <a:off x="4376738" y="5119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26" name="Line 57"/>
          <p:cNvSpPr>
            <a:spLocks noChangeShapeType="1"/>
          </p:cNvSpPr>
          <p:nvPr/>
        </p:nvSpPr>
        <p:spPr bwMode="auto">
          <a:xfrm flipV="1">
            <a:off x="62023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27" name="Line 196"/>
          <p:cNvSpPr>
            <a:spLocks noChangeShapeType="1"/>
          </p:cNvSpPr>
          <p:nvPr/>
        </p:nvSpPr>
        <p:spPr bwMode="auto">
          <a:xfrm flipV="1">
            <a:off x="62023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28" name="Line 199"/>
          <p:cNvSpPr>
            <a:spLocks noChangeShapeType="1"/>
          </p:cNvSpPr>
          <p:nvPr/>
        </p:nvSpPr>
        <p:spPr bwMode="auto">
          <a:xfrm flipV="1">
            <a:off x="6172200" y="4724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29" name="Line 201"/>
          <p:cNvSpPr>
            <a:spLocks noChangeShapeType="1"/>
          </p:cNvSpPr>
          <p:nvPr/>
        </p:nvSpPr>
        <p:spPr bwMode="auto">
          <a:xfrm flipV="1">
            <a:off x="61722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75930" name="Group 203"/>
          <p:cNvGrpSpPr>
            <a:grpSpLocks/>
          </p:cNvGrpSpPr>
          <p:nvPr/>
        </p:nvGrpSpPr>
        <p:grpSpPr bwMode="auto">
          <a:xfrm>
            <a:off x="2286000" y="2286000"/>
            <a:ext cx="5029200" cy="3200400"/>
            <a:chOff x="1440" y="1440"/>
            <a:chExt cx="3168" cy="2016"/>
          </a:xfrm>
        </p:grpSpPr>
        <p:sp>
          <p:nvSpPr>
            <p:cNvPr id="675931" name="Line 82"/>
            <p:cNvSpPr>
              <a:spLocks noChangeShapeType="1"/>
            </p:cNvSpPr>
            <p:nvPr/>
          </p:nvSpPr>
          <p:spPr bwMode="auto">
            <a:xfrm flipV="1">
              <a:off x="1632" y="1440"/>
              <a:ext cx="2976" cy="182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32" name="Line 83"/>
            <p:cNvSpPr>
              <a:spLocks noChangeShapeType="1"/>
            </p:cNvSpPr>
            <p:nvPr/>
          </p:nvSpPr>
          <p:spPr bwMode="auto">
            <a:xfrm flipH="1">
              <a:off x="4128" y="1440"/>
              <a:ext cx="480" cy="1776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33" name="Oval 80"/>
            <p:cNvSpPr>
              <a:spLocks noChangeArrowheads="1"/>
            </p:cNvSpPr>
            <p:nvPr/>
          </p:nvSpPr>
          <p:spPr bwMode="auto">
            <a:xfrm>
              <a:off x="3984" y="3216"/>
              <a:ext cx="240" cy="240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75934" name="Oval 79"/>
            <p:cNvSpPr>
              <a:spLocks noChangeArrowheads="1"/>
            </p:cNvSpPr>
            <p:nvPr/>
          </p:nvSpPr>
          <p:spPr bwMode="auto">
            <a:xfrm>
              <a:off x="1440" y="3216"/>
              <a:ext cx="240" cy="240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75935" name="Line 200"/>
          <p:cNvSpPr>
            <a:spLocks noChangeShapeType="1"/>
          </p:cNvSpPr>
          <p:nvPr/>
        </p:nvSpPr>
        <p:spPr bwMode="auto">
          <a:xfrm flipV="1">
            <a:off x="22098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" name="Slide Number Placeholder 9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01AE5A7-2316-4151-A011-F40AFB285572}" type="slidenum">
              <a:rPr lang="en-US" sz="1400">
                <a:latin typeface="+mn-lt"/>
              </a:rPr>
              <a:pPr algn="r">
                <a:defRPr/>
              </a:pPr>
              <a:t>5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78" grpId="0" animBg="1"/>
      <p:bldP spid="315482" grpId="0" animBg="1"/>
      <p:bldP spid="31548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Exploiting the Structure of CSP </a:t>
            </a:r>
            <a:endParaRPr lang="en-US"/>
          </a:p>
        </p:txBody>
      </p:sp>
      <p:sp>
        <p:nvSpPr>
          <p:cNvPr id="76801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Whenever a variable is assigned a value by the backtracking algorithm, propagate this value and remove the variable from the constraint graph</a:t>
            </a:r>
            <a:endParaRPr lang="en-US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4AFBEC-6C85-4E15-BD58-2E8C84E10CE9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768002" name="Group 24"/>
          <p:cNvGrpSpPr>
            <a:grpSpLocks/>
          </p:cNvGrpSpPr>
          <p:nvPr/>
        </p:nvGrpSpPr>
        <p:grpSpPr bwMode="auto">
          <a:xfrm>
            <a:off x="914400" y="3962400"/>
            <a:ext cx="3429000" cy="2057400"/>
            <a:chOff x="1680" y="1104"/>
            <a:chExt cx="2160" cy="1296"/>
          </a:xfrm>
        </p:grpSpPr>
        <p:sp>
          <p:nvSpPr>
            <p:cNvPr id="768003" name="Rectangle 25"/>
            <p:cNvSpPr>
              <a:spLocks noChangeArrowheads="1"/>
            </p:cNvSpPr>
            <p:nvPr/>
          </p:nvSpPr>
          <p:spPr bwMode="auto">
            <a:xfrm>
              <a:off x="1680" y="1104"/>
              <a:ext cx="2160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68004" name="Text Box 26"/>
            <p:cNvSpPr txBox="1">
              <a:spLocks noChangeArrowheads="1"/>
            </p:cNvSpPr>
            <p:nvPr/>
          </p:nvSpPr>
          <p:spPr bwMode="auto">
            <a:xfrm>
              <a:off x="1824" y="1556"/>
              <a:ext cx="33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WA</a:t>
              </a:r>
            </a:p>
          </p:txBody>
        </p:sp>
        <p:sp>
          <p:nvSpPr>
            <p:cNvPr id="768005" name="Text Box 27"/>
            <p:cNvSpPr txBox="1">
              <a:spLocks noChangeArrowheads="1"/>
            </p:cNvSpPr>
            <p:nvPr/>
          </p:nvSpPr>
          <p:spPr bwMode="auto">
            <a:xfrm>
              <a:off x="2410" y="1248"/>
              <a:ext cx="30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NT</a:t>
              </a:r>
            </a:p>
          </p:txBody>
        </p:sp>
        <p:sp>
          <p:nvSpPr>
            <p:cNvPr id="768006" name="Text Box 28"/>
            <p:cNvSpPr txBox="1">
              <a:spLocks noChangeArrowheads="1"/>
            </p:cNvSpPr>
            <p:nvPr/>
          </p:nvSpPr>
          <p:spPr bwMode="auto">
            <a:xfrm>
              <a:off x="2890" y="1392"/>
              <a:ext cx="22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Q</a:t>
              </a:r>
            </a:p>
          </p:txBody>
        </p:sp>
        <p:sp>
          <p:nvSpPr>
            <p:cNvPr id="768007" name="Text Box 29"/>
            <p:cNvSpPr txBox="1">
              <a:spLocks noChangeArrowheads="1"/>
            </p:cNvSpPr>
            <p:nvPr/>
          </p:nvSpPr>
          <p:spPr bwMode="auto">
            <a:xfrm>
              <a:off x="3226" y="1776"/>
              <a:ext cx="42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NSW</a:t>
              </a:r>
            </a:p>
          </p:txBody>
        </p:sp>
        <p:sp>
          <p:nvSpPr>
            <p:cNvPr id="768008" name="Text Box 30"/>
            <p:cNvSpPr txBox="1">
              <a:spLocks noChangeArrowheads="1"/>
            </p:cNvSpPr>
            <p:nvPr/>
          </p:nvSpPr>
          <p:spPr bwMode="auto">
            <a:xfrm>
              <a:off x="2890" y="2064"/>
              <a:ext cx="2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V</a:t>
              </a:r>
            </a:p>
          </p:txBody>
        </p:sp>
        <p:sp>
          <p:nvSpPr>
            <p:cNvPr id="768009" name="Line 31"/>
            <p:cNvSpPr>
              <a:spLocks noChangeShapeType="1"/>
            </p:cNvSpPr>
            <p:nvPr/>
          </p:nvSpPr>
          <p:spPr bwMode="auto">
            <a:xfrm flipV="1">
              <a:off x="2170" y="134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010" name="Line 32"/>
            <p:cNvSpPr>
              <a:spLocks noChangeShapeType="1"/>
            </p:cNvSpPr>
            <p:nvPr/>
          </p:nvSpPr>
          <p:spPr bwMode="auto">
            <a:xfrm>
              <a:off x="313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011" name="Line 33"/>
            <p:cNvSpPr>
              <a:spLocks noChangeShapeType="1"/>
            </p:cNvSpPr>
            <p:nvPr/>
          </p:nvSpPr>
          <p:spPr bwMode="auto">
            <a:xfrm>
              <a:off x="2714" y="1376"/>
              <a:ext cx="1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012" name="Line 34"/>
            <p:cNvSpPr>
              <a:spLocks noChangeShapeType="1"/>
            </p:cNvSpPr>
            <p:nvPr/>
          </p:nvSpPr>
          <p:spPr bwMode="auto">
            <a:xfrm flipV="1">
              <a:off x="3098" y="2016"/>
              <a:ext cx="336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68015" name="Text Box 35"/>
          <p:cNvSpPr txBox="1">
            <a:spLocks noChangeArrowheads="1"/>
          </p:cNvSpPr>
          <p:nvPr/>
        </p:nvSpPr>
        <p:spPr bwMode="auto">
          <a:xfrm>
            <a:off x="4495800" y="3886200"/>
            <a:ext cx="425789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latin typeface="+mj-lt"/>
              </a:rPr>
              <a:t>If the graph becomes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a tree, then proceed </a:t>
            </a:r>
          </a:p>
          <a:p>
            <a:r>
              <a:rPr lang="en-US" sz="3200" dirty="0">
                <a:latin typeface="+mj-lt"/>
              </a:rPr>
              <a:t>as shown in previous</a:t>
            </a:r>
          </a:p>
          <a:p>
            <a:r>
              <a:rPr lang="en-US" sz="3200" dirty="0">
                <a:latin typeface="+mj-lt"/>
              </a:rPr>
              <a:t>slide</a:t>
            </a:r>
          </a:p>
        </p:txBody>
      </p:sp>
      <p:sp>
        <p:nvSpPr>
          <p:cNvPr id="18" name="Slide Number Placeholder 17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F26A73A-83FC-4C50-BFDC-47691E601C8A}" type="slidenum">
              <a:rPr lang="en-US" sz="1400">
                <a:latin typeface="+mn-lt"/>
              </a:rPr>
              <a:pPr algn="r">
                <a:defRPr/>
              </a:pPr>
              <a:t>50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E8175C-5578-4D13-9F0A-95112EB491E4}" type="slidenum">
              <a:rPr lang="en-US"/>
              <a:pPr/>
              <a:t>51</a:t>
            </a:fld>
            <a:endParaRPr lang="en-US"/>
          </a:p>
        </p:txBody>
      </p:sp>
      <p:sp>
        <p:nvSpPr>
          <p:cNvPr id="770053" name="Rectangle 5"/>
          <p:cNvSpPr>
            <a:spLocks noChangeArrowheads="1"/>
          </p:cNvSpPr>
          <p:nvPr/>
        </p:nvSpPr>
        <p:spPr bwMode="auto">
          <a:xfrm>
            <a:off x="533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70080" name="Rectangle 32"/>
          <p:cNvSpPr>
            <a:spLocks noChangeArrowheads="1"/>
          </p:cNvSpPr>
          <p:nvPr/>
        </p:nvSpPr>
        <p:spPr bwMode="auto">
          <a:xfrm>
            <a:off x="1143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81" name="Rectangle 33"/>
          <p:cNvSpPr>
            <a:spLocks noChangeArrowheads="1"/>
          </p:cNvSpPr>
          <p:nvPr/>
        </p:nvSpPr>
        <p:spPr bwMode="auto">
          <a:xfrm>
            <a:off x="1752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0082" name="Rectangle 34"/>
          <p:cNvSpPr>
            <a:spLocks noChangeArrowheads="1"/>
          </p:cNvSpPr>
          <p:nvPr/>
        </p:nvSpPr>
        <p:spPr bwMode="auto">
          <a:xfrm>
            <a:off x="533400" y="1676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83" name="Rectangle 35"/>
          <p:cNvSpPr>
            <a:spLocks noChangeArrowheads="1"/>
          </p:cNvSpPr>
          <p:nvPr/>
        </p:nvSpPr>
        <p:spPr bwMode="auto">
          <a:xfrm>
            <a:off x="1143000" y="1676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84" name="Rectangle 36"/>
          <p:cNvSpPr>
            <a:spLocks noChangeArrowheads="1"/>
          </p:cNvSpPr>
          <p:nvPr/>
        </p:nvSpPr>
        <p:spPr bwMode="auto">
          <a:xfrm>
            <a:off x="1752600" y="1676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85" name="Rectangle 37"/>
          <p:cNvSpPr>
            <a:spLocks noChangeArrowheads="1"/>
          </p:cNvSpPr>
          <p:nvPr/>
        </p:nvSpPr>
        <p:spPr bwMode="auto">
          <a:xfrm>
            <a:off x="533400" y="2286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86" name="Rectangle 38"/>
          <p:cNvSpPr>
            <a:spLocks noChangeArrowheads="1"/>
          </p:cNvSpPr>
          <p:nvPr/>
        </p:nvSpPr>
        <p:spPr bwMode="auto">
          <a:xfrm>
            <a:off x="1143000" y="2286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87" name="Rectangle 39"/>
          <p:cNvSpPr>
            <a:spLocks noChangeArrowheads="1"/>
          </p:cNvSpPr>
          <p:nvPr/>
        </p:nvSpPr>
        <p:spPr bwMode="auto">
          <a:xfrm>
            <a:off x="1752600" y="2286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88" name="Rectangle 40"/>
          <p:cNvSpPr>
            <a:spLocks noChangeArrowheads="1"/>
          </p:cNvSpPr>
          <p:nvPr/>
        </p:nvSpPr>
        <p:spPr bwMode="auto">
          <a:xfrm>
            <a:off x="5334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89" name="Rectangle 41"/>
          <p:cNvSpPr>
            <a:spLocks noChangeArrowheads="1"/>
          </p:cNvSpPr>
          <p:nvPr/>
        </p:nvSpPr>
        <p:spPr bwMode="auto">
          <a:xfrm>
            <a:off x="533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0090" name="Rectangle 42"/>
          <p:cNvSpPr>
            <a:spLocks noChangeArrowheads="1"/>
          </p:cNvSpPr>
          <p:nvPr/>
        </p:nvSpPr>
        <p:spPr bwMode="auto">
          <a:xfrm>
            <a:off x="1143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0091" name="Rectangle 43"/>
          <p:cNvSpPr>
            <a:spLocks noChangeArrowheads="1"/>
          </p:cNvSpPr>
          <p:nvPr/>
        </p:nvSpPr>
        <p:spPr bwMode="auto">
          <a:xfrm>
            <a:off x="1752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92" name="Rectangle 44"/>
          <p:cNvSpPr>
            <a:spLocks noChangeArrowheads="1"/>
          </p:cNvSpPr>
          <p:nvPr/>
        </p:nvSpPr>
        <p:spPr bwMode="auto">
          <a:xfrm>
            <a:off x="533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93" name="Rectangle 45"/>
          <p:cNvSpPr>
            <a:spLocks noChangeArrowheads="1"/>
          </p:cNvSpPr>
          <p:nvPr/>
        </p:nvSpPr>
        <p:spPr bwMode="auto">
          <a:xfrm>
            <a:off x="1143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94" name="Rectangle 46"/>
          <p:cNvSpPr>
            <a:spLocks noChangeArrowheads="1"/>
          </p:cNvSpPr>
          <p:nvPr/>
        </p:nvSpPr>
        <p:spPr bwMode="auto">
          <a:xfrm>
            <a:off x="1752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0095" name="Rectangle 47"/>
          <p:cNvSpPr>
            <a:spLocks noChangeArrowheads="1"/>
          </p:cNvSpPr>
          <p:nvPr/>
        </p:nvSpPr>
        <p:spPr bwMode="auto">
          <a:xfrm>
            <a:off x="533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96" name="Rectangle 48"/>
          <p:cNvSpPr>
            <a:spLocks noChangeArrowheads="1"/>
          </p:cNvSpPr>
          <p:nvPr/>
        </p:nvSpPr>
        <p:spPr bwMode="auto">
          <a:xfrm>
            <a:off x="1143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97" name="Rectangle 49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98" name="Rectangle 50"/>
          <p:cNvSpPr>
            <a:spLocks noChangeArrowheads="1"/>
          </p:cNvSpPr>
          <p:nvPr/>
        </p:nvSpPr>
        <p:spPr bwMode="auto">
          <a:xfrm>
            <a:off x="5334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099" name="Rectangle 51"/>
          <p:cNvSpPr>
            <a:spLocks noChangeArrowheads="1"/>
          </p:cNvSpPr>
          <p:nvPr/>
        </p:nvSpPr>
        <p:spPr bwMode="auto">
          <a:xfrm>
            <a:off x="533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00" name="Rectangle 52"/>
          <p:cNvSpPr>
            <a:spLocks noChangeArrowheads="1"/>
          </p:cNvSpPr>
          <p:nvPr/>
        </p:nvSpPr>
        <p:spPr bwMode="auto">
          <a:xfrm>
            <a:off x="1143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01" name="Rectangle 53"/>
          <p:cNvSpPr>
            <a:spLocks noChangeArrowheads="1"/>
          </p:cNvSpPr>
          <p:nvPr/>
        </p:nvSpPr>
        <p:spPr bwMode="auto">
          <a:xfrm>
            <a:off x="1752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02" name="Rectangle 54"/>
          <p:cNvSpPr>
            <a:spLocks noChangeArrowheads="1"/>
          </p:cNvSpPr>
          <p:nvPr/>
        </p:nvSpPr>
        <p:spPr bwMode="auto">
          <a:xfrm>
            <a:off x="533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03" name="Rectangle 55"/>
          <p:cNvSpPr>
            <a:spLocks noChangeArrowheads="1"/>
          </p:cNvSpPr>
          <p:nvPr/>
        </p:nvSpPr>
        <p:spPr bwMode="auto">
          <a:xfrm>
            <a:off x="1143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04" name="Rectangle 56"/>
          <p:cNvSpPr>
            <a:spLocks noChangeArrowheads="1"/>
          </p:cNvSpPr>
          <p:nvPr/>
        </p:nvSpPr>
        <p:spPr bwMode="auto">
          <a:xfrm>
            <a:off x="1752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70105" name="Rectangle 57"/>
          <p:cNvSpPr>
            <a:spLocks noChangeArrowheads="1"/>
          </p:cNvSpPr>
          <p:nvPr/>
        </p:nvSpPr>
        <p:spPr bwMode="auto">
          <a:xfrm>
            <a:off x="533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0106" name="Rectangle 58"/>
          <p:cNvSpPr>
            <a:spLocks noChangeArrowheads="1"/>
          </p:cNvSpPr>
          <p:nvPr/>
        </p:nvSpPr>
        <p:spPr bwMode="auto">
          <a:xfrm>
            <a:off x="1143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07" name="Rectangle 59"/>
          <p:cNvSpPr>
            <a:spLocks noChangeArrowheads="1"/>
          </p:cNvSpPr>
          <p:nvPr/>
        </p:nvSpPr>
        <p:spPr bwMode="auto">
          <a:xfrm>
            <a:off x="1752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08" name="Rectangle 60"/>
          <p:cNvSpPr>
            <a:spLocks noChangeArrowheads="1"/>
          </p:cNvSpPr>
          <p:nvPr/>
        </p:nvSpPr>
        <p:spPr bwMode="auto">
          <a:xfrm>
            <a:off x="5334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09" name="Rectangle 61"/>
          <p:cNvSpPr>
            <a:spLocks noChangeArrowheads="1"/>
          </p:cNvSpPr>
          <p:nvPr/>
        </p:nvSpPr>
        <p:spPr bwMode="auto">
          <a:xfrm>
            <a:off x="2362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10" name="Rectangle 62"/>
          <p:cNvSpPr>
            <a:spLocks noChangeArrowheads="1"/>
          </p:cNvSpPr>
          <p:nvPr/>
        </p:nvSpPr>
        <p:spPr bwMode="auto">
          <a:xfrm>
            <a:off x="2971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11" name="Rectangle 63"/>
          <p:cNvSpPr>
            <a:spLocks noChangeArrowheads="1"/>
          </p:cNvSpPr>
          <p:nvPr/>
        </p:nvSpPr>
        <p:spPr bwMode="auto">
          <a:xfrm>
            <a:off x="3581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12" name="Rectangle 64"/>
          <p:cNvSpPr>
            <a:spLocks noChangeArrowheads="1"/>
          </p:cNvSpPr>
          <p:nvPr/>
        </p:nvSpPr>
        <p:spPr bwMode="auto">
          <a:xfrm>
            <a:off x="2362200" y="1676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13" name="Rectangle 65"/>
          <p:cNvSpPr>
            <a:spLocks noChangeArrowheads="1"/>
          </p:cNvSpPr>
          <p:nvPr/>
        </p:nvSpPr>
        <p:spPr bwMode="auto">
          <a:xfrm>
            <a:off x="2971800" y="1676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14" name="Rectangle 66"/>
          <p:cNvSpPr>
            <a:spLocks noChangeArrowheads="1"/>
          </p:cNvSpPr>
          <p:nvPr/>
        </p:nvSpPr>
        <p:spPr bwMode="auto">
          <a:xfrm>
            <a:off x="3581400" y="1676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15" name="Rectangle 67"/>
          <p:cNvSpPr>
            <a:spLocks noChangeArrowheads="1"/>
          </p:cNvSpPr>
          <p:nvPr/>
        </p:nvSpPr>
        <p:spPr bwMode="auto">
          <a:xfrm>
            <a:off x="2362200" y="2286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16" name="Rectangle 68"/>
          <p:cNvSpPr>
            <a:spLocks noChangeArrowheads="1"/>
          </p:cNvSpPr>
          <p:nvPr/>
        </p:nvSpPr>
        <p:spPr bwMode="auto">
          <a:xfrm>
            <a:off x="2971800" y="2286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17" name="Rectangle 69"/>
          <p:cNvSpPr>
            <a:spLocks noChangeArrowheads="1"/>
          </p:cNvSpPr>
          <p:nvPr/>
        </p:nvSpPr>
        <p:spPr bwMode="auto">
          <a:xfrm>
            <a:off x="3581400" y="2286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0118" name="Rectangle 70"/>
          <p:cNvSpPr>
            <a:spLocks noChangeArrowheads="1"/>
          </p:cNvSpPr>
          <p:nvPr/>
        </p:nvSpPr>
        <p:spPr bwMode="auto">
          <a:xfrm>
            <a:off x="23622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19" name="Rectangle 71"/>
          <p:cNvSpPr>
            <a:spLocks noChangeArrowheads="1"/>
          </p:cNvSpPr>
          <p:nvPr/>
        </p:nvSpPr>
        <p:spPr bwMode="auto">
          <a:xfrm>
            <a:off x="2362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0120" name="Rectangle 72"/>
          <p:cNvSpPr>
            <a:spLocks noChangeArrowheads="1"/>
          </p:cNvSpPr>
          <p:nvPr/>
        </p:nvSpPr>
        <p:spPr bwMode="auto">
          <a:xfrm>
            <a:off x="2971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21" name="Rectangle 73"/>
          <p:cNvSpPr>
            <a:spLocks noChangeArrowheads="1"/>
          </p:cNvSpPr>
          <p:nvPr/>
        </p:nvSpPr>
        <p:spPr bwMode="auto">
          <a:xfrm>
            <a:off x="3581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22" name="Rectangle 74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23" name="Rectangle 75"/>
          <p:cNvSpPr>
            <a:spLocks noChangeArrowheads="1"/>
          </p:cNvSpPr>
          <p:nvPr/>
        </p:nvSpPr>
        <p:spPr bwMode="auto">
          <a:xfrm>
            <a:off x="2971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24" name="Rectangle 76"/>
          <p:cNvSpPr>
            <a:spLocks noChangeArrowheads="1"/>
          </p:cNvSpPr>
          <p:nvPr/>
        </p:nvSpPr>
        <p:spPr bwMode="auto">
          <a:xfrm>
            <a:off x="3581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25" name="Rectangle 77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26" name="Rectangle 78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0127" name="Rectangle 79"/>
          <p:cNvSpPr>
            <a:spLocks noChangeArrowheads="1"/>
          </p:cNvSpPr>
          <p:nvPr/>
        </p:nvSpPr>
        <p:spPr bwMode="auto">
          <a:xfrm>
            <a:off x="3581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28" name="Rectangle 80"/>
          <p:cNvSpPr>
            <a:spLocks noChangeArrowheads="1"/>
          </p:cNvSpPr>
          <p:nvPr/>
        </p:nvSpPr>
        <p:spPr bwMode="auto">
          <a:xfrm>
            <a:off x="23622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29" name="Rectangle 81"/>
          <p:cNvSpPr>
            <a:spLocks noChangeArrowheads="1"/>
          </p:cNvSpPr>
          <p:nvPr/>
        </p:nvSpPr>
        <p:spPr bwMode="auto">
          <a:xfrm>
            <a:off x="2362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30" name="Rectangle 82"/>
          <p:cNvSpPr>
            <a:spLocks noChangeArrowheads="1"/>
          </p:cNvSpPr>
          <p:nvPr/>
        </p:nvSpPr>
        <p:spPr bwMode="auto">
          <a:xfrm>
            <a:off x="2971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31" name="Rectangle 83"/>
          <p:cNvSpPr>
            <a:spLocks noChangeArrowheads="1"/>
          </p:cNvSpPr>
          <p:nvPr/>
        </p:nvSpPr>
        <p:spPr bwMode="auto">
          <a:xfrm>
            <a:off x="3581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32" name="Rectangle 84"/>
          <p:cNvSpPr>
            <a:spLocks noChangeArrowheads="1"/>
          </p:cNvSpPr>
          <p:nvPr/>
        </p:nvSpPr>
        <p:spPr bwMode="auto">
          <a:xfrm>
            <a:off x="2362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33" name="Rectangle 85"/>
          <p:cNvSpPr>
            <a:spLocks noChangeArrowheads="1"/>
          </p:cNvSpPr>
          <p:nvPr/>
        </p:nvSpPr>
        <p:spPr bwMode="auto">
          <a:xfrm>
            <a:off x="2971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34" name="Rectangle 86"/>
          <p:cNvSpPr>
            <a:spLocks noChangeArrowheads="1"/>
          </p:cNvSpPr>
          <p:nvPr/>
        </p:nvSpPr>
        <p:spPr bwMode="auto">
          <a:xfrm>
            <a:off x="3581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70135" name="Rectangle 87"/>
          <p:cNvSpPr>
            <a:spLocks noChangeArrowheads="1"/>
          </p:cNvSpPr>
          <p:nvPr/>
        </p:nvSpPr>
        <p:spPr bwMode="auto">
          <a:xfrm>
            <a:off x="2362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36" name="Rectangle 88"/>
          <p:cNvSpPr>
            <a:spLocks noChangeArrowheads="1"/>
          </p:cNvSpPr>
          <p:nvPr/>
        </p:nvSpPr>
        <p:spPr bwMode="auto">
          <a:xfrm>
            <a:off x="2971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37" name="Rectangle 89"/>
          <p:cNvSpPr>
            <a:spLocks noChangeArrowheads="1"/>
          </p:cNvSpPr>
          <p:nvPr/>
        </p:nvSpPr>
        <p:spPr bwMode="auto">
          <a:xfrm>
            <a:off x="3581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0138" name="Rectangle 90"/>
          <p:cNvSpPr>
            <a:spLocks noChangeArrowheads="1"/>
          </p:cNvSpPr>
          <p:nvPr/>
        </p:nvSpPr>
        <p:spPr bwMode="auto">
          <a:xfrm>
            <a:off x="23622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39" name="Rectangle 91"/>
          <p:cNvSpPr>
            <a:spLocks noChangeArrowheads="1"/>
          </p:cNvSpPr>
          <p:nvPr/>
        </p:nvSpPr>
        <p:spPr bwMode="auto">
          <a:xfrm>
            <a:off x="4191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40" name="Rectangle 92"/>
          <p:cNvSpPr>
            <a:spLocks noChangeArrowheads="1"/>
          </p:cNvSpPr>
          <p:nvPr/>
        </p:nvSpPr>
        <p:spPr bwMode="auto">
          <a:xfrm>
            <a:off x="4800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41" name="Rectangle 93"/>
          <p:cNvSpPr>
            <a:spLocks noChangeArrowheads="1"/>
          </p:cNvSpPr>
          <p:nvPr/>
        </p:nvSpPr>
        <p:spPr bwMode="auto">
          <a:xfrm>
            <a:off x="5410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42" name="Rectangle 94"/>
          <p:cNvSpPr>
            <a:spLocks noChangeArrowheads="1"/>
          </p:cNvSpPr>
          <p:nvPr/>
        </p:nvSpPr>
        <p:spPr bwMode="auto">
          <a:xfrm>
            <a:off x="4191000" y="1676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43" name="Rectangle 95"/>
          <p:cNvSpPr>
            <a:spLocks noChangeArrowheads="1"/>
          </p:cNvSpPr>
          <p:nvPr/>
        </p:nvSpPr>
        <p:spPr bwMode="auto">
          <a:xfrm>
            <a:off x="4800600" y="1676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0144" name="Rectangle 96"/>
          <p:cNvSpPr>
            <a:spLocks noChangeArrowheads="1"/>
          </p:cNvSpPr>
          <p:nvPr/>
        </p:nvSpPr>
        <p:spPr bwMode="auto">
          <a:xfrm>
            <a:off x="5410200" y="1676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45" name="Rectangle 97"/>
          <p:cNvSpPr>
            <a:spLocks noChangeArrowheads="1"/>
          </p:cNvSpPr>
          <p:nvPr/>
        </p:nvSpPr>
        <p:spPr bwMode="auto">
          <a:xfrm>
            <a:off x="4191000" y="2286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46" name="Rectangle 98"/>
          <p:cNvSpPr>
            <a:spLocks noChangeArrowheads="1"/>
          </p:cNvSpPr>
          <p:nvPr/>
        </p:nvSpPr>
        <p:spPr bwMode="auto">
          <a:xfrm>
            <a:off x="4800600" y="2286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47" name="Rectangle 99"/>
          <p:cNvSpPr>
            <a:spLocks noChangeArrowheads="1"/>
          </p:cNvSpPr>
          <p:nvPr/>
        </p:nvSpPr>
        <p:spPr bwMode="auto">
          <a:xfrm>
            <a:off x="5410200" y="2286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0148" name="Rectangle 100"/>
          <p:cNvSpPr>
            <a:spLocks noChangeArrowheads="1"/>
          </p:cNvSpPr>
          <p:nvPr/>
        </p:nvSpPr>
        <p:spPr bwMode="auto">
          <a:xfrm>
            <a:off x="4191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49" name="Rectangle 101"/>
          <p:cNvSpPr>
            <a:spLocks noChangeArrowheads="1"/>
          </p:cNvSpPr>
          <p:nvPr/>
        </p:nvSpPr>
        <p:spPr bwMode="auto">
          <a:xfrm>
            <a:off x="4191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50" name="Rectangle 102"/>
          <p:cNvSpPr>
            <a:spLocks noChangeArrowheads="1"/>
          </p:cNvSpPr>
          <p:nvPr/>
        </p:nvSpPr>
        <p:spPr bwMode="auto">
          <a:xfrm>
            <a:off x="4800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51" name="Rectangle 103"/>
          <p:cNvSpPr>
            <a:spLocks noChangeArrowheads="1"/>
          </p:cNvSpPr>
          <p:nvPr/>
        </p:nvSpPr>
        <p:spPr bwMode="auto">
          <a:xfrm>
            <a:off x="5410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52" name="Rectangle 104"/>
          <p:cNvSpPr>
            <a:spLocks noChangeArrowheads="1"/>
          </p:cNvSpPr>
          <p:nvPr/>
        </p:nvSpPr>
        <p:spPr bwMode="auto">
          <a:xfrm>
            <a:off x="4191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53" name="Rectangle 105"/>
          <p:cNvSpPr>
            <a:spLocks noChangeArrowheads="1"/>
          </p:cNvSpPr>
          <p:nvPr/>
        </p:nvSpPr>
        <p:spPr bwMode="auto">
          <a:xfrm>
            <a:off x="4800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54" name="Rectangle 106"/>
          <p:cNvSpPr>
            <a:spLocks noChangeArrowheads="1"/>
          </p:cNvSpPr>
          <p:nvPr/>
        </p:nvSpPr>
        <p:spPr bwMode="auto">
          <a:xfrm>
            <a:off x="5410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55" name="Rectangle 107"/>
          <p:cNvSpPr>
            <a:spLocks noChangeArrowheads="1"/>
          </p:cNvSpPr>
          <p:nvPr/>
        </p:nvSpPr>
        <p:spPr bwMode="auto">
          <a:xfrm>
            <a:off x="4191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56" name="Rectangle 108"/>
          <p:cNvSpPr>
            <a:spLocks noChangeArrowheads="1"/>
          </p:cNvSpPr>
          <p:nvPr/>
        </p:nvSpPr>
        <p:spPr bwMode="auto">
          <a:xfrm>
            <a:off x="4800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0157" name="Rectangle 109"/>
          <p:cNvSpPr>
            <a:spLocks noChangeArrowheads="1"/>
          </p:cNvSpPr>
          <p:nvPr/>
        </p:nvSpPr>
        <p:spPr bwMode="auto">
          <a:xfrm>
            <a:off x="5410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58" name="Rectangle 110"/>
          <p:cNvSpPr>
            <a:spLocks noChangeArrowheads="1"/>
          </p:cNvSpPr>
          <p:nvPr/>
        </p:nvSpPr>
        <p:spPr bwMode="auto">
          <a:xfrm>
            <a:off x="4191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59" name="Rectangle 111"/>
          <p:cNvSpPr>
            <a:spLocks noChangeArrowheads="1"/>
          </p:cNvSpPr>
          <p:nvPr/>
        </p:nvSpPr>
        <p:spPr bwMode="auto">
          <a:xfrm>
            <a:off x="4191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70160" name="Rectangle 112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61" name="Rectangle 113"/>
          <p:cNvSpPr>
            <a:spLocks noChangeArrowheads="1"/>
          </p:cNvSpPr>
          <p:nvPr/>
        </p:nvSpPr>
        <p:spPr bwMode="auto">
          <a:xfrm>
            <a:off x="5410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62" name="Rectangle 114"/>
          <p:cNvSpPr>
            <a:spLocks noChangeArrowheads="1"/>
          </p:cNvSpPr>
          <p:nvPr/>
        </p:nvSpPr>
        <p:spPr bwMode="auto">
          <a:xfrm>
            <a:off x="4191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63" name="Rectangle 115"/>
          <p:cNvSpPr>
            <a:spLocks noChangeArrowheads="1"/>
          </p:cNvSpPr>
          <p:nvPr/>
        </p:nvSpPr>
        <p:spPr bwMode="auto">
          <a:xfrm>
            <a:off x="4800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64" name="Rectangle 116"/>
          <p:cNvSpPr>
            <a:spLocks noChangeArrowheads="1"/>
          </p:cNvSpPr>
          <p:nvPr/>
        </p:nvSpPr>
        <p:spPr bwMode="auto">
          <a:xfrm>
            <a:off x="5410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65" name="Rectangle 117"/>
          <p:cNvSpPr>
            <a:spLocks noChangeArrowheads="1"/>
          </p:cNvSpPr>
          <p:nvPr/>
        </p:nvSpPr>
        <p:spPr bwMode="auto">
          <a:xfrm>
            <a:off x="4191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66" name="Rectangle 118"/>
          <p:cNvSpPr>
            <a:spLocks noChangeArrowheads="1"/>
          </p:cNvSpPr>
          <p:nvPr/>
        </p:nvSpPr>
        <p:spPr bwMode="auto">
          <a:xfrm>
            <a:off x="4800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67" name="Rectangle 119"/>
          <p:cNvSpPr>
            <a:spLocks noChangeArrowheads="1"/>
          </p:cNvSpPr>
          <p:nvPr/>
        </p:nvSpPr>
        <p:spPr bwMode="auto">
          <a:xfrm>
            <a:off x="5410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68" name="Rectangle 120"/>
          <p:cNvSpPr>
            <a:spLocks noChangeArrowheads="1"/>
          </p:cNvSpPr>
          <p:nvPr/>
        </p:nvSpPr>
        <p:spPr bwMode="auto">
          <a:xfrm>
            <a:off x="4191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0169" name="Text Box 121"/>
          <p:cNvSpPr txBox="1">
            <a:spLocks noChangeArrowheads="1"/>
          </p:cNvSpPr>
          <p:nvPr/>
        </p:nvSpPr>
        <p:spPr bwMode="auto">
          <a:xfrm>
            <a:off x="6248400" y="1143000"/>
            <a:ext cx="2895600" cy="3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> X</a:t>
            </a:r>
            <a:r>
              <a:rPr lang="en-US" baseline="-25000"/>
              <a:t>ij</a:t>
            </a:r>
            <a:r>
              <a:rPr lang="en-US"/>
              <a:t> for i, j in {1,..,9}</a:t>
            </a:r>
            <a:endParaRPr lang="en-US" baseline="-25000"/>
          </a:p>
          <a:p>
            <a:pPr>
              <a:spcBef>
                <a:spcPct val="50000"/>
              </a:spcBef>
            </a:pPr>
            <a:r>
              <a:rPr lang="en-US" b="1"/>
              <a:t>Domains</a:t>
            </a:r>
            <a:r>
              <a:rPr lang="en-US"/>
              <a:t> {1,…,9}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ij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X</a:t>
            </a:r>
            <a:r>
              <a:rPr lang="en-US" baseline="-25000"/>
              <a:t>ik</a:t>
            </a:r>
            <a:r>
              <a:rPr lang="en-US"/>
              <a:t>, for j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k</a:t>
            </a:r>
          </a:p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ij 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 X</a:t>
            </a:r>
            <a:r>
              <a:rPr lang="en-US" baseline="-25000"/>
              <a:t>kj</a:t>
            </a:r>
            <a:r>
              <a:rPr lang="en-US"/>
              <a:t>, for i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k</a:t>
            </a:r>
          </a:p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ij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X</a:t>
            </a:r>
            <a:r>
              <a:rPr lang="en-US" baseline="-25000"/>
              <a:t>mn</a:t>
            </a:r>
            <a:r>
              <a:rPr lang="en-US"/>
              <a:t>, for (i,j), (m,n) in same cell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75BFC50-74A8-4B0F-834B-F0A069A06060}" type="slidenum">
              <a:rPr lang="en-US"/>
              <a:pPr/>
              <a:t>52</a:t>
            </a:fld>
            <a:endParaRPr lang="en-US"/>
          </a:p>
        </p:txBody>
      </p:sp>
      <p:sp>
        <p:nvSpPr>
          <p:cNvPr id="771074" name="Rectangle 2"/>
          <p:cNvSpPr>
            <a:spLocks noChangeArrowheads="1"/>
          </p:cNvSpPr>
          <p:nvPr/>
        </p:nvSpPr>
        <p:spPr bwMode="auto">
          <a:xfrm>
            <a:off x="533400" y="1066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71075" name="Rectangle 3"/>
          <p:cNvSpPr>
            <a:spLocks noChangeArrowheads="1"/>
          </p:cNvSpPr>
          <p:nvPr/>
        </p:nvSpPr>
        <p:spPr bwMode="auto">
          <a:xfrm>
            <a:off x="1143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76" name="Rectangle 4"/>
          <p:cNvSpPr>
            <a:spLocks noChangeArrowheads="1"/>
          </p:cNvSpPr>
          <p:nvPr/>
        </p:nvSpPr>
        <p:spPr bwMode="auto">
          <a:xfrm>
            <a:off x="1752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1077" name="Rectangle 5"/>
          <p:cNvSpPr>
            <a:spLocks noChangeArrowheads="1"/>
          </p:cNvSpPr>
          <p:nvPr/>
        </p:nvSpPr>
        <p:spPr bwMode="auto">
          <a:xfrm>
            <a:off x="5334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78" name="Rectangle 6"/>
          <p:cNvSpPr>
            <a:spLocks noChangeArrowheads="1"/>
          </p:cNvSpPr>
          <p:nvPr/>
        </p:nvSpPr>
        <p:spPr bwMode="auto">
          <a:xfrm>
            <a:off x="11430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79" name="Rectangle 7"/>
          <p:cNvSpPr>
            <a:spLocks noChangeArrowheads="1"/>
          </p:cNvSpPr>
          <p:nvPr/>
        </p:nvSpPr>
        <p:spPr bwMode="auto">
          <a:xfrm>
            <a:off x="17526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80" name="Rectangle 8"/>
          <p:cNvSpPr>
            <a:spLocks noChangeArrowheads="1"/>
          </p:cNvSpPr>
          <p:nvPr/>
        </p:nvSpPr>
        <p:spPr bwMode="auto">
          <a:xfrm>
            <a:off x="5334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81" name="Rectangle 9"/>
          <p:cNvSpPr>
            <a:spLocks noChangeArrowheads="1"/>
          </p:cNvSpPr>
          <p:nvPr/>
        </p:nvSpPr>
        <p:spPr bwMode="auto">
          <a:xfrm>
            <a:off x="11430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82" name="Rectangle 10"/>
          <p:cNvSpPr>
            <a:spLocks noChangeArrowheads="1"/>
          </p:cNvSpPr>
          <p:nvPr/>
        </p:nvSpPr>
        <p:spPr bwMode="auto">
          <a:xfrm>
            <a:off x="17526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83" name="Rectangle 11"/>
          <p:cNvSpPr>
            <a:spLocks noChangeArrowheads="1"/>
          </p:cNvSpPr>
          <p:nvPr/>
        </p:nvSpPr>
        <p:spPr bwMode="auto">
          <a:xfrm>
            <a:off x="5334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84" name="Rectangle 12"/>
          <p:cNvSpPr>
            <a:spLocks noChangeArrowheads="1"/>
          </p:cNvSpPr>
          <p:nvPr/>
        </p:nvSpPr>
        <p:spPr bwMode="auto">
          <a:xfrm>
            <a:off x="533400" y="2895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1085" name="Rectangle 13"/>
          <p:cNvSpPr>
            <a:spLocks noChangeArrowheads="1"/>
          </p:cNvSpPr>
          <p:nvPr/>
        </p:nvSpPr>
        <p:spPr bwMode="auto">
          <a:xfrm>
            <a:off x="1143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1086" name="Rectangle 14"/>
          <p:cNvSpPr>
            <a:spLocks noChangeArrowheads="1"/>
          </p:cNvSpPr>
          <p:nvPr/>
        </p:nvSpPr>
        <p:spPr bwMode="auto">
          <a:xfrm>
            <a:off x="1752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87" name="Rectangle 15"/>
          <p:cNvSpPr>
            <a:spLocks noChangeArrowheads="1"/>
          </p:cNvSpPr>
          <p:nvPr/>
        </p:nvSpPr>
        <p:spPr bwMode="auto">
          <a:xfrm>
            <a:off x="533400" y="3505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88" name="Rectangle 16"/>
          <p:cNvSpPr>
            <a:spLocks noChangeArrowheads="1"/>
          </p:cNvSpPr>
          <p:nvPr/>
        </p:nvSpPr>
        <p:spPr bwMode="auto">
          <a:xfrm>
            <a:off x="1143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89" name="Rectangle 17"/>
          <p:cNvSpPr>
            <a:spLocks noChangeArrowheads="1"/>
          </p:cNvSpPr>
          <p:nvPr/>
        </p:nvSpPr>
        <p:spPr bwMode="auto">
          <a:xfrm>
            <a:off x="1752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1090" name="Rectangle 18"/>
          <p:cNvSpPr>
            <a:spLocks noChangeArrowheads="1"/>
          </p:cNvSpPr>
          <p:nvPr/>
        </p:nvSpPr>
        <p:spPr bwMode="auto">
          <a:xfrm>
            <a:off x="533400" y="4114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91" name="Rectangle 19"/>
          <p:cNvSpPr>
            <a:spLocks noChangeArrowheads="1"/>
          </p:cNvSpPr>
          <p:nvPr/>
        </p:nvSpPr>
        <p:spPr bwMode="auto">
          <a:xfrm>
            <a:off x="1143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92" name="Rectangle 20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93" name="Rectangle 21"/>
          <p:cNvSpPr>
            <a:spLocks noChangeArrowheads="1"/>
          </p:cNvSpPr>
          <p:nvPr/>
        </p:nvSpPr>
        <p:spPr bwMode="auto">
          <a:xfrm>
            <a:off x="5334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94" name="Rectangle 22"/>
          <p:cNvSpPr>
            <a:spLocks noChangeArrowheads="1"/>
          </p:cNvSpPr>
          <p:nvPr/>
        </p:nvSpPr>
        <p:spPr bwMode="auto">
          <a:xfrm>
            <a:off x="533400" y="4724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95" name="Rectangle 23"/>
          <p:cNvSpPr>
            <a:spLocks noChangeArrowheads="1"/>
          </p:cNvSpPr>
          <p:nvPr/>
        </p:nvSpPr>
        <p:spPr bwMode="auto">
          <a:xfrm>
            <a:off x="1143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96" name="Rectangle 24"/>
          <p:cNvSpPr>
            <a:spLocks noChangeArrowheads="1"/>
          </p:cNvSpPr>
          <p:nvPr/>
        </p:nvSpPr>
        <p:spPr bwMode="auto">
          <a:xfrm>
            <a:off x="1752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97" name="Rectangle 25"/>
          <p:cNvSpPr>
            <a:spLocks noChangeArrowheads="1"/>
          </p:cNvSpPr>
          <p:nvPr/>
        </p:nvSpPr>
        <p:spPr bwMode="auto">
          <a:xfrm>
            <a:off x="533400" y="5334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98" name="Rectangle 26"/>
          <p:cNvSpPr>
            <a:spLocks noChangeArrowheads="1"/>
          </p:cNvSpPr>
          <p:nvPr/>
        </p:nvSpPr>
        <p:spPr bwMode="auto">
          <a:xfrm>
            <a:off x="1143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099" name="Rectangle 27"/>
          <p:cNvSpPr>
            <a:spLocks noChangeArrowheads="1"/>
          </p:cNvSpPr>
          <p:nvPr/>
        </p:nvSpPr>
        <p:spPr bwMode="auto">
          <a:xfrm>
            <a:off x="1752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71100" name="Rectangle 28"/>
          <p:cNvSpPr>
            <a:spLocks noChangeArrowheads="1"/>
          </p:cNvSpPr>
          <p:nvPr/>
        </p:nvSpPr>
        <p:spPr bwMode="auto">
          <a:xfrm>
            <a:off x="533400" y="594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1101" name="Rectangle 29"/>
          <p:cNvSpPr>
            <a:spLocks noChangeArrowheads="1"/>
          </p:cNvSpPr>
          <p:nvPr/>
        </p:nvSpPr>
        <p:spPr bwMode="auto">
          <a:xfrm>
            <a:off x="1143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02" name="Rectangle 30"/>
          <p:cNvSpPr>
            <a:spLocks noChangeArrowheads="1"/>
          </p:cNvSpPr>
          <p:nvPr/>
        </p:nvSpPr>
        <p:spPr bwMode="auto">
          <a:xfrm>
            <a:off x="1752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03" name="Rectangle 31"/>
          <p:cNvSpPr>
            <a:spLocks noChangeArrowheads="1"/>
          </p:cNvSpPr>
          <p:nvPr/>
        </p:nvSpPr>
        <p:spPr bwMode="auto">
          <a:xfrm>
            <a:off x="5334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04" name="Rectangle 32"/>
          <p:cNvSpPr>
            <a:spLocks noChangeArrowheads="1"/>
          </p:cNvSpPr>
          <p:nvPr/>
        </p:nvSpPr>
        <p:spPr bwMode="auto">
          <a:xfrm>
            <a:off x="2362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05" name="Rectangle 33"/>
          <p:cNvSpPr>
            <a:spLocks noChangeArrowheads="1"/>
          </p:cNvSpPr>
          <p:nvPr/>
        </p:nvSpPr>
        <p:spPr bwMode="auto">
          <a:xfrm>
            <a:off x="2971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06" name="Rectangle 34"/>
          <p:cNvSpPr>
            <a:spLocks noChangeArrowheads="1"/>
          </p:cNvSpPr>
          <p:nvPr/>
        </p:nvSpPr>
        <p:spPr bwMode="auto">
          <a:xfrm>
            <a:off x="3581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07" name="Rectangle 35"/>
          <p:cNvSpPr>
            <a:spLocks noChangeArrowheads="1"/>
          </p:cNvSpPr>
          <p:nvPr/>
        </p:nvSpPr>
        <p:spPr bwMode="auto">
          <a:xfrm>
            <a:off x="23622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08" name="Rectangle 36"/>
          <p:cNvSpPr>
            <a:spLocks noChangeArrowheads="1"/>
          </p:cNvSpPr>
          <p:nvPr/>
        </p:nvSpPr>
        <p:spPr bwMode="auto">
          <a:xfrm>
            <a:off x="29718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09" name="Rectangle 37"/>
          <p:cNvSpPr>
            <a:spLocks noChangeArrowheads="1"/>
          </p:cNvSpPr>
          <p:nvPr/>
        </p:nvSpPr>
        <p:spPr bwMode="auto">
          <a:xfrm>
            <a:off x="35814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10" name="Rectangle 38"/>
          <p:cNvSpPr>
            <a:spLocks noChangeArrowheads="1"/>
          </p:cNvSpPr>
          <p:nvPr/>
        </p:nvSpPr>
        <p:spPr bwMode="auto">
          <a:xfrm>
            <a:off x="23622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11" name="Rectangle 39"/>
          <p:cNvSpPr>
            <a:spLocks noChangeArrowheads="1"/>
          </p:cNvSpPr>
          <p:nvPr/>
        </p:nvSpPr>
        <p:spPr bwMode="auto">
          <a:xfrm>
            <a:off x="29718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12" name="Rectangle 40"/>
          <p:cNvSpPr>
            <a:spLocks noChangeArrowheads="1"/>
          </p:cNvSpPr>
          <p:nvPr/>
        </p:nvSpPr>
        <p:spPr bwMode="auto">
          <a:xfrm>
            <a:off x="35814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1113" name="Rectangle 41"/>
          <p:cNvSpPr>
            <a:spLocks noChangeArrowheads="1"/>
          </p:cNvSpPr>
          <p:nvPr/>
        </p:nvSpPr>
        <p:spPr bwMode="auto">
          <a:xfrm>
            <a:off x="23622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14" name="Rectangle 42"/>
          <p:cNvSpPr>
            <a:spLocks noChangeArrowheads="1"/>
          </p:cNvSpPr>
          <p:nvPr/>
        </p:nvSpPr>
        <p:spPr bwMode="auto">
          <a:xfrm>
            <a:off x="2362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1115" name="Rectangle 43"/>
          <p:cNvSpPr>
            <a:spLocks noChangeArrowheads="1"/>
          </p:cNvSpPr>
          <p:nvPr/>
        </p:nvSpPr>
        <p:spPr bwMode="auto">
          <a:xfrm>
            <a:off x="2971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16" name="Rectangle 44"/>
          <p:cNvSpPr>
            <a:spLocks noChangeArrowheads="1"/>
          </p:cNvSpPr>
          <p:nvPr/>
        </p:nvSpPr>
        <p:spPr bwMode="auto">
          <a:xfrm>
            <a:off x="3581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17" name="Rectangle 45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18" name="Rectangle 46"/>
          <p:cNvSpPr>
            <a:spLocks noChangeArrowheads="1"/>
          </p:cNvSpPr>
          <p:nvPr/>
        </p:nvSpPr>
        <p:spPr bwMode="auto">
          <a:xfrm>
            <a:off x="2971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19" name="Rectangle 47"/>
          <p:cNvSpPr>
            <a:spLocks noChangeArrowheads="1"/>
          </p:cNvSpPr>
          <p:nvPr/>
        </p:nvSpPr>
        <p:spPr bwMode="auto">
          <a:xfrm>
            <a:off x="3581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20" name="Rectangle 48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21" name="Rectangle 49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1122" name="Rectangle 50"/>
          <p:cNvSpPr>
            <a:spLocks noChangeArrowheads="1"/>
          </p:cNvSpPr>
          <p:nvPr/>
        </p:nvSpPr>
        <p:spPr bwMode="auto">
          <a:xfrm>
            <a:off x="3581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23" name="Rectangle 51"/>
          <p:cNvSpPr>
            <a:spLocks noChangeArrowheads="1"/>
          </p:cNvSpPr>
          <p:nvPr/>
        </p:nvSpPr>
        <p:spPr bwMode="auto">
          <a:xfrm>
            <a:off x="23622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24" name="Rectangle 52"/>
          <p:cNvSpPr>
            <a:spLocks noChangeArrowheads="1"/>
          </p:cNvSpPr>
          <p:nvPr/>
        </p:nvSpPr>
        <p:spPr bwMode="auto">
          <a:xfrm>
            <a:off x="2362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25" name="Rectangle 53"/>
          <p:cNvSpPr>
            <a:spLocks noChangeArrowheads="1"/>
          </p:cNvSpPr>
          <p:nvPr/>
        </p:nvSpPr>
        <p:spPr bwMode="auto">
          <a:xfrm>
            <a:off x="2971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26" name="Rectangle 54"/>
          <p:cNvSpPr>
            <a:spLocks noChangeArrowheads="1"/>
          </p:cNvSpPr>
          <p:nvPr/>
        </p:nvSpPr>
        <p:spPr bwMode="auto">
          <a:xfrm>
            <a:off x="3581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27" name="Rectangle 55"/>
          <p:cNvSpPr>
            <a:spLocks noChangeArrowheads="1"/>
          </p:cNvSpPr>
          <p:nvPr/>
        </p:nvSpPr>
        <p:spPr bwMode="auto">
          <a:xfrm>
            <a:off x="2362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28" name="Rectangle 56"/>
          <p:cNvSpPr>
            <a:spLocks noChangeArrowheads="1"/>
          </p:cNvSpPr>
          <p:nvPr/>
        </p:nvSpPr>
        <p:spPr bwMode="auto">
          <a:xfrm>
            <a:off x="2971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29" name="Rectangle 57"/>
          <p:cNvSpPr>
            <a:spLocks noChangeArrowheads="1"/>
          </p:cNvSpPr>
          <p:nvPr/>
        </p:nvSpPr>
        <p:spPr bwMode="auto">
          <a:xfrm>
            <a:off x="3581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71130" name="Rectangle 58"/>
          <p:cNvSpPr>
            <a:spLocks noChangeArrowheads="1"/>
          </p:cNvSpPr>
          <p:nvPr/>
        </p:nvSpPr>
        <p:spPr bwMode="auto">
          <a:xfrm>
            <a:off x="2362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31" name="Rectangle 59"/>
          <p:cNvSpPr>
            <a:spLocks noChangeArrowheads="1"/>
          </p:cNvSpPr>
          <p:nvPr/>
        </p:nvSpPr>
        <p:spPr bwMode="auto">
          <a:xfrm>
            <a:off x="2971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32" name="Rectangle 60"/>
          <p:cNvSpPr>
            <a:spLocks noChangeArrowheads="1"/>
          </p:cNvSpPr>
          <p:nvPr/>
        </p:nvSpPr>
        <p:spPr bwMode="auto">
          <a:xfrm>
            <a:off x="3581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1133" name="Rectangle 61"/>
          <p:cNvSpPr>
            <a:spLocks noChangeArrowheads="1"/>
          </p:cNvSpPr>
          <p:nvPr/>
        </p:nvSpPr>
        <p:spPr bwMode="auto">
          <a:xfrm>
            <a:off x="23622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34" name="Rectangle 62"/>
          <p:cNvSpPr>
            <a:spLocks noChangeArrowheads="1"/>
          </p:cNvSpPr>
          <p:nvPr/>
        </p:nvSpPr>
        <p:spPr bwMode="auto">
          <a:xfrm>
            <a:off x="4191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35" name="Rectangle 63"/>
          <p:cNvSpPr>
            <a:spLocks noChangeArrowheads="1"/>
          </p:cNvSpPr>
          <p:nvPr/>
        </p:nvSpPr>
        <p:spPr bwMode="auto">
          <a:xfrm>
            <a:off x="4800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36" name="Rectangle 64"/>
          <p:cNvSpPr>
            <a:spLocks noChangeArrowheads="1"/>
          </p:cNvSpPr>
          <p:nvPr/>
        </p:nvSpPr>
        <p:spPr bwMode="auto">
          <a:xfrm>
            <a:off x="5410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37" name="Rectangle 65"/>
          <p:cNvSpPr>
            <a:spLocks noChangeArrowheads="1"/>
          </p:cNvSpPr>
          <p:nvPr/>
        </p:nvSpPr>
        <p:spPr bwMode="auto">
          <a:xfrm>
            <a:off x="41910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38" name="Rectangle 66"/>
          <p:cNvSpPr>
            <a:spLocks noChangeArrowheads="1"/>
          </p:cNvSpPr>
          <p:nvPr/>
        </p:nvSpPr>
        <p:spPr bwMode="auto">
          <a:xfrm>
            <a:off x="48006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1139" name="Rectangle 67"/>
          <p:cNvSpPr>
            <a:spLocks noChangeArrowheads="1"/>
          </p:cNvSpPr>
          <p:nvPr/>
        </p:nvSpPr>
        <p:spPr bwMode="auto">
          <a:xfrm>
            <a:off x="54102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40" name="Rectangle 68"/>
          <p:cNvSpPr>
            <a:spLocks noChangeArrowheads="1"/>
          </p:cNvSpPr>
          <p:nvPr/>
        </p:nvSpPr>
        <p:spPr bwMode="auto">
          <a:xfrm>
            <a:off x="41910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41" name="Rectangle 69"/>
          <p:cNvSpPr>
            <a:spLocks noChangeArrowheads="1"/>
          </p:cNvSpPr>
          <p:nvPr/>
        </p:nvSpPr>
        <p:spPr bwMode="auto">
          <a:xfrm>
            <a:off x="48006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42" name="Rectangle 70"/>
          <p:cNvSpPr>
            <a:spLocks noChangeArrowheads="1"/>
          </p:cNvSpPr>
          <p:nvPr/>
        </p:nvSpPr>
        <p:spPr bwMode="auto">
          <a:xfrm>
            <a:off x="54102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1143" name="Rectangle 71"/>
          <p:cNvSpPr>
            <a:spLocks noChangeArrowheads="1"/>
          </p:cNvSpPr>
          <p:nvPr/>
        </p:nvSpPr>
        <p:spPr bwMode="auto">
          <a:xfrm>
            <a:off x="4191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44" name="Rectangle 72"/>
          <p:cNvSpPr>
            <a:spLocks noChangeArrowheads="1"/>
          </p:cNvSpPr>
          <p:nvPr/>
        </p:nvSpPr>
        <p:spPr bwMode="auto">
          <a:xfrm>
            <a:off x="4191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45" name="Rectangle 73"/>
          <p:cNvSpPr>
            <a:spLocks noChangeArrowheads="1"/>
          </p:cNvSpPr>
          <p:nvPr/>
        </p:nvSpPr>
        <p:spPr bwMode="auto">
          <a:xfrm>
            <a:off x="4800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46" name="Rectangle 74"/>
          <p:cNvSpPr>
            <a:spLocks noChangeArrowheads="1"/>
          </p:cNvSpPr>
          <p:nvPr/>
        </p:nvSpPr>
        <p:spPr bwMode="auto">
          <a:xfrm>
            <a:off x="5410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47" name="Rectangle 75"/>
          <p:cNvSpPr>
            <a:spLocks noChangeArrowheads="1"/>
          </p:cNvSpPr>
          <p:nvPr/>
        </p:nvSpPr>
        <p:spPr bwMode="auto">
          <a:xfrm>
            <a:off x="4191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48" name="Rectangle 76"/>
          <p:cNvSpPr>
            <a:spLocks noChangeArrowheads="1"/>
          </p:cNvSpPr>
          <p:nvPr/>
        </p:nvSpPr>
        <p:spPr bwMode="auto">
          <a:xfrm>
            <a:off x="4800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49" name="Rectangle 77"/>
          <p:cNvSpPr>
            <a:spLocks noChangeArrowheads="1"/>
          </p:cNvSpPr>
          <p:nvPr/>
        </p:nvSpPr>
        <p:spPr bwMode="auto">
          <a:xfrm>
            <a:off x="5410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50" name="Rectangle 78"/>
          <p:cNvSpPr>
            <a:spLocks noChangeArrowheads="1"/>
          </p:cNvSpPr>
          <p:nvPr/>
        </p:nvSpPr>
        <p:spPr bwMode="auto">
          <a:xfrm>
            <a:off x="4191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51" name="Rectangle 79"/>
          <p:cNvSpPr>
            <a:spLocks noChangeArrowheads="1"/>
          </p:cNvSpPr>
          <p:nvPr/>
        </p:nvSpPr>
        <p:spPr bwMode="auto">
          <a:xfrm>
            <a:off x="4800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1152" name="Rectangle 80"/>
          <p:cNvSpPr>
            <a:spLocks noChangeArrowheads="1"/>
          </p:cNvSpPr>
          <p:nvPr/>
        </p:nvSpPr>
        <p:spPr bwMode="auto">
          <a:xfrm>
            <a:off x="5410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53" name="Rectangle 81"/>
          <p:cNvSpPr>
            <a:spLocks noChangeArrowheads="1"/>
          </p:cNvSpPr>
          <p:nvPr/>
        </p:nvSpPr>
        <p:spPr bwMode="auto">
          <a:xfrm>
            <a:off x="4191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54" name="Rectangle 82"/>
          <p:cNvSpPr>
            <a:spLocks noChangeArrowheads="1"/>
          </p:cNvSpPr>
          <p:nvPr/>
        </p:nvSpPr>
        <p:spPr bwMode="auto">
          <a:xfrm>
            <a:off x="4191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71155" name="Rectangle 83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56" name="Rectangle 84"/>
          <p:cNvSpPr>
            <a:spLocks noChangeArrowheads="1"/>
          </p:cNvSpPr>
          <p:nvPr/>
        </p:nvSpPr>
        <p:spPr bwMode="auto">
          <a:xfrm>
            <a:off x="5410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57" name="Rectangle 85"/>
          <p:cNvSpPr>
            <a:spLocks noChangeArrowheads="1"/>
          </p:cNvSpPr>
          <p:nvPr/>
        </p:nvSpPr>
        <p:spPr bwMode="auto">
          <a:xfrm>
            <a:off x="4191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58" name="Rectangle 86"/>
          <p:cNvSpPr>
            <a:spLocks noChangeArrowheads="1"/>
          </p:cNvSpPr>
          <p:nvPr/>
        </p:nvSpPr>
        <p:spPr bwMode="auto">
          <a:xfrm>
            <a:off x="4800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59" name="Rectangle 87"/>
          <p:cNvSpPr>
            <a:spLocks noChangeArrowheads="1"/>
          </p:cNvSpPr>
          <p:nvPr/>
        </p:nvSpPr>
        <p:spPr bwMode="auto">
          <a:xfrm>
            <a:off x="5410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60" name="Rectangle 88"/>
          <p:cNvSpPr>
            <a:spLocks noChangeArrowheads="1"/>
          </p:cNvSpPr>
          <p:nvPr/>
        </p:nvSpPr>
        <p:spPr bwMode="auto">
          <a:xfrm>
            <a:off x="4191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61" name="Rectangle 89"/>
          <p:cNvSpPr>
            <a:spLocks noChangeArrowheads="1"/>
          </p:cNvSpPr>
          <p:nvPr/>
        </p:nvSpPr>
        <p:spPr bwMode="auto">
          <a:xfrm>
            <a:off x="4800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62" name="Rectangle 90"/>
          <p:cNvSpPr>
            <a:spLocks noChangeArrowheads="1"/>
          </p:cNvSpPr>
          <p:nvPr/>
        </p:nvSpPr>
        <p:spPr bwMode="auto">
          <a:xfrm>
            <a:off x="5410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63" name="Rectangle 91"/>
          <p:cNvSpPr>
            <a:spLocks noChangeArrowheads="1"/>
          </p:cNvSpPr>
          <p:nvPr/>
        </p:nvSpPr>
        <p:spPr bwMode="auto">
          <a:xfrm>
            <a:off x="4191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1164" name="Text Box 92"/>
          <p:cNvSpPr txBox="1">
            <a:spLocks noChangeArrowheads="1"/>
          </p:cNvSpPr>
          <p:nvPr/>
        </p:nvSpPr>
        <p:spPr bwMode="auto">
          <a:xfrm>
            <a:off x="6248400" y="1143000"/>
            <a:ext cx="2895600" cy="3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> X</a:t>
            </a:r>
            <a:r>
              <a:rPr lang="en-US" baseline="-25000"/>
              <a:t>ij</a:t>
            </a:r>
            <a:r>
              <a:rPr lang="en-US"/>
              <a:t> for i, j in {1,..,9}</a:t>
            </a:r>
            <a:endParaRPr lang="en-US" baseline="-25000"/>
          </a:p>
          <a:p>
            <a:pPr>
              <a:spcBef>
                <a:spcPct val="50000"/>
              </a:spcBef>
            </a:pPr>
            <a:r>
              <a:rPr lang="en-US" b="1"/>
              <a:t>Domains</a:t>
            </a:r>
            <a:r>
              <a:rPr lang="en-US"/>
              <a:t> {1,…,9}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ij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X</a:t>
            </a:r>
            <a:r>
              <a:rPr lang="en-US" baseline="-25000"/>
              <a:t>ik</a:t>
            </a:r>
            <a:r>
              <a:rPr lang="en-US"/>
              <a:t>, for j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k</a:t>
            </a:r>
          </a:p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ij 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 X</a:t>
            </a:r>
            <a:r>
              <a:rPr lang="en-US" baseline="-25000"/>
              <a:t>kj</a:t>
            </a:r>
            <a:r>
              <a:rPr lang="en-US"/>
              <a:t>, for i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k</a:t>
            </a:r>
          </a:p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ij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X</a:t>
            </a:r>
            <a:r>
              <a:rPr lang="en-US" baseline="-25000"/>
              <a:t>mn</a:t>
            </a:r>
            <a:r>
              <a:rPr lang="en-US"/>
              <a:t>, for (i,j), (m,n) in same cell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2469FE-F4EE-495C-85DF-31AC255BA5E1}" type="slidenum">
              <a:rPr lang="en-US"/>
              <a:pPr/>
              <a:t>53</a:t>
            </a:fld>
            <a:endParaRPr lang="en-US"/>
          </a:p>
        </p:txBody>
      </p:sp>
      <p:sp>
        <p:nvSpPr>
          <p:cNvPr id="772098" name="Rectangle 2"/>
          <p:cNvSpPr>
            <a:spLocks noChangeArrowheads="1"/>
          </p:cNvSpPr>
          <p:nvPr/>
        </p:nvSpPr>
        <p:spPr bwMode="auto">
          <a:xfrm>
            <a:off x="533400" y="1066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72099" name="Rectangle 3"/>
          <p:cNvSpPr>
            <a:spLocks noChangeArrowheads="1"/>
          </p:cNvSpPr>
          <p:nvPr/>
        </p:nvSpPr>
        <p:spPr bwMode="auto">
          <a:xfrm>
            <a:off x="1143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1752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2101" name="Rectangle 5"/>
          <p:cNvSpPr>
            <a:spLocks noChangeArrowheads="1"/>
          </p:cNvSpPr>
          <p:nvPr/>
        </p:nvSpPr>
        <p:spPr bwMode="auto">
          <a:xfrm>
            <a:off x="5334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02" name="Rectangle 6"/>
          <p:cNvSpPr>
            <a:spLocks noChangeArrowheads="1"/>
          </p:cNvSpPr>
          <p:nvPr/>
        </p:nvSpPr>
        <p:spPr bwMode="auto">
          <a:xfrm>
            <a:off x="11430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03" name="Rectangle 7"/>
          <p:cNvSpPr>
            <a:spLocks noChangeArrowheads="1"/>
          </p:cNvSpPr>
          <p:nvPr/>
        </p:nvSpPr>
        <p:spPr bwMode="auto">
          <a:xfrm>
            <a:off x="17526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04" name="Rectangle 8"/>
          <p:cNvSpPr>
            <a:spLocks noChangeArrowheads="1"/>
          </p:cNvSpPr>
          <p:nvPr/>
        </p:nvSpPr>
        <p:spPr bwMode="auto">
          <a:xfrm>
            <a:off x="5334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05" name="Rectangle 9"/>
          <p:cNvSpPr>
            <a:spLocks noChangeArrowheads="1"/>
          </p:cNvSpPr>
          <p:nvPr/>
        </p:nvSpPr>
        <p:spPr bwMode="auto">
          <a:xfrm>
            <a:off x="11430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06" name="Rectangle 10"/>
          <p:cNvSpPr>
            <a:spLocks noChangeArrowheads="1"/>
          </p:cNvSpPr>
          <p:nvPr/>
        </p:nvSpPr>
        <p:spPr bwMode="auto">
          <a:xfrm>
            <a:off x="17526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07" name="Rectangle 11"/>
          <p:cNvSpPr>
            <a:spLocks noChangeArrowheads="1"/>
          </p:cNvSpPr>
          <p:nvPr/>
        </p:nvSpPr>
        <p:spPr bwMode="auto">
          <a:xfrm>
            <a:off x="5334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08" name="Rectangle 12"/>
          <p:cNvSpPr>
            <a:spLocks noChangeArrowheads="1"/>
          </p:cNvSpPr>
          <p:nvPr/>
        </p:nvSpPr>
        <p:spPr bwMode="auto">
          <a:xfrm>
            <a:off x="533400" y="2895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2109" name="Rectangle 13"/>
          <p:cNvSpPr>
            <a:spLocks noChangeArrowheads="1"/>
          </p:cNvSpPr>
          <p:nvPr/>
        </p:nvSpPr>
        <p:spPr bwMode="auto">
          <a:xfrm>
            <a:off x="1143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2110" name="Rectangle 14"/>
          <p:cNvSpPr>
            <a:spLocks noChangeArrowheads="1"/>
          </p:cNvSpPr>
          <p:nvPr/>
        </p:nvSpPr>
        <p:spPr bwMode="auto">
          <a:xfrm>
            <a:off x="1752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11" name="Rectangle 15"/>
          <p:cNvSpPr>
            <a:spLocks noChangeArrowheads="1"/>
          </p:cNvSpPr>
          <p:nvPr/>
        </p:nvSpPr>
        <p:spPr bwMode="auto">
          <a:xfrm>
            <a:off x="533400" y="3505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12" name="Rectangle 16"/>
          <p:cNvSpPr>
            <a:spLocks noChangeArrowheads="1"/>
          </p:cNvSpPr>
          <p:nvPr/>
        </p:nvSpPr>
        <p:spPr bwMode="auto">
          <a:xfrm>
            <a:off x="1143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13" name="Rectangle 17"/>
          <p:cNvSpPr>
            <a:spLocks noChangeArrowheads="1"/>
          </p:cNvSpPr>
          <p:nvPr/>
        </p:nvSpPr>
        <p:spPr bwMode="auto">
          <a:xfrm>
            <a:off x="1752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2114" name="Rectangle 18"/>
          <p:cNvSpPr>
            <a:spLocks noChangeArrowheads="1"/>
          </p:cNvSpPr>
          <p:nvPr/>
        </p:nvSpPr>
        <p:spPr bwMode="auto">
          <a:xfrm>
            <a:off x="533400" y="4114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15" name="Rectangle 19"/>
          <p:cNvSpPr>
            <a:spLocks noChangeArrowheads="1"/>
          </p:cNvSpPr>
          <p:nvPr/>
        </p:nvSpPr>
        <p:spPr bwMode="auto">
          <a:xfrm>
            <a:off x="1143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16" name="Rectangle 20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17" name="Rectangle 21"/>
          <p:cNvSpPr>
            <a:spLocks noChangeArrowheads="1"/>
          </p:cNvSpPr>
          <p:nvPr/>
        </p:nvSpPr>
        <p:spPr bwMode="auto">
          <a:xfrm>
            <a:off x="5334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18" name="Rectangle 22"/>
          <p:cNvSpPr>
            <a:spLocks noChangeArrowheads="1"/>
          </p:cNvSpPr>
          <p:nvPr/>
        </p:nvSpPr>
        <p:spPr bwMode="auto">
          <a:xfrm>
            <a:off x="533400" y="4724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19" name="Rectangle 23"/>
          <p:cNvSpPr>
            <a:spLocks noChangeArrowheads="1"/>
          </p:cNvSpPr>
          <p:nvPr/>
        </p:nvSpPr>
        <p:spPr bwMode="auto">
          <a:xfrm>
            <a:off x="1143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20" name="Rectangle 24"/>
          <p:cNvSpPr>
            <a:spLocks noChangeArrowheads="1"/>
          </p:cNvSpPr>
          <p:nvPr/>
        </p:nvSpPr>
        <p:spPr bwMode="auto">
          <a:xfrm>
            <a:off x="1752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21" name="Rectangle 25"/>
          <p:cNvSpPr>
            <a:spLocks noChangeArrowheads="1"/>
          </p:cNvSpPr>
          <p:nvPr/>
        </p:nvSpPr>
        <p:spPr bwMode="auto">
          <a:xfrm>
            <a:off x="533400" y="5334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22" name="Rectangle 26"/>
          <p:cNvSpPr>
            <a:spLocks noChangeArrowheads="1"/>
          </p:cNvSpPr>
          <p:nvPr/>
        </p:nvSpPr>
        <p:spPr bwMode="auto">
          <a:xfrm>
            <a:off x="1143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23" name="Rectangle 27"/>
          <p:cNvSpPr>
            <a:spLocks noChangeArrowheads="1"/>
          </p:cNvSpPr>
          <p:nvPr/>
        </p:nvSpPr>
        <p:spPr bwMode="auto">
          <a:xfrm>
            <a:off x="1752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72124" name="Rectangle 28"/>
          <p:cNvSpPr>
            <a:spLocks noChangeArrowheads="1"/>
          </p:cNvSpPr>
          <p:nvPr/>
        </p:nvSpPr>
        <p:spPr bwMode="auto">
          <a:xfrm>
            <a:off x="533400" y="594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2125" name="Rectangle 29"/>
          <p:cNvSpPr>
            <a:spLocks noChangeArrowheads="1"/>
          </p:cNvSpPr>
          <p:nvPr/>
        </p:nvSpPr>
        <p:spPr bwMode="auto">
          <a:xfrm>
            <a:off x="1143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26" name="Rectangle 30"/>
          <p:cNvSpPr>
            <a:spLocks noChangeArrowheads="1"/>
          </p:cNvSpPr>
          <p:nvPr/>
        </p:nvSpPr>
        <p:spPr bwMode="auto">
          <a:xfrm>
            <a:off x="1752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27" name="Rectangle 31"/>
          <p:cNvSpPr>
            <a:spLocks noChangeArrowheads="1"/>
          </p:cNvSpPr>
          <p:nvPr/>
        </p:nvSpPr>
        <p:spPr bwMode="auto">
          <a:xfrm>
            <a:off x="5334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28" name="Rectangle 32"/>
          <p:cNvSpPr>
            <a:spLocks noChangeArrowheads="1"/>
          </p:cNvSpPr>
          <p:nvPr/>
        </p:nvSpPr>
        <p:spPr bwMode="auto">
          <a:xfrm>
            <a:off x="2362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29" name="Rectangle 33"/>
          <p:cNvSpPr>
            <a:spLocks noChangeArrowheads="1"/>
          </p:cNvSpPr>
          <p:nvPr/>
        </p:nvSpPr>
        <p:spPr bwMode="auto">
          <a:xfrm>
            <a:off x="2971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30" name="Rectangle 34"/>
          <p:cNvSpPr>
            <a:spLocks noChangeArrowheads="1"/>
          </p:cNvSpPr>
          <p:nvPr/>
        </p:nvSpPr>
        <p:spPr bwMode="auto">
          <a:xfrm>
            <a:off x="3581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31" name="Rectangle 35"/>
          <p:cNvSpPr>
            <a:spLocks noChangeArrowheads="1"/>
          </p:cNvSpPr>
          <p:nvPr/>
        </p:nvSpPr>
        <p:spPr bwMode="auto">
          <a:xfrm>
            <a:off x="23622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32" name="Rectangle 36"/>
          <p:cNvSpPr>
            <a:spLocks noChangeArrowheads="1"/>
          </p:cNvSpPr>
          <p:nvPr/>
        </p:nvSpPr>
        <p:spPr bwMode="auto">
          <a:xfrm>
            <a:off x="29718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33" name="Rectangle 37"/>
          <p:cNvSpPr>
            <a:spLocks noChangeArrowheads="1"/>
          </p:cNvSpPr>
          <p:nvPr/>
        </p:nvSpPr>
        <p:spPr bwMode="auto">
          <a:xfrm>
            <a:off x="35814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34" name="Rectangle 38"/>
          <p:cNvSpPr>
            <a:spLocks noChangeArrowheads="1"/>
          </p:cNvSpPr>
          <p:nvPr/>
        </p:nvSpPr>
        <p:spPr bwMode="auto">
          <a:xfrm>
            <a:off x="23622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35" name="Rectangle 39"/>
          <p:cNvSpPr>
            <a:spLocks noChangeArrowheads="1"/>
          </p:cNvSpPr>
          <p:nvPr/>
        </p:nvSpPr>
        <p:spPr bwMode="auto">
          <a:xfrm>
            <a:off x="29718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36" name="Rectangle 40"/>
          <p:cNvSpPr>
            <a:spLocks noChangeArrowheads="1"/>
          </p:cNvSpPr>
          <p:nvPr/>
        </p:nvSpPr>
        <p:spPr bwMode="auto">
          <a:xfrm>
            <a:off x="35814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2137" name="Rectangle 41"/>
          <p:cNvSpPr>
            <a:spLocks noChangeArrowheads="1"/>
          </p:cNvSpPr>
          <p:nvPr/>
        </p:nvSpPr>
        <p:spPr bwMode="auto">
          <a:xfrm>
            <a:off x="23622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38" name="Rectangle 42"/>
          <p:cNvSpPr>
            <a:spLocks noChangeArrowheads="1"/>
          </p:cNvSpPr>
          <p:nvPr/>
        </p:nvSpPr>
        <p:spPr bwMode="auto">
          <a:xfrm>
            <a:off x="2362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2139" name="Rectangle 43"/>
          <p:cNvSpPr>
            <a:spLocks noChangeArrowheads="1"/>
          </p:cNvSpPr>
          <p:nvPr/>
        </p:nvSpPr>
        <p:spPr bwMode="auto">
          <a:xfrm>
            <a:off x="2971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40" name="Rectangle 44"/>
          <p:cNvSpPr>
            <a:spLocks noChangeArrowheads="1"/>
          </p:cNvSpPr>
          <p:nvPr/>
        </p:nvSpPr>
        <p:spPr bwMode="auto">
          <a:xfrm>
            <a:off x="3581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41" name="Rectangle 45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42" name="Rectangle 46"/>
          <p:cNvSpPr>
            <a:spLocks noChangeArrowheads="1"/>
          </p:cNvSpPr>
          <p:nvPr/>
        </p:nvSpPr>
        <p:spPr bwMode="auto">
          <a:xfrm>
            <a:off x="2971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43" name="Rectangle 47"/>
          <p:cNvSpPr>
            <a:spLocks noChangeArrowheads="1"/>
          </p:cNvSpPr>
          <p:nvPr/>
        </p:nvSpPr>
        <p:spPr bwMode="auto">
          <a:xfrm>
            <a:off x="3581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44" name="Rectangle 48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45" name="Rectangle 49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2146" name="Rectangle 50"/>
          <p:cNvSpPr>
            <a:spLocks noChangeArrowheads="1"/>
          </p:cNvSpPr>
          <p:nvPr/>
        </p:nvSpPr>
        <p:spPr bwMode="auto">
          <a:xfrm>
            <a:off x="3581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47" name="Rectangle 51"/>
          <p:cNvSpPr>
            <a:spLocks noChangeArrowheads="1"/>
          </p:cNvSpPr>
          <p:nvPr/>
        </p:nvSpPr>
        <p:spPr bwMode="auto">
          <a:xfrm>
            <a:off x="23622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48" name="Rectangle 52"/>
          <p:cNvSpPr>
            <a:spLocks noChangeArrowheads="1"/>
          </p:cNvSpPr>
          <p:nvPr/>
        </p:nvSpPr>
        <p:spPr bwMode="auto">
          <a:xfrm>
            <a:off x="2362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49" name="Rectangle 53"/>
          <p:cNvSpPr>
            <a:spLocks noChangeArrowheads="1"/>
          </p:cNvSpPr>
          <p:nvPr/>
        </p:nvSpPr>
        <p:spPr bwMode="auto">
          <a:xfrm>
            <a:off x="2971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50" name="Rectangle 54"/>
          <p:cNvSpPr>
            <a:spLocks noChangeArrowheads="1"/>
          </p:cNvSpPr>
          <p:nvPr/>
        </p:nvSpPr>
        <p:spPr bwMode="auto">
          <a:xfrm>
            <a:off x="3581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51" name="Rectangle 55"/>
          <p:cNvSpPr>
            <a:spLocks noChangeArrowheads="1"/>
          </p:cNvSpPr>
          <p:nvPr/>
        </p:nvSpPr>
        <p:spPr bwMode="auto">
          <a:xfrm>
            <a:off x="2362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52" name="Rectangle 56"/>
          <p:cNvSpPr>
            <a:spLocks noChangeArrowheads="1"/>
          </p:cNvSpPr>
          <p:nvPr/>
        </p:nvSpPr>
        <p:spPr bwMode="auto">
          <a:xfrm>
            <a:off x="2971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53" name="Rectangle 57"/>
          <p:cNvSpPr>
            <a:spLocks noChangeArrowheads="1"/>
          </p:cNvSpPr>
          <p:nvPr/>
        </p:nvSpPr>
        <p:spPr bwMode="auto">
          <a:xfrm>
            <a:off x="3581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72154" name="Rectangle 58"/>
          <p:cNvSpPr>
            <a:spLocks noChangeArrowheads="1"/>
          </p:cNvSpPr>
          <p:nvPr/>
        </p:nvSpPr>
        <p:spPr bwMode="auto">
          <a:xfrm>
            <a:off x="2362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55" name="Rectangle 59"/>
          <p:cNvSpPr>
            <a:spLocks noChangeArrowheads="1"/>
          </p:cNvSpPr>
          <p:nvPr/>
        </p:nvSpPr>
        <p:spPr bwMode="auto">
          <a:xfrm>
            <a:off x="2971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56" name="Rectangle 60"/>
          <p:cNvSpPr>
            <a:spLocks noChangeArrowheads="1"/>
          </p:cNvSpPr>
          <p:nvPr/>
        </p:nvSpPr>
        <p:spPr bwMode="auto">
          <a:xfrm>
            <a:off x="3581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2157" name="Rectangle 61"/>
          <p:cNvSpPr>
            <a:spLocks noChangeArrowheads="1"/>
          </p:cNvSpPr>
          <p:nvPr/>
        </p:nvSpPr>
        <p:spPr bwMode="auto">
          <a:xfrm>
            <a:off x="23622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58" name="Rectangle 62"/>
          <p:cNvSpPr>
            <a:spLocks noChangeArrowheads="1"/>
          </p:cNvSpPr>
          <p:nvPr/>
        </p:nvSpPr>
        <p:spPr bwMode="auto">
          <a:xfrm>
            <a:off x="4191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59" name="Rectangle 63"/>
          <p:cNvSpPr>
            <a:spLocks noChangeArrowheads="1"/>
          </p:cNvSpPr>
          <p:nvPr/>
        </p:nvSpPr>
        <p:spPr bwMode="auto">
          <a:xfrm>
            <a:off x="4800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60" name="Rectangle 64"/>
          <p:cNvSpPr>
            <a:spLocks noChangeArrowheads="1"/>
          </p:cNvSpPr>
          <p:nvPr/>
        </p:nvSpPr>
        <p:spPr bwMode="auto">
          <a:xfrm>
            <a:off x="5410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61" name="Rectangle 65"/>
          <p:cNvSpPr>
            <a:spLocks noChangeArrowheads="1"/>
          </p:cNvSpPr>
          <p:nvPr/>
        </p:nvSpPr>
        <p:spPr bwMode="auto">
          <a:xfrm>
            <a:off x="41910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62" name="Rectangle 66"/>
          <p:cNvSpPr>
            <a:spLocks noChangeArrowheads="1"/>
          </p:cNvSpPr>
          <p:nvPr/>
        </p:nvSpPr>
        <p:spPr bwMode="auto">
          <a:xfrm>
            <a:off x="48006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2163" name="Rectangle 67"/>
          <p:cNvSpPr>
            <a:spLocks noChangeArrowheads="1"/>
          </p:cNvSpPr>
          <p:nvPr/>
        </p:nvSpPr>
        <p:spPr bwMode="auto">
          <a:xfrm>
            <a:off x="54102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64" name="Rectangle 68"/>
          <p:cNvSpPr>
            <a:spLocks noChangeArrowheads="1"/>
          </p:cNvSpPr>
          <p:nvPr/>
        </p:nvSpPr>
        <p:spPr bwMode="auto">
          <a:xfrm>
            <a:off x="41910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65" name="Rectangle 69"/>
          <p:cNvSpPr>
            <a:spLocks noChangeArrowheads="1"/>
          </p:cNvSpPr>
          <p:nvPr/>
        </p:nvSpPr>
        <p:spPr bwMode="auto">
          <a:xfrm>
            <a:off x="48006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66" name="Rectangle 70"/>
          <p:cNvSpPr>
            <a:spLocks noChangeArrowheads="1"/>
          </p:cNvSpPr>
          <p:nvPr/>
        </p:nvSpPr>
        <p:spPr bwMode="auto">
          <a:xfrm>
            <a:off x="54102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2167" name="Rectangle 71"/>
          <p:cNvSpPr>
            <a:spLocks noChangeArrowheads="1"/>
          </p:cNvSpPr>
          <p:nvPr/>
        </p:nvSpPr>
        <p:spPr bwMode="auto">
          <a:xfrm>
            <a:off x="4191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68" name="Rectangle 72"/>
          <p:cNvSpPr>
            <a:spLocks noChangeArrowheads="1"/>
          </p:cNvSpPr>
          <p:nvPr/>
        </p:nvSpPr>
        <p:spPr bwMode="auto">
          <a:xfrm>
            <a:off x="4191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69" name="Rectangle 73"/>
          <p:cNvSpPr>
            <a:spLocks noChangeArrowheads="1"/>
          </p:cNvSpPr>
          <p:nvPr/>
        </p:nvSpPr>
        <p:spPr bwMode="auto">
          <a:xfrm>
            <a:off x="4800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70" name="Rectangle 74"/>
          <p:cNvSpPr>
            <a:spLocks noChangeArrowheads="1"/>
          </p:cNvSpPr>
          <p:nvPr/>
        </p:nvSpPr>
        <p:spPr bwMode="auto">
          <a:xfrm>
            <a:off x="5410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71" name="Rectangle 75"/>
          <p:cNvSpPr>
            <a:spLocks noChangeArrowheads="1"/>
          </p:cNvSpPr>
          <p:nvPr/>
        </p:nvSpPr>
        <p:spPr bwMode="auto">
          <a:xfrm>
            <a:off x="4191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72" name="Rectangle 76"/>
          <p:cNvSpPr>
            <a:spLocks noChangeArrowheads="1"/>
          </p:cNvSpPr>
          <p:nvPr/>
        </p:nvSpPr>
        <p:spPr bwMode="auto">
          <a:xfrm>
            <a:off x="4800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73" name="Rectangle 77"/>
          <p:cNvSpPr>
            <a:spLocks noChangeArrowheads="1"/>
          </p:cNvSpPr>
          <p:nvPr/>
        </p:nvSpPr>
        <p:spPr bwMode="auto">
          <a:xfrm>
            <a:off x="5410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74" name="Rectangle 78"/>
          <p:cNvSpPr>
            <a:spLocks noChangeArrowheads="1"/>
          </p:cNvSpPr>
          <p:nvPr/>
        </p:nvSpPr>
        <p:spPr bwMode="auto">
          <a:xfrm>
            <a:off x="4191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75" name="Rectangle 79"/>
          <p:cNvSpPr>
            <a:spLocks noChangeArrowheads="1"/>
          </p:cNvSpPr>
          <p:nvPr/>
        </p:nvSpPr>
        <p:spPr bwMode="auto">
          <a:xfrm>
            <a:off x="4800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2176" name="Rectangle 80"/>
          <p:cNvSpPr>
            <a:spLocks noChangeArrowheads="1"/>
          </p:cNvSpPr>
          <p:nvPr/>
        </p:nvSpPr>
        <p:spPr bwMode="auto">
          <a:xfrm>
            <a:off x="5410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77" name="Rectangle 81"/>
          <p:cNvSpPr>
            <a:spLocks noChangeArrowheads="1"/>
          </p:cNvSpPr>
          <p:nvPr/>
        </p:nvSpPr>
        <p:spPr bwMode="auto">
          <a:xfrm>
            <a:off x="4191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78" name="Rectangle 82"/>
          <p:cNvSpPr>
            <a:spLocks noChangeArrowheads="1"/>
          </p:cNvSpPr>
          <p:nvPr/>
        </p:nvSpPr>
        <p:spPr bwMode="auto">
          <a:xfrm>
            <a:off x="4191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72179" name="Rectangle 83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80" name="Rectangle 84"/>
          <p:cNvSpPr>
            <a:spLocks noChangeArrowheads="1"/>
          </p:cNvSpPr>
          <p:nvPr/>
        </p:nvSpPr>
        <p:spPr bwMode="auto">
          <a:xfrm>
            <a:off x="5410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81" name="Rectangle 85"/>
          <p:cNvSpPr>
            <a:spLocks noChangeArrowheads="1"/>
          </p:cNvSpPr>
          <p:nvPr/>
        </p:nvSpPr>
        <p:spPr bwMode="auto">
          <a:xfrm>
            <a:off x="4191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82" name="Rectangle 86"/>
          <p:cNvSpPr>
            <a:spLocks noChangeArrowheads="1"/>
          </p:cNvSpPr>
          <p:nvPr/>
        </p:nvSpPr>
        <p:spPr bwMode="auto">
          <a:xfrm>
            <a:off x="4800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83" name="Rectangle 87"/>
          <p:cNvSpPr>
            <a:spLocks noChangeArrowheads="1"/>
          </p:cNvSpPr>
          <p:nvPr/>
        </p:nvSpPr>
        <p:spPr bwMode="auto">
          <a:xfrm>
            <a:off x="5410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84" name="Rectangle 88"/>
          <p:cNvSpPr>
            <a:spLocks noChangeArrowheads="1"/>
          </p:cNvSpPr>
          <p:nvPr/>
        </p:nvSpPr>
        <p:spPr bwMode="auto">
          <a:xfrm>
            <a:off x="4191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85" name="Rectangle 89"/>
          <p:cNvSpPr>
            <a:spLocks noChangeArrowheads="1"/>
          </p:cNvSpPr>
          <p:nvPr/>
        </p:nvSpPr>
        <p:spPr bwMode="auto">
          <a:xfrm>
            <a:off x="4800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86" name="Rectangle 90"/>
          <p:cNvSpPr>
            <a:spLocks noChangeArrowheads="1"/>
          </p:cNvSpPr>
          <p:nvPr/>
        </p:nvSpPr>
        <p:spPr bwMode="auto">
          <a:xfrm>
            <a:off x="5410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87" name="Rectangle 91"/>
          <p:cNvSpPr>
            <a:spLocks noChangeArrowheads="1"/>
          </p:cNvSpPr>
          <p:nvPr/>
        </p:nvSpPr>
        <p:spPr bwMode="auto">
          <a:xfrm>
            <a:off x="4191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2188" name="Text Box 92"/>
          <p:cNvSpPr txBox="1">
            <a:spLocks noChangeArrowheads="1"/>
          </p:cNvSpPr>
          <p:nvPr/>
        </p:nvSpPr>
        <p:spPr bwMode="auto">
          <a:xfrm>
            <a:off x="6248400" y="1143000"/>
            <a:ext cx="2895600" cy="3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> X</a:t>
            </a:r>
            <a:r>
              <a:rPr lang="en-US" baseline="-25000"/>
              <a:t>ij</a:t>
            </a:r>
            <a:r>
              <a:rPr lang="en-US"/>
              <a:t> for i, j in {1,..,9}</a:t>
            </a:r>
            <a:endParaRPr lang="en-US" baseline="-25000"/>
          </a:p>
          <a:p>
            <a:pPr>
              <a:spcBef>
                <a:spcPct val="50000"/>
              </a:spcBef>
            </a:pPr>
            <a:r>
              <a:rPr lang="en-US" b="1"/>
              <a:t>Domains</a:t>
            </a:r>
            <a:r>
              <a:rPr lang="en-US"/>
              <a:t> {1,…,9}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ij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X</a:t>
            </a:r>
            <a:r>
              <a:rPr lang="en-US" baseline="-25000"/>
              <a:t>ik</a:t>
            </a:r>
            <a:r>
              <a:rPr lang="en-US"/>
              <a:t>, for j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k</a:t>
            </a:r>
          </a:p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ij 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 X</a:t>
            </a:r>
            <a:r>
              <a:rPr lang="en-US" baseline="-25000"/>
              <a:t>kj</a:t>
            </a:r>
            <a:r>
              <a:rPr lang="en-US"/>
              <a:t>, for i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k</a:t>
            </a:r>
          </a:p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ij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X</a:t>
            </a:r>
            <a:r>
              <a:rPr lang="en-US" baseline="-25000"/>
              <a:t>mn</a:t>
            </a:r>
            <a:r>
              <a:rPr lang="en-US"/>
              <a:t>, for (i,j), (m,n) in same cell</a:t>
            </a:r>
          </a:p>
        </p:txBody>
      </p:sp>
      <p:sp>
        <p:nvSpPr>
          <p:cNvPr id="772189" name="Text Box 93"/>
          <p:cNvSpPr txBox="1">
            <a:spLocks noChangeArrowheads="1"/>
          </p:cNvSpPr>
          <p:nvPr/>
        </p:nvSpPr>
        <p:spPr bwMode="auto">
          <a:xfrm>
            <a:off x="6248400" y="4876800"/>
            <a:ext cx="2514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Can we detect this using constraint propagation?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3E4076-542A-4AC4-B156-DE9F81DC5048}" type="slidenum">
              <a:rPr lang="en-US"/>
              <a:pPr/>
              <a:t>54</a:t>
            </a:fld>
            <a:endParaRPr lang="en-US"/>
          </a:p>
        </p:txBody>
      </p:sp>
      <p:sp>
        <p:nvSpPr>
          <p:cNvPr id="785410" name="Rectangle 2"/>
          <p:cNvSpPr>
            <a:spLocks noChangeArrowheads="1"/>
          </p:cNvSpPr>
          <p:nvPr/>
        </p:nvSpPr>
        <p:spPr bwMode="auto">
          <a:xfrm>
            <a:off x="533400" y="1066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85411" name="Rectangle 3"/>
          <p:cNvSpPr>
            <a:spLocks noChangeArrowheads="1"/>
          </p:cNvSpPr>
          <p:nvPr/>
        </p:nvSpPr>
        <p:spPr bwMode="auto">
          <a:xfrm>
            <a:off x="1143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1752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85413" name="Rectangle 5"/>
          <p:cNvSpPr>
            <a:spLocks noChangeArrowheads="1"/>
          </p:cNvSpPr>
          <p:nvPr/>
        </p:nvSpPr>
        <p:spPr bwMode="auto">
          <a:xfrm>
            <a:off x="5334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4" name="Rectangle 6"/>
          <p:cNvSpPr>
            <a:spLocks noChangeArrowheads="1"/>
          </p:cNvSpPr>
          <p:nvPr/>
        </p:nvSpPr>
        <p:spPr bwMode="auto">
          <a:xfrm>
            <a:off x="11430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5" name="Rectangle 7"/>
          <p:cNvSpPr>
            <a:spLocks noChangeArrowheads="1"/>
          </p:cNvSpPr>
          <p:nvPr/>
        </p:nvSpPr>
        <p:spPr bwMode="auto">
          <a:xfrm>
            <a:off x="17526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5334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7" name="Rectangle 9"/>
          <p:cNvSpPr>
            <a:spLocks noChangeArrowheads="1"/>
          </p:cNvSpPr>
          <p:nvPr/>
        </p:nvSpPr>
        <p:spPr bwMode="auto">
          <a:xfrm>
            <a:off x="11430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8" name="Rectangle 10"/>
          <p:cNvSpPr>
            <a:spLocks noChangeArrowheads="1"/>
          </p:cNvSpPr>
          <p:nvPr/>
        </p:nvSpPr>
        <p:spPr bwMode="auto">
          <a:xfrm>
            <a:off x="17526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9" name="Rectangle 11"/>
          <p:cNvSpPr>
            <a:spLocks noChangeArrowheads="1"/>
          </p:cNvSpPr>
          <p:nvPr/>
        </p:nvSpPr>
        <p:spPr bwMode="auto">
          <a:xfrm>
            <a:off x="5334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20" name="Rectangle 12"/>
          <p:cNvSpPr>
            <a:spLocks noChangeArrowheads="1"/>
          </p:cNvSpPr>
          <p:nvPr/>
        </p:nvSpPr>
        <p:spPr bwMode="auto">
          <a:xfrm>
            <a:off x="533400" y="2895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85421" name="Rectangle 13"/>
          <p:cNvSpPr>
            <a:spLocks noChangeArrowheads="1"/>
          </p:cNvSpPr>
          <p:nvPr/>
        </p:nvSpPr>
        <p:spPr bwMode="auto">
          <a:xfrm>
            <a:off x="1143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85422" name="Rectangle 14"/>
          <p:cNvSpPr>
            <a:spLocks noChangeArrowheads="1"/>
          </p:cNvSpPr>
          <p:nvPr/>
        </p:nvSpPr>
        <p:spPr bwMode="auto">
          <a:xfrm>
            <a:off x="1752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23" name="Rectangle 15"/>
          <p:cNvSpPr>
            <a:spLocks noChangeArrowheads="1"/>
          </p:cNvSpPr>
          <p:nvPr/>
        </p:nvSpPr>
        <p:spPr bwMode="auto">
          <a:xfrm>
            <a:off x="533400" y="3505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24" name="Rectangle 16"/>
          <p:cNvSpPr>
            <a:spLocks noChangeArrowheads="1"/>
          </p:cNvSpPr>
          <p:nvPr/>
        </p:nvSpPr>
        <p:spPr bwMode="auto">
          <a:xfrm>
            <a:off x="1143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25" name="Rectangle 17"/>
          <p:cNvSpPr>
            <a:spLocks noChangeArrowheads="1"/>
          </p:cNvSpPr>
          <p:nvPr/>
        </p:nvSpPr>
        <p:spPr bwMode="auto">
          <a:xfrm>
            <a:off x="1752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85426" name="Rectangle 18"/>
          <p:cNvSpPr>
            <a:spLocks noChangeArrowheads="1"/>
          </p:cNvSpPr>
          <p:nvPr/>
        </p:nvSpPr>
        <p:spPr bwMode="auto">
          <a:xfrm>
            <a:off x="533400" y="4114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27" name="Rectangle 19"/>
          <p:cNvSpPr>
            <a:spLocks noChangeArrowheads="1"/>
          </p:cNvSpPr>
          <p:nvPr/>
        </p:nvSpPr>
        <p:spPr bwMode="auto">
          <a:xfrm>
            <a:off x="1143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28" name="Rectangle 20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29" name="Rectangle 21"/>
          <p:cNvSpPr>
            <a:spLocks noChangeArrowheads="1"/>
          </p:cNvSpPr>
          <p:nvPr/>
        </p:nvSpPr>
        <p:spPr bwMode="auto">
          <a:xfrm>
            <a:off x="5334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30" name="Rectangle 22"/>
          <p:cNvSpPr>
            <a:spLocks noChangeArrowheads="1"/>
          </p:cNvSpPr>
          <p:nvPr/>
        </p:nvSpPr>
        <p:spPr bwMode="auto">
          <a:xfrm>
            <a:off x="533400" y="4724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31" name="Rectangle 23"/>
          <p:cNvSpPr>
            <a:spLocks noChangeArrowheads="1"/>
          </p:cNvSpPr>
          <p:nvPr/>
        </p:nvSpPr>
        <p:spPr bwMode="auto">
          <a:xfrm>
            <a:off x="1143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32" name="Rectangle 24"/>
          <p:cNvSpPr>
            <a:spLocks noChangeArrowheads="1"/>
          </p:cNvSpPr>
          <p:nvPr/>
        </p:nvSpPr>
        <p:spPr bwMode="auto">
          <a:xfrm>
            <a:off x="1752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33" name="Rectangle 25"/>
          <p:cNvSpPr>
            <a:spLocks noChangeArrowheads="1"/>
          </p:cNvSpPr>
          <p:nvPr/>
        </p:nvSpPr>
        <p:spPr bwMode="auto">
          <a:xfrm>
            <a:off x="533400" y="5334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34" name="Rectangle 26"/>
          <p:cNvSpPr>
            <a:spLocks noChangeArrowheads="1"/>
          </p:cNvSpPr>
          <p:nvPr/>
        </p:nvSpPr>
        <p:spPr bwMode="auto">
          <a:xfrm>
            <a:off x="1143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35" name="Rectangle 27"/>
          <p:cNvSpPr>
            <a:spLocks noChangeArrowheads="1"/>
          </p:cNvSpPr>
          <p:nvPr/>
        </p:nvSpPr>
        <p:spPr bwMode="auto">
          <a:xfrm>
            <a:off x="1752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85436" name="Rectangle 28"/>
          <p:cNvSpPr>
            <a:spLocks noChangeArrowheads="1"/>
          </p:cNvSpPr>
          <p:nvPr/>
        </p:nvSpPr>
        <p:spPr bwMode="auto">
          <a:xfrm>
            <a:off x="533400" y="594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85437" name="Rectangle 29"/>
          <p:cNvSpPr>
            <a:spLocks noChangeArrowheads="1"/>
          </p:cNvSpPr>
          <p:nvPr/>
        </p:nvSpPr>
        <p:spPr bwMode="auto">
          <a:xfrm>
            <a:off x="1143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38" name="Rectangle 30"/>
          <p:cNvSpPr>
            <a:spLocks noChangeArrowheads="1"/>
          </p:cNvSpPr>
          <p:nvPr/>
        </p:nvSpPr>
        <p:spPr bwMode="auto">
          <a:xfrm>
            <a:off x="1752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39" name="Rectangle 31"/>
          <p:cNvSpPr>
            <a:spLocks noChangeArrowheads="1"/>
          </p:cNvSpPr>
          <p:nvPr/>
        </p:nvSpPr>
        <p:spPr bwMode="auto">
          <a:xfrm>
            <a:off x="5334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40" name="Rectangle 32"/>
          <p:cNvSpPr>
            <a:spLocks noChangeArrowheads="1"/>
          </p:cNvSpPr>
          <p:nvPr/>
        </p:nvSpPr>
        <p:spPr bwMode="auto">
          <a:xfrm>
            <a:off x="2362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41" name="Rectangle 33"/>
          <p:cNvSpPr>
            <a:spLocks noChangeArrowheads="1"/>
          </p:cNvSpPr>
          <p:nvPr/>
        </p:nvSpPr>
        <p:spPr bwMode="auto">
          <a:xfrm>
            <a:off x="2971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42" name="Rectangle 34"/>
          <p:cNvSpPr>
            <a:spLocks noChangeArrowheads="1"/>
          </p:cNvSpPr>
          <p:nvPr/>
        </p:nvSpPr>
        <p:spPr bwMode="auto">
          <a:xfrm>
            <a:off x="3581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43" name="Rectangle 35"/>
          <p:cNvSpPr>
            <a:spLocks noChangeArrowheads="1"/>
          </p:cNvSpPr>
          <p:nvPr/>
        </p:nvSpPr>
        <p:spPr bwMode="auto">
          <a:xfrm>
            <a:off x="23622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44" name="Rectangle 36"/>
          <p:cNvSpPr>
            <a:spLocks noChangeArrowheads="1"/>
          </p:cNvSpPr>
          <p:nvPr/>
        </p:nvSpPr>
        <p:spPr bwMode="auto">
          <a:xfrm>
            <a:off x="29718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45" name="Rectangle 37"/>
          <p:cNvSpPr>
            <a:spLocks noChangeArrowheads="1"/>
          </p:cNvSpPr>
          <p:nvPr/>
        </p:nvSpPr>
        <p:spPr bwMode="auto">
          <a:xfrm>
            <a:off x="35814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46" name="Rectangle 38"/>
          <p:cNvSpPr>
            <a:spLocks noChangeArrowheads="1"/>
          </p:cNvSpPr>
          <p:nvPr/>
        </p:nvSpPr>
        <p:spPr bwMode="auto">
          <a:xfrm>
            <a:off x="23622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47" name="Rectangle 39"/>
          <p:cNvSpPr>
            <a:spLocks noChangeArrowheads="1"/>
          </p:cNvSpPr>
          <p:nvPr/>
        </p:nvSpPr>
        <p:spPr bwMode="auto">
          <a:xfrm>
            <a:off x="29718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48" name="Rectangle 40"/>
          <p:cNvSpPr>
            <a:spLocks noChangeArrowheads="1"/>
          </p:cNvSpPr>
          <p:nvPr/>
        </p:nvSpPr>
        <p:spPr bwMode="auto">
          <a:xfrm>
            <a:off x="35814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85449" name="Rectangle 41"/>
          <p:cNvSpPr>
            <a:spLocks noChangeArrowheads="1"/>
          </p:cNvSpPr>
          <p:nvPr/>
        </p:nvSpPr>
        <p:spPr bwMode="auto">
          <a:xfrm>
            <a:off x="23622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50" name="Rectangle 42"/>
          <p:cNvSpPr>
            <a:spLocks noChangeArrowheads="1"/>
          </p:cNvSpPr>
          <p:nvPr/>
        </p:nvSpPr>
        <p:spPr bwMode="auto">
          <a:xfrm>
            <a:off x="2362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85451" name="Rectangle 43"/>
          <p:cNvSpPr>
            <a:spLocks noChangeArrowheads="1"/>
          </p:cNvSpPr>
          <p:nvPr/>
        </p:nvSpPr>
        <p:spPr bwMode="auto">
          <a:xfrm>
            <a:off x="2971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52" name="Rectangle 44"/>
          <p:cNvSpPr>
            <a:spLocks noChangeArrowheads="1"/>
          </p:cNvSpPr>
          <p:nvPr/>
        </p:nvSpPr>
        <p:spPr bwMode="auto">
          <a:xfrm>
            <a:off x="3581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53" name="Rectangle 45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54" name="Rectangle 46"/>
          <p:cNvSpPr>
            <a:spLocks noChangeArrowheads="1"/>
          </p:cNvSpPr>
          <p:nvPr/>
        </p:nvSpPr>
        <p:spPr bwMode="auto">
          <a:xfrm>
            <a:off x="2971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55" name="Rectangle 47"/>
          <p:cNvSpPr>
            <a:spLocks noChangeArrowheads="1"/>
          </p:cNvSpPr>
          <p:nvPr/>
        </p:nvSpPr>
        <p:spPr bwMode="auto">
          <a:xfrm>
            <a:off x="3581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56" name="Rectangle 48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57" name="Rectangle 49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85458" name="Rectangle 50"/>
          <p:cNvSpPr>
            <a:spLocks noChangeArrowheads="1"/>
          </p:cNvSpPr>
          <p:nvPr/>
        </p:nvSpPr>
        <p:spPr bwMode="auto">
          <a:xfrm>
            <a:off x="3581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59" name="Rectangle 51"/>
          <p:cNvSpPr>
            <a:spLocks noChangeArrowheads="1"/>
          </p:cNvSpPr>
          <p:nvPr/>
        </p:nvSpPr>
        <p:spPr bwMode="auto">
          <a:xfrm>
            <a:off x="23622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60" name="Rectangle 52"/>
          <p:cNvSpPr>
            <a:spLocks noChangeArrowheads="1"/>
          </p:cNvSpPr>
          <p:nvPr/>
        </p:nvSpPr>
        <p:spPr bwMode="auto">
          <a:xfrm>
            <a:off x="2362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61" name="Rectangle 53"/>
          <p:cNvSpPr>
            <a:spLocks noChangeArrowheads="1"/>
          </p:cNvSpPr>
          <p:nvPr/>
        </p:nvSpPr>
        <p:spPr bwMode="auto">
          <a:xfrm>
            <a:off x="2971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62" name="Rectangle 54"/>
          <p:cNvSpPr>
            <a:spLocks noChangeArrowheads="1"/>
          </p:cNvSpPr>
          <p:nvPr/>
        </p:nvSpPr>
        <p:spPr bwMode="auto">
          <a:xfrm>
            <a:off x="3581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63" name="Rectangle 55"/>
          <p:cNvSpPr>
            <a:spLocks noChangeArrowheads="1"/>
          </p:cNvSpPr>
          <p:nvPr/>
        </p:nvSpPr>
        <p:spPr bwMode="auto">
          <a:xfrm>
            <a:off x="2362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64" name="Rectangle 56"/>
          <p:cNvSpPr>
            <a:spLocks noChangeArrowheads="1"/>
          </p:cNvSpPr>
          <p:nvPr/>
        </p:nvSpPr>
        <p:spPr bwMode="auto">
          <a:xfrm>
            <a:off x="2971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65" name="Rectangle 57"/>
          <p:cNvSpPr>
            <a:spLocks noChangeArrowheads="1"/>
          </p:cNvSpPr>
          <p:nvPr/>
        </p:nvSpPr>
        <p:spPr bwMode="auto">
          <a:xfrm>
            <a:off x="3581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85466" name="Rectangle 58"/>
          <p:cNvSpPr>
            <a:spLocks noChangeArrowheads="1"/>
          </p:cNvSpPr>
          <p:nvPr/>
        </p:nvSpPr>
        <p:spPr bwMode="auto">
          <a:xfrm>
            <a:off x="2362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67" name="Rectangle 59"/>
          <p:cNvSpPr>
            <a:spLocks noChangeArrowheads="1"/>
          </p:cNvSpPr>
          <p:nvPr/>
        </p:nvSpPr>
        <p:spPr bwMode="auto">
          <a:xfrm>
            <a:off x="2971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68" name="Rectangle 60"/>
          <p:cNvSpPr>
            <a:spLocks noChangeArrowheads="1"/>
          </p:cNvSpPr>
          <p:nvPr/>
        </p:nvSpPr>
        <p:spPr bwMode="auto">
          <a:xfrm>
            <a:off x="3581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85469" name="Rectangle 61"/>
          <p:cNvSpPr>
            <a:spLocks noChangeArrowheads="1"/>
          </p:cNvSpPr>
          <p:nvPr/>
        </p:nvSpPr>
        <p:spPr bwMode="auto">
          <a:xfrm>
            <a:off x="23622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70" name="Rectangle 62"/>
          <p:cNvSpPr>
            <a:spLocks noChangeArrowheads="1"/>
          </p:cNvSpPr>
          <p:nvPr/>
        </p:nvSpPr>
        <p:spPr bwMode="auto">
          <a:xfrm>
            <a:off x="4191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71" name="Rectangle 63"/>
          <p:cNvSpPr>
            <a:spLocks noChangeArrowheads="1"/>
          </p:cNvSpPr>
          <p:nvPr/>
        </p:nvSpPr>
        <p:spPr bwMode="auto">
          <a:xfrm>
            <a:off x="4800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72" name="Rectangle 64"/>
          <p:cNvSpPr>
            <a:spLocks noChangeArrowheads="1"/>
          </p:cNvSpPr>
          <p:nvPr/>
        </p:nvSpPr>
        <p:spPr bwMode="auto">
          <a:xfrm>
            <a:off x="5410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73" name="Rectangle 65"/>
          <p:cNvSpPr>
            <a:spLocks noChangeArrowheads="1"/>
          </p:cNvSpPr>
          <p:nvPr/>
        </p:nvSpPr>
        <p:spPr bwMode="auto">
          <a:xfrm>
            <a:off x="41910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74" name="Rectangle 66"/>
          <p:cNvSpPr>
            <a:spLocks noChangeArrowheads="1"/>
          </p:cNvSpPr>
          <p:nvPr/>
        </p:nvSpPr>
        <p:spPr bwMode="auto">
          <a:xfrm>
            <a:off x="48006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85475" name="Rectangle 67"/>
          <p:cNvSpPr>
            <a:spLocks noChangeArrowheads="1"/>
          </p:cNvSpPr>
          <p:nvPr/>
        </p:nvSpPr>
        <p:spPr bwMode="auto">
          <a:xfrm>
            <a:off x="5410200" y="1676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76" name="Rectangle 68"/>
          <p:cNvSpPr>
            <a:spLocks noChangeArrowheads="1"/>
          </p:cNvSpPr>
          <p:nvPr/>
        </p:nvSpPr>
        <p:spPr bwMode="auto">
          <a:xfrm>
            <a:off x="41910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77" name="Rectangle 69"/>
          <p:cNvSpPr>
            <a:spLocks noChangeArrowheads="1"/>
          </p:cNvSpPr>
          <p:nvPr/>
        </p:nvSpPr>
        <p:spPr bwMode="auto">
          <a:xfrm>
            <a:off x="48006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78" name="Rectangle 70"/>
          <p:cNvSpPr>
            <a:spLocks noChangeArrowheads="1"/>
          </p:cNvSpPr>
          <p:nvPr/>
        </p:nvSpPr>
        <p:spPr bwMode="auto">
          <a:xfrm>
            <a:off x="5410200" y="2286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85479" name="Rectangle 71"/>
          <p:cNvSpPr>
            <a:spLocks noChangeArrowheads="1"/>
          </p:cNvSpPr>
          <p:nvPr/>
        </p:nvSpPr>
        <p:spPr bwMode="auto">
          <a:xfrm>
            <a:off x="4191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80" name="Rectangle 72"/>
          <p:cNvSpPr>
            <a:spLocks noChangeArrowheads="1"/>
          </p:cNvSpPr>
          <p:nvPr/>
        </p:nvSpPr>
        <p:spPr bwMode="auto">
          <a:xfrm>
            <a:off x="4191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81" name="Rectangle 73"/>
          <p:cNvSpPr>
            <a:spLocks noChangeArrowheads="1"/>
          </p:cNvSpPr>
          <p:nvPr/>
        </p:nvSpPr>
        <p:spPr bwMode="auto">
          <a:xfrm>
            <a:off x="4800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82" name="Rectangle 74"/>
          <p:cNvSpPr>
            <a:spLocks noChangeArrowheads="1"/>
          </p:cNvSpPr>
          <p:nvPr/>
        </p:nvSpPr>
        <p:spPr bwMode="auto">
          <a:xfrm>
            <a:off x="5410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83" name="Rectangle 75"/>
          <p:cNvSpPr>
            <a:spLocks noChangeArrowheads="1"/>
          </p:cNvSpPr>
          <p:nvPr/>
        </p:nvSpPr>
        <p:spPr bwMode="auto">
          <a:xfrm>
            <a:off x="4191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84" name="Rectangle 76"/>
          <p:cNvSpPr>
            <a:spLocks noChangeArrowheads="1"/>
          </p:cNvSpPr>
          <p:nvPr/>
        </p:nvSpPr>
        <p:spPr bwMode="auto">
          <a:xfrm>
            <a:off x="4800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85" name="Rectangle 77"/>
          <p:cNvSpPr>
            <a:spLocks noChangeArrowheads="1"/>
          </p:cNvSpPr>
          <p:nvPr/>
        </p:nvSpPr>
        <p:spPr bwMode="auto">
          <a:xfrm>
            <a:off x="5410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86" name="Rectangle 78"/>
          <p:cNvSpPr>
            <a:spLocks noChangeArrowheads="1"/>
          </p:cNvSpPr>
          <p:nvPr/>
        </p:nvSpPr>
        <p:spPr bwMode="auto">
          <a:xfrm>
            <a:off x="4191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87" name="Rectangle 79"/>
          <p:cNvSpPr>
            <a:spLocks noChangeArrowheads="1"/>
          </p:cNvSpPr>
          <p:nvPr/>
        </p:nvSpPr>
        <p:spPr bwMode="auto">
          <a:xfrm>
            <a:off x="4800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85488" name="Rectangle 80"/>
          <p:cNvSpPr>
            <a:spLocks noChangeArrowheads="1"/>
          </p:cNvSpPr>
          <p:nvPr/>
        </p:nvSpPr>
        <p:spPr bwMode="auto">
          <a:xfrm>
            <a:off x="5410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89" name="Rectangle 81"/>
          <p:cNvSpPr>
            <a:spLocks noChangeArrowheads="1"/>
          </p:cNvSpPr>
          <p:nvPr/>
        </p:nvSpPr>
        <p:spPr bwMode="auto">
          <a:xfrm>
            <a:off x="4191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90" name="Rectangle 82"/>
          <p:cNvSpPr>
            <a:spLocks noChangeArrowheads="1"/>
          </p:cNvSpPr>
          <p:nvPr/>
        </p:nvSpPr>
        <p:spPr bwMode="auto">
          <a:xfrm>
            <a:off x="4191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85491" name="Rectangle 83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92" name="Rectangle 84"/>
          <p:cNvSpPr>
            <a:spLocks noChangeArrowheads="1"/>
          </p:cNvSpPr>
          <p:nvPr/>
        </p:nvSpPr>
        <p:spPr bwMode="auto">
          <a:xfrm>
            <a:off x="5410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93" name="Rectangle 85"/>
          <p:cNvSpPr>
            <a:spLocks noChangeArrowheads="1"/>
          </p:cNvSpPr>
          <p:nvPr/>
        </p:nvSpPr>
        <p:spPr bwMode="auto">
          <a:xfrm>
            <a:off x="4191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94" name="Rectangle 86"/>
          <p:cNvSpPr>
            <a:spLocks noChangeArrowheads="1"/>
          </p:cNvSpPr>
          <p:nvPr/>
        </p:nvSpPr>
        <p:spPr bwMode="auto">
          <a:xfrm>
            <a:off x="4800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95" name="Rectangle 87"/>
          <p:cNvSpPr>
            <a:spLocks noChangeArrowheads="1"/>
          </p:cNvSpPr>
          <p:nvPr/>
        </p:nvSpPr>
        <p:spPr bwMode="auto">
          <a:xfrm>
            <a:off x="5410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96" name="Rectangle 88"/>
          <p:cNvSpPr>
            <a:spLocks noChangeArrowheads="1"/>
          </p:cNvSpPr>
          <p:nvPr/>
        </p:nvSpPr>
        <p:spPr bwMode="auto">
          <a:xfrm>
            <a:off x="4191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97" name="Rectangle 89"/>
          <p:cNvSpPr>
            <a:spLocks noChangeArrowheads="1"/>
          </p:cNvSpPr>
          <p:nvPr/>
        </p:nvSpPr>
        <p:spPr bwMode="auto">
          <a:xfrm>
            <a:off x="4800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98" name="Rectangle 90"/>
          <p:cNvSpPr>
            <a:spLocks noChangeArrowheads="1"/>
          </p:cNvSpPr>
          <p:nvPr/>
        </p:nvSpPr>
        <p:spPr bwMode="auto">
          <a:xfrm>
            <a:off x="5410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99" name="Rectangle 91"/>
          <p:cNvSpPr>
            <a:spLocks noChangeArrowheads="1"/>
          </p:cNvSpPr>
          <p:nvPr/>
        </p:nvSpPr>
        <p:spPr bwMode="auto">
          <a:xfrm>
            <a:off x="4191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500" name="Text Box 92"/>
          <p:cNvSpPr txBox="1">
            <a:spLocks noChangeArrowheads="1"/>
          </p:cNvSpPr>
          <p:nvPr/>
        </p:nvSpPr>
        <p:spPr bwMode="auto">
          <a:xfrm>
            <a:off x="6248400" y="1143000"/>
            <a:ext cx="2895600" cy="3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> X</a:t>
            </a:r>
            <a:r>
              <a:rPr lang="en-US" baseline="-25000"/>
              <a:t>ij</a:t>
            </a:r>
            <a:r>
              <a:rPr lang="en-US"/>
              <a:t> for i, j in {1,..,9}</a:t>
            </a:r>
            <a:endParaRPr lang="en-US" baseline="-25000"/>
          </a:p>
          <a:p>
            <a:pPr>
              <a:spcBef>
                <a:spcPct val="50000"/>
              </a:spcBef>
            </a:pPr>
            <a:r>
              <a:rPr lang="en-US" b="1"/>
              <a:t>Domains</a:t>
            </a:r>
            <a:r>
              <a:rPr lang="en-US"/>
              <a:t> {1,…,9}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ij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X</a:t>
            </a:r>
            <a:r>
              <a:rPr lang="en-US" baseline="-25000"/>
              <a:t>ik</a:t>
            </a:r>
            <a:r>
              <a:rPr lang="en-US"/>
              <a:t>, for j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k</a:t>
            </a:r>
          </a:p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ij 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 X</a:t>
            </a:r>
            <a:r>
              <a:rPr lang="en-US" baseline="-25000"/>
              <a:t>kj</a:t>
            </a:r>
            <a:r>
              <a:rPr lang="en-US"/>
              <a:t>, for i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k</a:t>
            </a:r>
          </a:p>
          <a:p>
            <a:pPr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ij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X</a:t>
            </a:r>
            <a:r>
              <a:rPr lang="en-US" baseline="-25000"/>
              <a:t>mn</a:t>
            </a:r>
            <a:r>
              <a:rPr lang="en-US"/>
              <a:t>, for (i,j), (m,n) in same cell</a:t>
            </a:r>
          </a:p>
        </p:txBody>
      </p:sp>
      <p:sp>
        <p:nvSpPr>
          <p:cNvPr id="785501" name="Text Box 93"/>
          <p:cNvSpPr txBox="1">
            <a:spLocks noChangeArrowheads="1"/>
          </p:cNvSpPr>
          <p:nvPr/>
        </p:nvSpPr>
        <p:spPr bwMode="auto">
          <a:xfrm>
            <a:off x="6248400" y="4876800"/>
            <a:ext cx="251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Must detect 9-way interactions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9BFF0C2-B6B1-4DD2-9BD7-F5F39E29AAB1}" type="slidenum">
              <a:rPr lang="en-US"/>
              <a:pPr/>
              <a:t>55</a:t>
            </a:fld>
            <a:endParaRPr lang="en-US"/>
          </a:p>
        </p:txBody>
      </p:sp>
      <p:sp>
        <p:nvSpPr>
          <p:cNvPr id="775170" name="Rectangle 2"/>
          <p:cNvSpPr>
            <a:spLocks noChangeArrowheads="1"/>
          </p:cNvSpPr>
          <p:nvPr/>
        </p:nvSpPr>
        <p:spPr bwMode="auto">
          <a:xfrm>
            <a:off x="762000" y="1066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75171" name="Rectangle 3"/>
          <p:cNvSpPr>
            <a:spLocks noChangeArrowheads="1"/>
          </p:cNvSpPr>
          <p:nvPr/>
        </p:nvSpPr>
        <p:spPr bwMode="auto">
          <a:xfrm>
            <a:off x="1371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981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5173" name="Rectangle 5"/>
          <p:cNvSpPr>
            <a:spLocks noChangeArrowheads="1"/>
          </p:cNvSpPr>
          <p:nvPr/>
        </p:nvSpPr>
        <p:spPr bwMode="auto">
          <a:xfrm>
            <a:off x="762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4" name="Rectangle 6"/>
          <p:cNvSpPr>
            <a:spLocks noChangeArrowheads="1"/>
          </p:cNvSpPr>
          <p:nvPr/>
        </p:nvSpPr>
        <p:spPr bwMode="auto">
          <a:xfrm>
            <a:off x="1371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5" name="Rectangle 7"/>
          <p:cNvSpPr>
            <a:spLocks noChangeArrowheads="1"/>
          </p:cNvSpPr>
          <p:nvPr/>
        </p:nvSpPr>
        <p:spPr bwMode="auto">
          <a:xfrm>
            <a:off x="1981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6" name="Rectangle 8"/>
          <p:cNvSpPr>
            <a:spLocks noChangeArrowheads="1"/>
          </p:cNvSpPr>
          <p:nvPr/>
        </p:nvSpPr>
        <p:spPr bwMode="auto">
          <a:xfrm>
            <a:off x="762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7" name="Rectangle 9"/>
          <p:cNvSpPr>
            <a:spLocks noChangeArrowheads="1"/>
          </p:cNvSpPr>
          <p:nvPr/>
        </p:nvSpPr>
        <p:spPr bwMode="auto">
          <a:xfrm>
            <a:off x="1371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8" name="Rectangle 10"/>
          <p:cNvSpPr>
            <a:spLocks noChangeArrowheads="1"/>
          </p:cNvSpPr>
          <p:nvPr/>
        </p:nvSpPr>
        <p:spPr bwMode="auto">
          <a:xfrm>
            <a:off x="1981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79" name="Rectangle 11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0" name="Rectangle 12"/>
          <p:cNvSpPr>
            <a:spLocks noChangeArrowheads="1"/>
          </p:cNvSpPr>
          <p:nvPr/>
        </p:nvSpPr>
        <p:spPr bwMode="auto">
          <a:xfrm>
            <a:off x="762000" y="2895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5181" name="Rectangle 13"/>
          <p:cNvSpPr>
            <a:spLocks noChangeArrowheads="1"/>
          </p:cNvSpPr>
          <p:nvPr/>
        </p:nvSpPr>
        <p:spPr bwMode="auto">
          <a:xfrm>
            <a:off x="1371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5182" name="Rectangle 14"/>
          <p:cNvSpPr>
            <a:spLocks noChangeArrowheads="1"/>
          </p:cNvSpPr>
          <p:nvPr/>
        </p:nvSpPr>
        <p:spPr bwMode="auto">
          <a:xfrm>
            <a:off x="1981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3" name="Rectangle 15"/>
          <p:cNvSpPr>
            <a:spLocks noChangeArrowheads="1"/>
          </p:cNvSpPr>
          <p:nvPr/>
        </p:nvSpPr>
        <p:spPr bwMode="auto">
          <a:xfrm>
            <a:off x="762000" y="35052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1371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Rectangle 17"/>
          <p:cNvSpPr>
            <a:spLocks noChangeArrowheads="1"/>
          </p:cNvSpPr>
          <p:nvPr/>
        </p:nvSpPr>
        <p:spPr bwMode="auto">
          <a:xfrm>
            <a:off x="1981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5186" name="Rectangle 18"/>
          <p:cNvSpPr>
            <a:spLocks noChangeArrowheads="1"/>
          </p:cNvSpPr>
          <p:nvPr/>
        </p:nvSpPr>
        <p:spPr bwMode="auto">
          <a:xfrm>
            <a:off x="762000" y="4114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371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Rectangle 20"/>
          <p:cNvSpPr>
            <a:spLocks noChangeArrowheads="1"/>
          </p:cNvSpPr>
          <p:nvPr/>
        </p:nvSpPr>
        <p:spPr bwMode="auto">
          <a:xfrm>
            <a:off x="1981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Rectangle 21"/>
          <p:cNvSpPr>
            <a:spLocks noChangeArrowheads="1"/>
          </p:cNvSpPr>
          <p:nvPr/>
        </p:nvSpPr>
        <p:spPr bwMode="auto">
          <a:xfrm>
            <a:off x="762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90" name="Rectangle 22"/>
          <p:cNvSpPr>
            <a:spLocks noChangeArrowheads="1"/>
          </p:cNvSpPr>
          <p:nvPr/>
        </p:nvSpPr>
        <p:spPr bwMode="auto">
          <a:xfrm>
            <a:off x="762000" y="4724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91" name="Rectangle 23"/>
          <p:cNvSpPr>
            <a:spLocks noChangeArrowheads="1"/>
          </p:cNvSpPr>
          <p:nvPr/>
        </p:nvSpPr>
        <p:spPr bwMode="auto">
          <a:xfrm>
            <a:off x="1371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92" name="Rectangle 24"/>
          <p:cNvSpPr>
            <a:spLocks noChangeArrowheads="1"/>
          </p:cNvSpPr>
          <p:nvPr/>
        </p:nvSpPr>
        <p:spPr bwMode="auto">
          <a:xfrm>
            <a:off x="1981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93" name="Rectangle 25"/>
          <p:cNvSpPr>
            <a:spLocks noChangeArrowheads="1"/>
          </p:cNvSpPr>
          <p:nvPr/>
        </p:nvSpPr>
        <p:spPr bwMode="auto">
          <a:xfrm>
            <a:off x="762000" y="5334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94" name="Rectangle 26"/>
          <p:cNvSpPr>
            <a:spLocks noChangeArrowheads="1"/>
          </p:cNvSpPr>
          <p:nvPr/>
        </p:nvSpPr>
        <p:spPr bwMode="auto">
          <a:xfrm>
            <a:off x="1371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95" name="Rectangle 27"/>
          <p:cNvSpPr>
            <a:spLocks noChangeArrowheads="1"/>
          </p:cNvSpPr>
          <p:nvPr/>
        </p:nvSpPr>
        <p:spPr bwMode="auto">
          <a:xfrm>
            <a:off x="1981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75196" name="Rectangle 28"/>
          <p:cNvSpPr>
            <a:spLocks noChangeArrowheads="1"/>
          </p:cNvSpPr>
          <p:nvPr/>
        </p:nvSpPr>
        <p:spPr bwMode="auto">
          <a:xfrm>
            <a:off x="762000" y="5943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5197" name="Rectangle 29"/>
          <p:cNvSpPr>
            <a:spLocks noChangeArrowheads="1"/>
          </p:cNvSpPr>
          <p:nvPr/>
        </p:nvSpPr>
        <p:spPr bwMode="auto">
          <a:xfrm>
            <a:off x="1371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98" name="Rectangle 30"/>
          <p:cNvSpPr>
            <a:spLocks noChangeArrowheads="1"/>
          </p:cNvSpPr>
          <p:nvPr/>
        </p:nvSpPr>
        <p:spPr bwMode="auto">
          <a:xfrm>
            <a:off x="1981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99" name="Rectangle 31"/>
          <p:cNvSpPr>
            <a:spLocks noChangeArrowheads="1"/>
          </p:cNvSpPr>
          <p:nvPr/>
        </p:nvSpPr>
        <p:spPr bwMode="auto">
          <a:xfrm>
            <a:off x="762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00" name="Rectangle 32"/>
          <p:cNvSpPr>
            <a:spLocks noChangeArrowheads="1"/>
          </p:cNvSpPr>
          <p:nvPr/>
        </p:nvSpPr>
        <p:spPr bwMode="auto">
          <a:xfrm>
            <a:off x="2590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01" name="Rectangle 33"/>
          <p:cNvSpPr>
            <a:spLocks noChangeArrowheads="1"/>
          </p:cNvSpPr>
          <p:nvPr/>
        </p:nvSpPr>
        <p:spPr bwMode="auto">
          <a:xfrm>
            <a:off x="3200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02" name="Rectangle 34"/>
          <p:cNvSpPr>
            <a:spLocks noChangeArrowheads="1"/>
          </p:cNvSpPr>
          <p:nvPr/>
        </p:nvSpPr>
        <p:spPr bwMode="auto">
          <a:xfrm>
            <a:off x="3810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03" name="Rectangle 35"/>
          <p:cNvSpPr>
            <a:spLocks noChangeArrowheads="1"/>
          </p:cNvSpPr>
          <p:nvPr/>
        </p:nvSpPr>
        <p:spPr bwMode="auto">
          <a:xfrm>
            <a:off x="2590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04" name="Rectangle 36"/>
          <p:cNvSpPr>
            <a:spLocks noChangeArrowheads="1"/>
          </p:cNvSpPr>
          <p:nvPr/>
        </p:nvSpPr>
        <p:spPr bwMode="auto">
          <a:xfrm>
            <a:off x="32004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05" name="Rectangle 37"/>
          <p:cNvSpPr>
            <a:spLocks noChangeArrowheads="1"/>
          </p:cNvSpPr>
          <p:nvPr/>
        </p:nvSpPr>
        <p:spPr bwMode="auto">
          <a:xfrm>
            <a:off x="3810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06" name="Rectangle 38"/>
          <p:cNvSpPr>
            <a:spLocks noChangeArrowheads="1"/>
          </p:cNvSpPr>
          <p:nvPr/>
        </p:nvSpPr>
        <p:spPr bwMode="auto">
          <a:xfrm>
            <a:off x="2590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07" name="Rectangle 39"/>
          <p:cNvSpPr>
            <a:spLocks noChangeArrowheads="1"/>
          </p:cNvSpPr>
          <p:nvPr/>
        </p:nvSpPr>
        <p:spPr bwMode="auto">
          <a:xfrm>
            <a:off x="32004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08" name="Rectangle 40"/>
          <p:cNvSpPr>
            <a:spLocks noChangeArrowheads="1"/>
          </p:cNvSpPr>
          <p:nvPr/>
        </p:nvSpPr>
        <p:spPr bwMode="auto">
          <a:xfrm>
            <a:off x="3810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5209" name="Rectangle 41"/>
          <p:cNvSpPr>
            <a:spLocks noChangeArrowheads="1"/>
          </p:cNvSpPr>
          <p:nvPr/>
        </p:nvSpPr>
        <p:spPr bwMode="auto">
          <a:xfrm>
            <a:off x="25908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10" name="Rectangle 42"/>
          <p:cNvSpPr>
            <a:spLocks noChangeArrowheads="1"/>
          </p:cNvSpPr>
          <p:nvPr/>
        </p:nvSpPr>
        <p:spPr bwMode="auto">
          <a:xfrm>
            <a:off x="2590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5211" name="Rectangle 43"/>
          <p:cNvSpPr>
            <a:spLocks noChangeArrowheads="1"/>
          </p:cNvSpPr>
          <p:nvPr/>
        </p:nvSpPr>
        <p:spPr bwMode="auto">
          <a:xfrm>
            <a:off x="3200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12" name="Rectangle 44"/>
          <p:cNvSpPr>
            <a:spLocks noChangeArrowheads="1"/>
          </p:cNvSpPr>
          <p:nvPr/>
        </p:nvSpPr>
        <p:spPr bwMode="auto">
          <a:xfrm>
            <a:off x="3810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13" name="Rectangle 45"/>
          <p:cNvSpPr>
            <a:spLocks noChangeArrowheads="1"/>
          </p:cNvSpPr>
          <p:nvPr/>
        </p:nvSpPr>
        <p:spPr bwMode="auto">
          <a:xfrm>
            <a:off x="2590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14" name="Rectangle 46"/>
          <p:cNvSpPr>
            <a:spLocks noChangeArrowheads="1"/>
          </p:cNvSpPr>
          <p:nvPr/>
        </p:nvSpPr>
        <p:spPr bwMode="auto">
          <a:xfrm>
            <a:off x="3200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15" name="Rectangle 47"/>
          <p:cNvSpPr>
            <a:spLocks noChangeArrowheads="1"/>
          </p:cNvSpPr>
          <p:nvPr/>
        </p:nvSpPr>
        <p:spPr bwMode="auto">
          <a:xfrm>
            <a:off x="3810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16" name="Rectangle 48"/>
          <p:cNvSpPr>
            <a:spLocks noChangeArrowheads="1"/>
          </p:cNvSpPr>
          <p:nvPr/>
        </p:nvSpPr>
        <p:spPr bwMode="auto">
          <a:xfrm>
            <a:off x="2590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17" name="Rectangle 49"/>
          <p:cNvSpPr>
            <a:spLocks noChangeArrowheads="1"/>
          </p:cNvSpPr>
          <p:nvPr/>
        </p:nvSpPr>
        <p:spPr bwMode="auto">
          <a:xfrm>
            <a:off x="3200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5218" name="Rectangle 50"/>
          <p:cNvSpPr>
            <a:spLocks noChangeArrowheads="1"/>
          </p:cNvSpPr>
          <p:nvPr/>
        </p:nvSpPr>
        <p:spPr bwMode="auto">
          <a:xfrm>
            <a:off x="3810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19" name="Rectangle 51"/>
          <p:cNvSpPr>
            <a:spLocks noChangeArrowheads="1"/>
          </p:cNvSpPr>
          <p:nvPr/>
        </p:nvSpPr>
        <p:spPr bwMode="auto">
          <a:xfrm>
            <a:off x="25908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20" name="Rectangle 52"/>
          <p:cNvSpPr>
            <a:spLocks noChangeArrowheads="1"/>
          </p:cNvSpPr>
          <p:nvPr/>
        </p:nvSpPr>
        <p:spPr bwMode="auto">
          <a:xfrm>
            <a:off x="2590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21" name="Rectangle 53"/>
          <p:cNvSpPr>
            <a:spLocks noChangeArrowheads="1"/>
          </p:cNvSpPr>
          <p:nvPr/>
        </p:nvSpPr>
        <p:spPr bwMode="auto">
          <a:xfrm>
            <a:off x="3200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22" name="Rectangle 54"/>
          <p:cNvSpPr>
            <a:spLocks noChangeArrowheads="1"/>
          </p:cNvSpPr>
          <p:nvPr/>
        </p:nvSpPr>
        <p:spPr bwMode="auto">
          <a:xfrm>
            <a:off x="3810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23" name="Rectangle 55"/>
          <p:cNvSpPr>
            <a:spLocks noChangeArrowheads="1"/>
          </p:cNvSpPr>
          <p:nvPr/>
        </p:nvSpPr>
        <p:spPr bwMode="auto">
          <a:xfrm>
            <a:off x="2590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24" name="Rectangle 56"/>
          <p:cNvSpPr>
            <a:spLocks noChangeArrowheads="1"/>
          </p:cNvSpPr>
          <p:nvPr/>
        </p:nvSpPr>
        <p:spPr bwMode="auto">
          <a:xfrm>
            <a:off x="3200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25" name="Rectangle 57"/>
          <p:cNvSpPr>
            <a:spLocks noChangeArrowheads="1"/>
          </p:cNvSpPr>
          <p:nvPr/>
        </p:nvSpPr>
        <p:spPr bwMode="auto">
          <a:xfrm>
            <a:off x="3810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75226" name="Rectangle 58"/>
          <p:cNvSpPr>
            <a:spLocks noChangeArrowheads="1"/>
          </p:cNvSpPr>
          <p:nvPr/>
        </p:nvSpPr>
        <p:spPr bwMode="auto">
          <a:xfrm>
            <a:off x="2590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27" name="Rectangle 59"/>
          <p:cNvSpPr>
            <a:spLocks noChangeArrowheads="1"/>
          </p:cNvSpPr>
          <p:nvPr/>
        </p:nvSpPr>
        <p:spPr bwMode="auto">
          <a:xfrm>
            <a:off x="3200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28" name="Rectangle 60"/>
          <p:cNvSpPr>
            <a:spLocks noChangeArrowheads="1"/>
          </p:cNvSpPr>
          <p:nvPr/>
        </p:nvSpPr>
        <p:spPr bwMode="auto">
          <a:xfrm>
            <a:off x="3810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5229" name="Rectangle 61"/>
          <p:cNvSpPr>
            <a:spLocks noChangeArrowheads="1"/>
          </p:cNvSpPr>
          <p:nvPr/>
        </p:nvSpPr>
        <p:spPr bwMode="auto">
          <a:xfrm>
            <a:off x="25908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30" name="Rectangle 62"/>
          <p:cNvSpPr>
            <a:spLocks noChangeArrowheads="1"/>
          </p:cNvSpPr>
          <p:nvPr/>
        </p:nvSpPr>
        <p:spPr bwMode="auto">
          <a:xfrm>
            <a:off x="4419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31" name="Rectangle 63"/>
          <p:cNvSpPr>
            <a:spLocks noChangeArrowheads="1"/>
          </p:cNvSpPr>
          <p:nvPr/>
        </p:nvSpPr>
        <p:spPr bwMode="auto">
          <a:xfrm>
            <a:off x="5029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32" name="Rectangle 64"/>
          <p:cNvSpPr>
            <a:spLocks noChangeArrowheads="1"/>
          </p:cNvSpPr>
          <p:nvPr/>
        </p:nvSpPr>
        <p:spPr bwMode="auto">
          <a:xfrm>
            <a:off x="5638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33" name="Rectangle 65"/>
          <p:cNvSpPr>
            <a:spLocks noChangeArrowheads="1"/>
          </p:cNvSpPr>
          <p:nvPr/>
        </p:nvSpPr>
        <p:spPr bwMode="auto">
          <a:xfrm>
            <a:off x="4419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34" name="Rectangle 66"/>
          <p:cNvSpPr>
            <a:spLocks noChangeArrowheads="1"/>
          </p:cNvSpPr>
          <p:nvPr/>
        </p:nvSpPr>
        <p:spPr bwMode="auto">
          <a:xfrm>
            <a:off x="5029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5235" name="Rectangle 67"/>
          <p:cNvSpPr>
            <a:spLocks noChangeArrowheads="1"/>
          </p:cNvSpPr>
          <p:nvPr/>
        </p:nvSpPr>
        <p:spPr bwMode="auto">
          <a:xfrm>
            <a:off x="5638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36" name="Rectangle 68"/>
          <p:cNvSpPr>
            <a:spLocks noChangeArrowheads="1"/>
          </p:cNvSpPr>
          <p:nvPr/>
        </p:nvSpPr>
        <p:spPr bwMode="auto">
          <a:xfrm>
            <a:off x="4419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37" name="Rectangle 69"/>
          <p:cNvSpPr>
            <a:spLocks noChangeArrowheads="1"/>
          </p:cNvSpPr>
          <p:nvPr/>
        </p:nvSpPr>
        <p:spPr bwMode="auto">
          <a:xfrm>
            <a:off x="5029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38" name="Rectangle 70"/>
          <p:cNvSpPr>
            <a:spLocks noChangeArrowheads="1"/>
          </p:cNvSpPr>
          <p:nvPr/>
        </p:nvSpPr>
        <p:spPr bwMode="auto">
          <a:xfrm>
            <a:off x="5638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5239" name="Rectangle 71"/>
          <p:cNvSpPr>
            <a:spLocks noChangeArrowheads="1"/>
          </p:cNvSpPr>
          <p:nvPr/>
        </p:nvSpPr>
        <p:spPr bwMode="auto">
          <a:xfrm>
            <a:off x="44196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0" name="Rectangle 72"/>
          <p:cNvSpPr>
            <a:spLocks noChangeArrowheads="1"/>
          </p:cNvSpPr>
          <p:nvPr/>
        </p:nvSpPr>
        <p:spPr bwMode="auto">
          <a:xfrm>
            <a:off x="4419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1" name="Rectangle 73"/>
          <p:cNvSpPr>
            <a:spLocks noChangeArrowheads="1"/>
          </p:cNvSpPr>
          <p:nvPr/>
        </p:nvSpPr>
        <p:spPr bwMode="auto">
          <a:xfrm>
            <a:off x="5029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2" name="Rectangle 74"/>
          <p:cNvSpPr>
            <a:spLocks noChangeArrowheads="1"/>
          </p:cNvSpPr>
          <p:nvPr/>
        </p:nvSpPr>
        <p:spPr bwMode="auto">
          <a:xfrm>
            <a:off x="563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3" name="Rectangle 75"/>
          <p:cNvSpPr>
            <a:spLocks noChangeArrowheads="1"/>
          </p:cNvSpPr>
          <p:nvPr/>
        </p:nvSpPr>
        <p:spPr bwMode="auto">
          <a:xfrm>
            <a:off x="4419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4" name="Rectangle 76"/>
          <p:cNvSpPr>
            <a:spLocks noChangeArrowheads="1"/>
          </p:cNvSpPr>
          <p:nvPr/>
        </p:nvSpPr>
        <p:spPr bwMode="auto">
          <a:xfrm>
            <a:off x="5029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5" name="Rectangle 77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6" name="Rectangle 78"/>
          <p:cNvSpPr>
            <a:spLocks noChangeArrowheads="1"/>
          </p:cNvSpPr>
          <p:nvPr/>
        </p:nvSpPr>
        <p:spPr bwMode="auto">
          <a:xfrm>
            <a:off x="4419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7" name="Rectangle 79"/>
          <p:cNvSpPr>
            <a:spLocks noChangeArrowheads="1"/>
          </p:cNvSpPr>
          <p:nvPr/>
        </p:nvSpPr>
        <p:spPr bwMode="auto">
          <a:xfrm>
            <a:off x="5029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5248" name="Rectangle 80"/>
          <p:cNvSpPr>
            <a:spLocks noChangeArrowheads="1"/>
          </p:cNvSpPr>
          <p:nvPr/>
        </p:nvSpPr>
        <p:spPr bwMode="auto">
          <a:xfrm>
            <a:off x="5638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9" name="Rectangle 81"/>
          <p:cNvSpPr>
            <a:spLocks noChangeArrowheads="1"/>
          </p:cNvSpPr>
          <p:nvPr/>
        </p:nvSpPr>
        <p:spPr bwMode="auto">
          <a:xfrm>
            <a:off x="44196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50" name="Rectangle 82"/>
          <p:cNvSpPr>
            <a:spLocks noChangeArrowheads="1"/>
          </p:cNvSpPr>
          <p:nvPr/>
        </p:nvSpPr>
        <p:spPr bwMode="auto">
          <a:xfrm>
            <a:off x="4419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75251" name="Rectangle 83"/>
          <p:cNvSpPr>
            <a:spLocks noChangeArrowheads="1"/>
          </p:cNvSpPr>
          <p:nvPr/>
        </p:nvSpPr>
        <p:spPr bwMode="auto">
          <a:xfrm>
            <a:off x="5029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52" name="Rectangle 84"/>
          <p:cNvSpPr>
            <a:spLocks noChangeArrowheads="1"/>
          </p:cNvSpPr>
          <p:nvPr/>
        </p:nvSpPr>
        <p:spPr bwMode="auto">
          <a:xfrm>
            <a:off x="5638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53" name="Rectangle 85"/>
          <p:cNvSpPr>
            <a:spLocks noChangeArrowheads="1"/>
          </p:cNvSpPr>
          <p:nvPr/>
        </p:nvSpPr>
        <p:spPr bwMode="auto">
          <a:xfrm>
            <a:off x="4419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54" name="Rectangle 86"/>
          <p:cNvSpPr>
            <a:spLocks noChangeArrowheads="1"/>
          </p:cNvSpPr>
          <p:nvPr/>
        </p:nvSpPr>
        <p:spPr bwMode="auto">
          <a:xfrm>
            <a:off x="5029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55" name="Rectangle 87"/>
          <p:cNvSpPr>
            <a:spLocks noChangeArrowheads="1"/>
          </p:cNvSpPr>
          <p:nvPr/>
        </p:nvSpPr>
        <p:spPr bwMode="auto">
          <a:xfrm>
            <a:off x="5638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56" name="Rectangle 88"/>
          <p:cNvSpPr>
            <a:spLocks noChangeArrowheads="1"/>
          </p:cNvSpPr>
          <p:nvPr/>
        </p:nvSpPr>
        <p:spPr bwMode="auto">
          <a:xfrm>
            <a:off x="4419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57" name="Rectangle 89"/>
          <p:cNvSpPr>
            <a:spLocks noChangeArrowheads="1"/>
          </p:cNvSpPr>
          <p:nvPr/>
        </p:nvSpPr>
        <p:spPr bwMode="auto">
          <a:xfrm>
            <a:off x="5029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58" name="Rectangle 90"/>
          <p:cNvSpPr>
            <a:spLocks noChangeArrowheads="1"/>
          </p:cNvSpPr>
          <p:nvPr/>
        </p:nvSpPr>
        <p:spPr bwMode="auto">
          <a:xfrm>
            <a:off x="5638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59" name="Rectangle 91"/>
          <p:cNvSpPr>
            <a:spLocks noChangeArrowheads="1"/>
          </p:cNvSpPr>
          <p:nvPr/>
        </p:nvSpPr>
        <p:spPr bwMode="auto">
          <a:xfrm>
            <a:off x="44196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60" name="Text Box 92"/>
          <p:cNvSpPr txBox="1">
            <a:spLocks noChangeArrowheads="1"/>
          </p:cNvSpPr>
          <p:nvPr/>
        </p:nvSpPr>
        <p:spPr bwMode="auto">
          <a:xfrm>
            <a:off x="6248400" y="1143000"/>
            <a:ext cx="2895600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 2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/>
            </a:r>
            <a:br>
              <a:rPr lang="en-US"/>
            </a:b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C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X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{(1,1),…,(3,3)}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???</a:t>
            </a:r>
          </a:p>
        </p:txBody>
      </p:sp>
      <p:sp>
        <p:nvSpPr>
          <p:cNvPr id="775261" name="Text Box 93"/>
          <p:cNvSpPr txBox="1">
            <a:spLocks noChangeArrowheads="1"/>
          </p:cNvSpPr>
          <p:nvPr/>
        </p:nvSpPr>
        <p:spPr bwMode="auto">
          <a:xfrm>
            <a:off x="0" y="1219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 baseline="30000"/>
              <a:t>8</a:t>
            </a:r>
            <a:r>
              <a:rPr lang="en-US"/>
              <a:t>=3</a:t>
            </a:r>
          </a:p>
        </p:txBody>
      </p:sp>
      <p:sp>
        <p:nvSpPr>
          <p:cNvPr id="775262" name="Text Box 94"/>
          <p:cNvSpPr txBox="1">
            <a:spLocks noChangeArrowheads="1"/>
          </p:cNvSpPr>
          <p:nvPr/>
        </p:nvSpPr>
        <p:spPr bwMode="auto">
          <a:xfrm>
            <a:off x="0" y="1752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2</a:t>
            </a:r>
            <a:r>
              <a:rPr lang="en-US" baseline="30000"/>
              <a:t>2</a:t>
            </a:r>
            <a:r>
              <a:rPr lang="en-US"/>
              <a:t>=8</a:t>
            </a:r>
          </a:p>
        </p:txBody>
      </p:sp>
      <p:sp>
        <p:nvSpPr>
          <p:cNvPr id="775263" name="Text Box 95"/>
          <p:cNvSpPr txBox="1">
            <a:spLocks noChangeArrowheads="1"/>
          </p:cNvSpPr>
          <p:nvPr/>
        </p:nvSpPr>
        <p:spPr bwMode="auto">
          <a:xfrm>
            <a:off x="0" y="22240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 baseline="30000"/>
              <a:t>2</a:t>
            </a:r>
            <a:r>
              <a:rPr lang="en-US"/>
              <a:t>=6</a:t>
            </a:r>
          </a:p>
        </p:txBody>
      </p:sp>
      <p:sp>
        <p:nvSpPr>
          <p:cNvPr id="775264" name="Text Box 96"/>
          <p:cNvSpPr txBox="1">
            <a:spLocks noChangeArrowheads="1"/>
          </p:cNvSpPr>
          <p:nvPr/>
        </p:nvSpPr>
        <p:spPr bwMode="auto">
          <a:xfrm>
            <a:off x="0" y="2514600"/>
            <a:ext cx="914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 baseline="30000"/>
              <a:t>7</a:t>
            </a:r>
            <a:r>
              <a:rPr lang="en-US"/>
              <a:t>=9</a:t>
            </a:r>
          </a:p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775265" name="Text Box 97"/>
          <p:cNvSpPr txBox="1">
            <a:spLocks noChangeArrowheads="1"/>
          </p:cNvSpPr>
          <p:nvPr/>
        </p:nvSpPr>
        <p:spPr bwMode="auto">
          <a:xfrm>
            <a:off x="533400" y="3952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5</a:t>
            </a:r>
            <a:r>
              <a:rPr lang="en-US"/>
              <a:t>=4</a:t>
            </a:r>
          </a:p>
        </p:txBody>
      </p:sp>
      <p:sp>
        <p:nvSpPr>
          <p:cNvPr id="775266" name="Text Box 98"/>
          <p:cNvSpPr txBox="1">
            <a:spLocks noChangeArrowheads="1"/>
          </p:cNvSpPr>
          <p:nvPr/>
        </p:nvSpPr>
        <p:spPr bwMode="auto">
          <a:xfrm>
            <a:off x="533400" y="7000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=9</a:t>
            </a:r>
          </a:p>
        </p:txBody>
      </p:sp>
      <p:sp>
        <p:nvSpPr>
          <p:cNvPr id="775267" name="Text Box 99"/>
          <p:cNvSpPr txBox="1">
            <a:spLocks noChangeArrowheads="1"/>
          </p:cNvSpPr>
          <p:nvPr/>
        </p:nvSpPr>
        <p:spPr bwMode="auto">
          <a:xfrm>
            <a:off x="12954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2</a:t>
            </a:r>
            <a:r>
              <a:rPr lang="en-US" baseline="30000"/>
              <a:t>8</a:t>
            </a:r>
            <a:r>
              <a:rPr lang="en-US"/>
              <a:t>=4</a:t>
            </a:r>
          </a:p>
        </p:txBody>
      </p:sp>
      <p:sp>
        <p:nvSpPr>
          <p:cNvPr id="775268" name="Text Box 100"/>
          <p:cNvSpPr txBox="1">
            <a:spLocks noChangeArrowheads="1"/>
          </p:cNvSpPr>
          <p:nvPr/>
        </p:nvSpPr>
        <p:spPr bwMode="auto">
          <a:xfrm>
            <a:off x="20574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8</a:t>
            </a:r>
            <a:r>
              <a:rPr lang="en-US"/>
              <a:t>=1</a:t>
            </a:r>
          </a:p>
        </p:txBody>
      </p:sp>
      <p:sp>
        <p:nvSpPr>
          <p:cNvPr id="775269" name="Text Box 101"/>
          <p:cNvSpPr txBox="1">
            <a:spLocks noChangeArrowheads="1"/>
          </p:cNvSpPr>
          <p:nvPr/>
        </p:nvSpPr>
        <p:spPr bwMode="auto">
          <a:xfrm>
            <a:off x="2057400" y="3952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3</a:t>
            </a:r>
            <a:r>
              <a:rPr lang="en-US"/>
              <a:t>=8</a:t>
            </a:r>
          </a:p>
        </p:txBody>
      </p:sp>
      <p:sp>
        <p:nvSpPr>
          <p:cNvPr id="775270" name="Text Box 102"/>
          <p:cNvSpPr txBox="1">
            <a:spLocks noChangeArrowheads="1"/>
          </p:cNvSpPr>
          <p:nvPr/>
        </p:nvSpPr>
        <p:spPr bwMode="auto">
          <a:xfrm>
            <a:off x="2057400" y="904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9</a:t>
            </a:r>
            <a:r>
              <a:rPr lang="en-US"/>
              <a:t>=5</a:t>
            </a:r>
          </a:p>
        </p:txBody>
      </p:sp>
      <p:sp>
        <p:nvSpPr>
          <p:cNvPr id="775271" name="Text Box 103"/>
          <p:cNvSpPr txBox="1">
            <a:spLocks noChangeArrowheads="1"/>
          </p:cNvSpPr>
          <p:nvPr/>
        </p:nvSpPr>
        <p:spPr bwMode="auto">
          <a:xfrm>
            <a:off x="2819400" y="609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F37C550-CE22-4FB5-A206-955304F4C79C}" type="slidenum">
              <a:rPr lang="en-US"/>
              <a:pPr/>
              <a:t>56</a:t>
            </a:fld>
            <a:endParaRPr lang="en-US"/>
          </a:p>
        </p:txBody>
      </p:sp>
      <p:sp>
        <p:nvSpPr>
          <p:cNvPr id="773122" name="Rectangle 2"/>
          <p:cNvSpPr>
            <a:spLocks noChangeArrowheads="1"/>
          </p:cNvSpPr>
          <p:nvPr/>
        </p:nvSpPr>
        <p:spPr bwMode="auto">
          <a:xfrm>
            <a:off x="762000" y="1066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73123" name="Rectangle 3"/>
          <p:cNvSpPr>
            <a:spLocks noChangeArrowheads="1"/>
          </p:cNvSpPr>
          <p:nvPr/>
        </p:nvSpPr>
        <p:spPr bwMode="auto">
          <a:xfrm>
            <a:off x="1371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1981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3125" name="Rectangle 5"/>
          <p:cNvSpPr>
            <a:spLocks noChangeArrowheads="1"/>
          </p:cNvSpPr>
          <p:nvPr/>
        </p:nvSpPr>
        <p:spPr bwMode="auto">
          <a:xfrm>
            <a:off x="762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26" name="Rectangle 6"/>
          <p:cNvSpPr>
            <a:spLocks noChangeArrowheads="1"/>
          </p:cNvSpPr>
          <p:nvPr/>
        </p:nvSpPr>
        <p:spPr bwMode="auto">
          <a:xfrm>
            <a:off x="1371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27" name="Rectangle 7"/>
          <p:cNvSpPr>
            <a:spLocks noChangeArrowheads="1"/>
          </p:cNvSpPr>
          <p:nvPr/>
        </p:nvSpPr>
        <p:spPr bwMode="auto">
          <a:xfrm>
            <a:off x="1981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28" name="Rectangle 8"/>
          <p:cNvSpPr>
            <a:spLocks noChangeArrowheads="1"/>
          </p:cNvSpPr>
          <p:nvPr/>
        </p:nvSpPr>
        <p:spPr bwMode="auto">
          <a:xfrm>
            <a:off x="762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29" name="Rectangle 9"/>
          <p:cNvSpPr>
            <a:spLocks noChangeArrowheads="1"/>
          </p:cNvSpPr>
          <p:nvPr/>
        </p:nvSpPr>
        <p:spPr bwMode="auto">
          <a:xfrm>
            <a:off x="1371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30" name="Rectangle 10"/>
          <p:cNvSpPr>
            <a:spLocks noChangeArrowheads="1"/>
          </p:cNvSpPr>
          <p:nvPr/>
        </p:nvSpPr>
        <p:spPr bwMode="auto">
          <a:xfrm>
            <a:off x="1981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31" name="Rectangle 11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32" name="Rectangle 12"/>
          <p:cNvSpPr>
            <a:spLocks noChangeArrowheads="1"/>
          </p:cNvSpPr>
          <p:nvPr/>
        </p:nvSpPr>
        <p:spPr bwMode="auto">
          <a:xfrm>
            <a:off x="762000" y="2895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3133" name="Rectangle 13"/>
          <p:cNvSpPr>
            <a:spLocks noChangeArrowheads="1"/>
          </p:cNvSpPr>
          <p:nvPr/>
        </p:nvSpPr>
        <p:spPr bwMode="auto">
          <a:xfrm>
            <a:off x="1371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3134" name="Rectangle 14"/>
          <p:cNvSpPr>
            <a:spLocks noChangeArrowheads="1"/>
          </p:cNvSpPr>
          <p:nvPr/>
        </p:nvSpPr>
        <p:spPr bwMode="auto">
          <a:xfrm>
            <a:off x="1981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35" name="Rectangle 15"/>
          <p:cNvSpPr>
            <a:spLocks noChangeArrowheads="1"/>
          </p:cNvSpPr>
          <p:nvPr/>
        </p:nvSpPr>
        <p:spPr bwMode="auto">
          <a:xfrm>
            <a:off x="762000" y="35052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36" name="Rectangle 16"/>
          <p:cNvSpPr>
            <a:spLocks noChangeArrowheads="1"/>
          </p:cNvSpPr>
          <p:nvPr/>
        </p:nvSpPr>
        <p:spPr bwMode="auto">
          <a:xfrm>
            <a:off x="1371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37" name="Rectangle 17"/>
          <p:cNvSpPr>
            <a:spLocks noChangeArrowheads="1"/>
          </p:cNvSpPr>
          <p:nvPr/>
        </p:nvSpPr>
        <p:spPr bwMode="auto">
          <a:xfrm>
            <a:off x="1981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3138" name="Rectangle 18"/>
          <p:cNvSpPr>
            <a:spLocks noChangeArrowheads="1"/>
          </p:cNvSpPr>
          <p:nvPr/>
        </p:nvSpPr>
        <p:spPr bwMode="auto">
          <a:xfrm>
            <a:off x="762000" y="4114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39" name="Rectangle 19"/>
          <p:cNvSpPr>
            <a:spLocks noChangeArrowheads="1"/>
          </p:cNvSpPr>
          <p:nvPr/>
        </p:nvSpPr>
        <p:spPr bwMode="auto">
          <a:xfrm>
            <a:off x="1371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40" name="Rectangle 20"/>
          <p:cNvSpPr>
            <a:spLocks noChangeArrowheads="1"/>
          </p:cNvSpPr>
          <p:nvPr/>
        </p:nvSpPr>
        <p:spPr bwMode="auto">
          <a:xfrm>
            <a:off x="1981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41" name="Rectangle 21"/>
          <p:cNvSpPr>
            <a:spLocks noChangeArrowheads="1"/>
          </p:cNvSpPr>
          <p:nvPr/>
        </p:nvSpPr>
        <p:spPr bwMode="auto">
          <a:xfrm>
            <a:off x="762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42" name="Rectangle 22"/>
          <p:cNvSpPr>
            <a:spLocks noChangeArrowheads="1"/>
          </p:cNvSpPr>
          <p:nvPr/>
        </p:nvSpPr>
        <p:spPr bwMode="auto">
          <a:xfrm>
            <a:off x="762000" y="4724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43" name="Rectangle 23"/>
          <p:cNvSpPr>
            <a:spLocks noChangeArrowheads="1"/>
          </p:cNvSpPr>
          <p:nvPr/>
        </p:nvSpPr>
        <p:spPr bwMode="auto">
          <a:xfrm>
            <a:off x="1371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44" name="Rectangle 24"/>
          <p:cNvSpPr>
            <a:spLocks noChangeArrowheads="1"/>
          </p:cNvSpPr>
          <p:nvPr/>
        </p:nvSpPr>
        <p:spPr bwMode="auto">
          <a:xfrm>
            <a:off x="1981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45" name="Rectangle 25"/>
          <p:cNvSpPr>
            <a:spLocks noChangeArrowheads="1"/>
          </p:cNvSpPr>
          <p:nvPr/>
        </p:nvSpPr>
        <p:spPr bwMode="auto">
          <a:xfrm>
            <a:off x="762000" y="5334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46" name="Rectangle 26"/>
          <p:cNvSpPr>
            <a:spLocks noChangeArrowheads="1"/>
          </p:cNvSpPr>
          <p:nvPr/>
        </p:nvSpPr>
        <p:spPr bwMode="auto">
          <a:xfrm>
            <a:off x="1371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47" name="Rectangle 27"/>
          <p:cNvSpPr>
            <a:spLocks noChangeArrowheads="1"/>
          </p:cNvSpPr>
          <p:nvPr/>
        </p:nvSpPr>
        <p:spPr bwMode="auto">
          <a:xfrm>
            <a:off x="1981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73148" name="Rectangle 28"/>
          <p:cNvSpPr>
            <a:spLocks noChangeArrowheads="1"/>
          </p:cNvSpPr>
          <p:nvPr/>
        </p:nvSpPr>
        <p:spPr bwMode="auto">
          <a:xfrm>
            <a:off x="762000" y="5943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3149" name="Rectangle 29"/>
          <p:cNvSpPr>
            <a:spLocks noChangeArrowheads="1"/>
          </p:cNvSpPr>
          <p:nvPr/>
        </p:nvSpPr>
        <p:spPr bwMode="auto">
          <a:xfrm>
            <a:off x="1371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50" name="Rectangle 30"/>
          <p:cNvSpPr>
            <a:spLocks noChangeArrowheads="1"/>
          </p:cNvSpPr>
          <p:nvPr/>
        </p:nvSpPr>
        <p:spPr bwMode="auto">
          <a:xfrm>
            <a:off x="1981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51" name="Rectangle 31"/>
          <p:cNvSpPr>
            <a:spLocks noChangeArrowheads="1"/>
          </p:cNvSpPr>
          <p:nvPr/>
        </p:nvSpPr>
        <p:spPr bwMode="auto">
          <a:xfrm>
            <a:off x="762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52" name="Rectangle 32"/>
          <p:cNvSpPr>
            <a:spLocks noChangeArrowheads="1"/>
          </p:cNvSpPr>
          <p:nvPr/>
        </p:nvSpPr>
        <p:spPr bwMode="auto">
          <a:xfrm>
            <a:off x="2590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53" name="Rectangle 33"/>
          <p:cNvSpPr>
            <a:spLocks noChangeArrowheads="1"/>
          </p:cNvSpPr>
          <p:nvPr/>
        </p:nvSpPr>
        <p:spPr bwMode="auto">
          <a:xfrm>
            <a:off x="3200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54" name="Rectangle 34"/>
          <p:cNvSpPr>
            <a:spLocks noChangeArrowheads="1"/>
          </p:cNvSpPr>
          <p:nvPr/>
        </p:nvSpPr>
        <p:spPr bwMode="auto">
          <a:xfrm>
            <a:off x="3810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55" name="Rectangle 35"/>
          <p:cNvSpPr>
            <a:spLocks noChangeArrowheads="1"/>
          </p:cNvSpPr>
          <p:nvPr/>
        </p:nvSpPr>
        <p:spPr bwMode="auto">
          <a:xfrm>
            <a:off x="2590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56" name="Rectangle 36"/>
          <p:cNvSpPr>
            <a:spLocks noChangeArrowheads="1"/>
          </p:cNvSpPr>
          <p:nvPr/>
        </p:nvSpPr>
        <p:spPr bwMode="auto">
          <a:xfrm>
            <a:off x="32004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57" name="Rectangle 37"/>
          <p:cNvSpPr>
            <a:spLocks noChangeArrowheads="1"/>
          </p:cNvSpPr>
          <p:nvPr/>
        </p:nvSpPr>
        <p:spPr bwMode="auto">
          <a:xfrm>
            <a:off x="3810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58" name="Rectangle 38"/>
          <p:cNvSpPr>
            <a:spLocks noChangeArrowheads="1"/>
          </p:cNvSpPr>
          <p:nvPr/>
        </p:nvSpPr>
        <p:spPr bwMode="auto">
          <a:xfrm>
            <a:off x="2590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59" name="Rectangle 39"/>
          <p:cNvSpPr>
            <a:spLocks noChangeArrowheads="1"/>
          </p:cNvSpPr>
          <p:nvPr/>
        </p:nvSpPr>
        <p:spPr bwMode="auto">
          <a:xfrm>
            <a:off x="32004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60" name="Rectangle 40"/>
          <p:cNvSpPr>
            <a:spLocks noChangeArrowheads="1"/>
          </p:cNvSpPr>
          <p:nvPr/>
        </p:nvSpPr>
        <p:spPr bwMode="auto">
          <a:xfrm>
            <a:off x="3810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3161" name="Rectangle 41"/>
          <p:cNvSpPr>
            <a:spLocks noChangeArrowheads="1"/>
          </p:cNvSpPr>
          <p:nvPr/>
        </p:nvSpPr>
        <p:spPr bwMode="auto">
          <a:xfrm>
            <a:off x="25908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62" name="Rectangle 42"/>
          <p:cNvSpPr>
            <a:spLocks noChangeArrowheads="1"/>
          </p:cNvSpPr>
          <p:nvPr/>
        </p:nvSpPr>
        <p:spPr bwMode="auto">
          <a:xfrm>
            <a:off x="2590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3163" name="Rectangle 43"/>
          <p:cNvSpPr>
            <a:spLocks noChangeArrowheads="1"/>
          </p:cNvSpPr>
          <p:nvPr/>
        </p:nvSpPr>
        <p:spPr bwMode="auto">
          <a:xfrm>
            <a:off x="3200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64" name="Rectangle 44"/>
          <p:cNvSpPr>
            <a:spLocks noChangeArrowheads="1"/>
          </p:cNvSpPr>
          <p:nvPr/>
        </p:nvSpPr>
        <p:spPr bwMode="auto">
          <a:xfrm>
            <a:off x="3810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65" name="Rectangle 45"/>
          <p:cNvSpPr>
            <a:spLocks noChangeArrowheads="1"/>
          </p:cNvSpPr>
          <p:nvPr/>
        </p:nvSpPr>
        <p:spPr bwMode="auto">
          <a:xfrm>
            <a:off x="2590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66" name="Rectangle 46"/>
          <p:cNvSpPr>
            <a:spLocks noChangeArrowheads="1"/>
          </p:cNvSpPr>
          <p:nvPr/>
        </p:nvSpPr>
        <p:spPr bwMode="auto">
          <a:xfrm>
            <a:off x="3200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67" name="Rectangle 47"/>
          <p:cNvSpPr>
            <a:spLocks noChangeArrowheads="1"/>
          </p:cNvSpPr>
          <p:nvPr/>
        </p:nvSpPr>
        <p:spPr bwMode="auto">
          <a:xfrm>
            <a:off x="3810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68" name="Rectangle 48"/>
          <p:cNvSpPr>
            <a:spLocks noChangeArrowheads="1"/>
          </p:cNvSpPr>
          <p:nvPr/>
        </p:nvSpPr>
        <p:spPr bwMode="auto">
          <a:xfrm>
            <a:off x="2590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69" name="Rectangle 49"/>
          <p:cNvSpPr>
            <a:spLocks noChangeArrowheads="1"/>
          </p:cNvSpPr>
          <p:nvPr/>
        </p:nvSpPr>
        <p:spPr bwMode="auto">
          <a:xfrm>
            <a:off x="3200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3170" name="Rectangle 50"/>
          <p:cNvSpPr>
            <a:spLocks noChangeArrowheads="1"/>
          </p:cNvSpPr>
          <p:nvPr/>
        </p:nvSpPr>
        <p:spPr bwMode="auto">
          <a:xfrm>
            <a:off x="3810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71" name="Rectangle 51"/>
          <p:cNvSpPr>
            <a:spLocks noChangeArrowheads="1"/>
          </p:cNvSpPr>
          <p:nvPr/>
        </p:nvSpPr>
        <p:spPr bwMode="auto">
          <a:xfrm>
            <a:off x="25908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72" name="Rectangle 52"/>
          <p:cNvSpPr>
            <a:spLocks noChangeArrowheads="1"/>
          </p:cNvSpPr>
          <p:nvPr/>
        </p:nvSpPr>
        <p:spPr bwMode="auto">
          <a:xfrm>
            <a:off x="2590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73" name="Rectangle 53"/>
          <p:cNvSpPr>
            <a:spLocks noChangeArrowheads="1"/>
          </p:cNvSpPr>
          <p:nvPr/>
        </p:nvSpPr>
        <p:spPr bwMode="auto">
          <a:xfrm>
            <a:off x="3200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74" name="Rectangle 54"/>
          <p:cNvSpPr>
            <a:spLocks noChangeArrowheads="1"/>
          </p:cNvSpPr>
          <p:nvPr/>
        </p:nvSpPr>
        <p:spPr bwMode="auto">
          <a:xfrm>
            <a:off x="3810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75" name="Rectangle 55"/>
          <p:cNvSpPr>
            <a:spLocks noChangeArrowheads="1"/>
          </p:cNvSpPr>
          <p:nvPr/>
        </p:nvSpPr>
        <p:spPr bwMode="auto">
          <a:xfrm>
            <a:off x="2590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76" name="Rectangle 56"/>
          <p:cNvSpPr>
            <a:spLocks noChangeArrowheads="1"/>
          </p:cNvSpPr>
          <p:nvPr/>
        </p:nvSpPr>
        <p:spPr bwMode="auto">
          <a:xfrm>
            <a:off x="3200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77" name="Rectangle 57"/>
          <p:cNvSpPr>
            <a:spLocks noChangeArrowheads="1"/>
          </p:cNvSpPr>
          <p:nvPr/>
        </p:nvSpPr>
        <p:spPr bwMode="auto">
          <a:xfrm>
            <a:off x="3810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73178" name="Rectangle 58"/>
          <p:cNvSpPr>
            <a:spLocks noChangeArrowheads="1"/>
          </p:cNvSpPr>
          <p:nvPr/>
        </p:nvSpPr>
        <p:spPr bwMode="auto">
          <a:xfrm>
            <a:off x="2590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79" name="Rectangle 59"/>
          <p:cNvSpPr>
            <a:spLocks noChangeArrowheads="1"/>
          </p:cNvSpPr>
          <p:nvPr/>
        </p:nvSpPr>
        <p:spPr bwMode="auto">
          <a:xfrm>
            <a:off x="3200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80" name="Rectangle 60"/>
          <p:cNvSpPr>
            <a:spLocks noChangeArrowheads="1"/>
          </p:cNvSpPr>
          <p:nvPr/>
        </p:nvSpPr>
        <p:spPr bwMode="auto">
          <a:xfrm>
            <a:off x="3810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3181" name="Rectangle 61"/>
          <p:cNvSpPr>
            <a:spLocks noChangeArrowheads="1"/>
          </p:cNvSpPr>
          <p:nvPr/>
        </p:nvSpPr>
        <p:spPr bwMode="auto">
          <a:xfrm>
            <a:off x="25908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82" name="Rectangle 62"/>
          <p:cNvSpPr>
            <a:spLocks noChangeArrowheads="1"/>
          </p:cNvSpPr>
          <p:nvPr/>
        </p:nvSpPr>
        <p:spPr bwMode="auto">
          <a:xfrm>
            <a:off x="4419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83" name="Rectangle 63"/>
          <p:cNvSpPr>
            <a:spLocks noChangeArrowheads="1"/>
          </p:cNvSpPr>
          <p:nvPr/>
        </p:nvSpPr>
        <p:spPr bwMode="auto">
          <a:xfrm>
            <a:off x="5029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84" name="Rectangle 64"/>
          <p:cNvSpPr>
            <a:spLocks noChangeArrowheads="1"/>
          </p:cNvSpPr>
          <p:nvPr/>
        </p:nvSpPr>
        <p:spPr bwMode="auto">
          <a:xfrm>
            <a:off x="5638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85" name="Rectangle 65"/>
          <p:cNvSpPr>
            <a:spLocks noChangeArrowheads="1"/>
          </p:cNvSpPr>
          <p:nvPr/>
        </p:nvSpPr>
        <p:spPr bwMode="auto">
          <a:xfrm>
            <a:off x="4419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86" name="Rectangle 66"/>
          <p:cNvSpPr>
            <a:spLocks noChangeArrowheads="1"/>
          </p:cNvSpPr>
          <p:nvPr/>
        </p:nvSpPr>
        <p:spPr bwMode="auto">
          <a:xfrm>
            <a:off x="5029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3187" name="Rectangle 67"/>
          <p:cNvSpPr>
            <a:spLocks noChangeArrowheads="1"/>
          </p:cNvSpPr>
          <p:nvPr/>
        </p:nvSpPr>
        <p:spPr bwMode="auto">
          <a:xfrm>
            <a:off x="5638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88" name="Rectangle 68"/>
          <p:cNvSpPr>
            <a:spLocks noChangeArrowheads="1"/>
          </p:cNvSpPr>
          <p:nvPr/>
        </p:nvSpPr>
        <p:spPr bwMode="auto">
          <a:xfrm>
            <a:off x="4419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89" name="Rectangle 69"/>
          <p:cNvSpPr>
            <a:spLocks noChangeArrowheads="1"/>
          </p:cNvSpPr>
          <p:nvPr/>
        </p:nvSpPr>
        <p:spPr bwMode="auto">
          <a:xfrm>
            <a:off x="5029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90" name="Rectangle 70"/>
          <p:cNvSpPr>
            <a:spLocks noChangeArrowheads="1"/>
          </p:cNvSpPr>
          <p:nvPr/>
        </p:nvSpPr>
        <p:spPr bwMode="auto">
          <a:xfrm>
            <a:off x="5638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3191" name="Rectangle 71"/>
          <p:cNvSpPr>
            <a:spLocks noChangeArrowheads="1"/>
          </p:cNvSpPr>
          <p:nvPr/>
        </p:nvSpPr>
        <p:spPr bwMode="auto">
          <a:xfrm>
            <a:off x="44196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92" name="Rectangle 72"/>
          <p:cNvSpPr>
            <a:spLocks noChangeArrowheads="1"/>
          </p:cNvSpPr>
          <p:nvPr/>
        </p:nvSpPr>
        <p:spPr bwMode="auto">
          <a:xfrm>
            <a:off x="4419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93" name="Rectangle 73"/>
          <p:cNvSpPr>
            <a:spLocks noChangeArrowheads="1"/>
          </p:cNvSpPr>
          <p:nvPr/>
        </p:nvSpPr>
        <p:spPr bwMode="auto">
          <a:xfrm>
            <a:off x="5029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94" name="Rectangle 74"/>
          <p:cNvSpPr>
            <a:spLocks noChangeArrowheads="1"/>
          </p:cNvSpPr>
          <p:nvPr/>
        </p:nvSpPr>
        <p:spPr bwMode="auto">
          <a:xfrm>
            <a:off x="563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95" name="Rectangle 75"/>
          <p:cNvSpPr>
            <a:spLocks noChangeArrowheads="1"/>
          </p:cNvSpPr>
          <p:nvPr/>
        </p:nvSpPr>
        <p:spPr bwMode="auto">
          <a:xfrm>
            <a:off x="4419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96" name="Rectangle 76"/>
          <p:cNvSpPr>
            <a:spLocks noChangeArrowheads="1"/>
          </p:cNvSpPr>
          <p:nvPr/>
        </p:nvSpPr>
        <p:spPr bwMode="auto">
          <a:xfrm>
            <a:off x="5029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97" name="Rectangle 77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98" name="Rectangle 78"/>
          <p:cNvSpPr>
            <a:spLocks noChangeArrowheads="1"/>
          </p:cNvSpPr>
          <p:nvPr/>
        </p:nvSpPr>
        <p:spPr bwMode="auto">
          <a:xfrm>
            <a:off x="4419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99" name="Rectangle 79"/>
          <p:cNvSpPr>
            <a:spLocks noChangeArrowheads="1"/>
          </p:cNvSpPr>
          <p:nvPr/>
        </p:nvSpPr>
        <p:spPr bwMode="auto">
          <a:xfrm>
            <a:off x="5029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3200" name="Rectangle 80"/>
          <p:cNvSpPr>
            <a:spLocks noChangeArrowheads="1"/>
          </p:cNvSpPr>
          <p:nvPr/>
        </p:nvSpPr>
        <p:spPr bwMode="auto">
          <a:xfrm>
            <a:off x="5638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201" name="Rectangle 81"/>
          <p:cNvSpPr>
            <a:spLocks noChangeArrowheads="1"/>
          </p:cNvSpPr>
          <p:nvPr/>
        </p:nvSpPr>
        <p:spPr bwMode="auto">
          <a:xfrm>
            <a:off x="44196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202" name="Rectangle 82"/>
          <p:cNvSpPr>
            <a:spLocks noChangeArrowheads="1"/>
          </p:cNvSpPr>
          <p:nvPr/>
        </p:nvSpPr>
        <p:spPr bwMode="auto">
          <a:xfrm>
            <a:off x="4419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73203" name="Rectangle 83"/>
          <p:cNvSpPr>
            <a:spLocks noChangeArrowheads="1"/>
          </p:cNvSpPr>
          <p:nvPr/>
        </p:nvSpPr>
        <p:spPr bwMode="auto">
          <a:xfrm>
            <a:off x="5029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204" name="Rectangle 84"/>
          <p:cNvSpPr>
            <a:spLocks noChangeArrowheads="1"/>
          </p:cNvSpPr>
          <p:nvPr/>
        </p:nvSpPr>
        <p:spPr bwMode="auto">
          <a:xfrm>
            <a:off x="5638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205" name="Rectangle 85"/>
          <p:cNvSpPr>
            <a:spLocks noChangeArrowheads="1"/>
          </p:cNvSpPr>
          <p:nvPr/>
        </p:nvSpPr>
        <p:spPr bwMode="auto">
          <a:xfrm>
            <a:off x="4419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206" name="Rectangle 86"/>
          <p:cNvSpPr>
            <a:spLocks noChangeArrowheads="1"/>
          </p:cNvSpPr>
          <p:nvPr/>
        </p:nvSpPr>
        <p:spPr bwMode="auto">
          <a:xfrm>
            <a:off x="5029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207" name="Rectangle 87"/>
          <p:cNvSpPr>
            <a:spLocks noChangeArrowheads="1"/>
          </p:cNvSpPr>
          <p:nvPr/>
        </p:nvSpPr>
        <p:spPr bwMode="auto">
          <a:xfrm>
            <a:off x="5638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208" name="Rectangle 88"/>
          <p:cNvSpPr>
            <a:spLocks noChangeArrowheads="1"/>
          </p:cNvSpPr>
          <p:nvPr/>
        </p:nvSpPr>
        <p:spPr bwMode="auto">
          <a:xfrm>
            <a:off x="4419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209" name="Rectangle 89"/>
          <p:cNvSpPr>
            <a:spLocks noChangeArrowheads="1"/>
          </p:cNvSpPr>
          <p:nvPr/>
        </p:nvSpPr>
        <p:spPr bwMode="auto">
          <a:xfrm>
            <a:off x="5029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210" name="Rectangle 90"/>
          <p:cNvSpPr>
            <a:spLocks noChangeArrowheads="1"/>
          </p:cNvSpPr>
          <p:nvPr/>
        </p:nvSpPr>
        <p:spPr bwMode="auto">
          <a:xfrm>
            <a:off x="5638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211" name="Rectangle 91"/>
          <p:cNvSpPr>
            <a:spLocks noChangeArrowheads="1"/>
          </p:cNvSpPr>
          <p:nvPr/>
        </p:nvSpPr>
        <p:spPr bwMode="auto">
          <a:xfrm>
            <a:off x="44196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212" name="Text Box 92"/>
          <p:cNvSpPr txBox="1">
            <a:spLocks noChangeArrowheads="1"/>
          </p:cNvSpPr>
          <p:nvPr/>
        </p:nvSpPr>
        <p:spPr bwMode="auto">
          <a:xfrm>
            <a:off x="6248400" y="1143000"/>
            <a:ext cx="2895600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 2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/>
            </a:r>
            <a:br>
              <a:rPr lang="en-US"/>
            </a:b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C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X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{(1,1),…,(3,3)}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???</a:t>
            </a:r>
          </a:p>
        </p:txBody>
      </p:sp>
      <p:sp>
        <p:nvSpPr>
          <p:cNvPr id="773214" name="Text Box 94"/>
          <p:cNvSpPr txBox="1">
            <a:spLocks noChangeArrowheads="1"/>
          </p:cNvSpPr>
          <p:nvPr/>
        </p:nvSpPr>
        <p:spPr bwMode="auto">
          <a:xfrm>
            <a:off x="0" y="1219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 baseline="30000"/>
              <a:t>8</a:t>
            </a:r>
            <a:r>
              <a:rPr lang="en-US"/>
              <a:t>=3</a:t>
            </a:r>
          </a:p>
        </p:txBody>
      </p:sp>
      <p:sp>
        <p:nvSpPr>
          <p:cNvPr id="773215" name="Text Box 95"/>
          <p:cNvSpPr txBox="1">
            <a:spLocks noChangeArrowheads="1"/>
          </p:cNvSpPr>
          <p:nvPr/>
        </p:nvSpPr>
        <p:spPr bwMode="auto">
          <a:xfrm>
            <a:off x="0" y="1752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2</a:t>
            </a:r>
            <a:r>
              <a:rPr lang="en-US" baseline="30000"/>
              <a:t>2</a:t>
            </a:r>
            <a:r>
              <a:rPr lang="en-US"/>
              <a:t>=8</a:t>
            </a:r>
          </a:p>
        </p:txBody>
      </p:sp>
      <p:sp>
        <p:nvSpPr>
          <p:cNvPr id="773216" name="Text Box 96"/>
          <p:cNvSpPr txBox="1">
            <a:spLocks noChangeArrowheads="1"/>
          </p:cNvSpPr>
          <p:nvPr/>
        </p:nvSpPr>
        <p:spPr bwMode="auto">
          <a:xfrm>
            <a:off x="0" y="22240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 baseline="30000"/>
              <a:t>2</a:t>
            </a:r>
            <a:r>
              <a:rPr lang="en-US"/>
              <a:t>=6</a:t>
            </a:r>
          </a:p>
        </p:txBody>
      </p:sp>
      <p:sp>
        <p:nvSpPr>
          <p:cNvPr id="773217" name="Text Box 97"/>
          <p:cNvSpPr txBox="1">
            <a:spLocks noChangeArrowheads="1"/>
          </p:cNvSpPr>
          <p:nvPr/>
        </p:nvSpPr>
        <p:spPr bwMode="auto">
          <a:xfrm>
            <a:off x="0" y="2514600"/>
            <a:ext cx="914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 baseline="30000"/>
              <a:t>7</a:t>
            </a:r>
            <a:r>
              <a:rPr lang="en-US"/>
              <a:t>=9</a:t>
            </a:r>
          </a:p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773218" name="Text Box 98"/>
          <p:cNvSpPr txBox="1">
            <a:spLocks noChangeArrowheads="1"/>
          </p:cNvSpPr>
          <p:nvPr/>
        </p:nvSpPr>
        <p:spPr bwMode="auto">
          <a:xfrm>
            <a:off x="533400" y="3952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5</a:t>
            </a:r>
            <a:r>
              <a:rPr lang="en-US"/>
              <a:t>=4</a:t>
            </a:r>
          </a:p>
        </p:txBody>
      </p:sp>
      <p:sp>
        <p:nvSpPr>
          <p:cNvPr id="773219" name="Text Box 99"/>
          <p:cNvSpPr txBox="1">
            <a:spLocks noChangeArrowheads="1"/>
          </p:cNvSpPr>
          <p:nvPr/>
        </p:nvSpPr>
        <p:spPr bwMode="auto">
          <a:xfrm>
            <a:off x="533400" y="7000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=9</a:t>
            </a:r>
          </a:p>
        </p:txBody>
      </p:sp>
      <p:sp>
        <p:nvSpPr>
          <p:cNvPr id="773220" name="Text Box 100"/>
          <p:cNvSpPr txBox="1">
            <a:spLocks noChangeArrowheads="1"/>
          </p:cNvSpPr>
          <p:nvPr/>
        </p:nvSpPr>
        <p:spPr bwMode="auto">
          <a:xfrm>
            <a:off x="12954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2</a:t>
            </a:r>
            <a:r>
              <a:rPr lang="en-US" baseline="30000"/>
              <a:t>8</a:t>
            </a:r>
            <a:r>
              <a:rPr lang="en-US"/>
              <a:t>=4</a:t>
            </a:r>
          </a:p>
        </p:txBody>
      </p:sp>
      <p:sp>
        <p:nvSpPr>
          <p:cNvPr id="773221" name="Text Box 101"/>
          <p:cNvSpPr txBox="1">
            <a:spLocks noChangeArrowheads="1"/>
          </p:cNvSpPr>
          <p:nvPr/>
        </p:nvSpPr>
        <p:spPr bwMode="auto">
          <a:xfrm>
            <a:off x="20574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8</a:t>
            </a:r>
            <a:r>
              <a:rPr lang="en-US"/>
              <a:t>=1</a:t>
            </a:r>
          </a:p>
        </p:txBody>
      </p:sp>
      <p:sp>
        <p:nvSpPr>
          <p:cNvPr id="773222" name="Text Box 102"/>
          <p:cNvSpPr txBox="1">
            <a:spLocks noChangeArrowheads="1"/>
          </p:cNvSpPr>
          <p:nvPr/>
        </p:nvSpPr>
        <p:spPr bwMode="auto">
          <a:xfrm>
            <a:off x="2057400" y="3952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3</a:t>
            </a:r>
            <a:r>
              <a:rPr lang="en-US"/>
              <a:t>=8</a:t>
            </a:r>
          </a:p>
        </p:txBody>
      </p:sp>
      <p:sp>
        <p:nvSpPr>
          <p:cNvPr id="773223" name="Text Box 103"/>
          <p:cNvSpPr txBox="1">
            <a:spLocks noChangeArrowheads="1"/>
          </p:cNvSpPr>
          <p:nvPr/>
        </p:nvSpPr>
        <p:spPr bwMode="auto">
          <a:xfrm>
            <a:off x="2057400" y="904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9</a:t>
            </a:r>
            <a:r>
              <a:rPr lang="en-US"/>
              <a:t>=5</a:t>
            </a:r>
          </a:p>
        </p:txBody>
      </p:sp>
      <p:sp>
        <p:nvSpPr>
          <p:cNvPr id="773224" name="Text Box 104"/>
          <p:cNvSpPr txBox="1">
            <a:spLocks noChangeArrowheads="1"/>
          </p:cNvSpPr>
          <p:nvPr/>
        </p:nvSpPr>
        <p:spPr bwMode="auto">
          <a:xfrm>
            <a:off x="2819400" y="609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773225" name="Rectangle 105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solidFill>
            <a:srgbClr val="99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993300"/>
                </a:solidFill>
              </a:rPr>
              <a:t>X</a:t>
            </a:r>
            <a:r>
              <a:rPr lang="en-US" sz="2400" b="1" baseline="-25000">
                <a:solidFill>
                  <a:srgbClr val="993300"/>
                </a:solidFill>
              </a:rPr>
              <a:t>1</a:t>
            </a:r>
            <a:r>
              <a:rPr lang="en-US" sz="2400" b="1" baseline="30000">
                <a:solidFill>
                  <a:srgbClr val="993300"/>
                </a:solidFill>
              </a:rPr>
              <a:t>8</a:t>
            </a:r>
            <a:r>
              <a:rPr lang="en-US" sz="2400" b="1">
                <a:solidFill>
                  <a:srgbClr val="993300"/>
                </a:solidFill>
              </a:rPr>
              <a:t> = (1,3)</a:t>
            </a:r>
            <a:endParaRPr lang="en-US" sz="2400" b="1" baseline="3000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DC99023-14C2-4487-BF46-533399DD8C24}" type="slidenum">
              <a:rPr lang="en-US"/>
              <a:pPr/>
              <a:t>57</a:t>
            </a:fld>
            <a:endParaRPr lang="en-US"/>
          </a:p>
        </p:txBody>
      </p:sp>
      <p:sp>
        <p:nvSpPr>
          <p:cNvPr id="776194" name="Rectangle 2"/>
          <p:cNvSpPr>
            <a:spLocks noChangeArrowheads="1"/>
          </p:cNvSpPr>
          <p:nvPr/>
        </p:nvSpPr>
        <p:spPr bwMode="auto">
          <a:xfrm>
            <a:off x="762000" y="1066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76195" name="Rectangle 3"/>
          <p:cNvSpPr>
            <a:spLocks noChangeArrowheads="1"/>
          </p:cNvSpPr>
          <p:nvPr/>
        </p:nvSpPr>
        <p:spPr bwMode="auto">
          <a:xfrm>
            <a:off x="1371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196" name="Rectangle 4"/>
          <p:cNvSpPr>
            <a:spLocks noChangeArrowheads="1"/>
          </p:cNvSpPr>
          <p:nvPr/>
        </p:nvSpPr>
        <p:spPr bwMode="auto">
          <a:xfrm>
            <a:off x="1981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762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198" name="Rectangle 6"/>
          <p:cNvSpPr>
            <a:spLocks noChangeArrowheads="1"/>
          </p:cNvSpPr>
          <p:nvPr/>
        </p:nvSpPr>
        <p:spPr bwMode="auto">
          <a:xfrm>
            <a:off x="1371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199" name="Rectangle 7"/>
          <p:cNvSpPr>
            <a:spLocks noChangeArrowheads="1"/>
          </p:cNvSpPr>
          <p:nvPr/>
        </p:nvSpPr>
        <p:spPr bwMode="auto">
          <a:xfrm>
            <a:off x="1981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00" name="Rectangle 8"/>
          <p:cNvSpPr>
            <a:spLocks noChangeArrowheads="1"/>
          </p:cNvSpPr>
          <p:nvPr/>
        </p:nvSpPr>
        <p:spPr bwMode="auto">
          <a:xfrm>
            <a:off x="762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01" name="Rectangle 9"/>
          <p:cNvSpPr>
            <a:spLocks noChangeArrowheads="1"/>
          </p:cNvSpPr>
          <p:nvPr/>
        </p:nvSpPr>
        <p:spPr bwMode="auto">
          <a:xfrm>
            <a:off x="1371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02" name="Rectangle 10"/>
          <p:cNvSpPr>
            <a:spLocks noChangeArrowheads="1"/>
          </p:cNvSpPr>
          <p:nvPr/>
        </p:nvSpPr>
        <p:spPr bwMode="auto">
          <a:xfrm>
            <a:off x="1981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03" name="Rectangle 11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04" name="Rectangle 12"/>
          <p:cNvSpPr>
            <a:spLocks noChangeArrowheads="1"/>
          </p:cNvSpPr>
          <p:nvPr/>
        </p:nvSpPr>
        <p:spPr bwMode="auto">
          <a:xfrm>
            <a:off x="762000" y="2895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6205" name="Rectangle 13"/>
          <p:cNvSpPr>
            <a:spLocks noChangeArrowheads="1"/>
          </p:cNvSpPr>
          <p:nvPr/>
        </p:nvSpPr>
        <p:spPr bwMode="auto">
          <a:xfrm>
            <a:off x="1371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6206" name="Rectangle 14"/>
          <p:cNvSpPr>
            <a:spLocks noChangeArrowheads="1"/>
          </p:cNvSpPr>
          <p:nvPr/>
        </p:nvSpPr>
        <p:spPr bwMode="auto">
          <a:xfrm>
            <a:off x="1981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07" name="Rectangle 15"/>
          <p:cNvSpPr>
            <a:spLocks noChangeArrowheads="1"/>
          </p:cNvSpPr>
          <p:nvPr/>
        </p:nvSpPr>
        <p:spPr bwMode="auto">
          <a:xfrm>
            <a:off x="762000" y="35052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08" name="Rectangle 16"/>
          <p:cNvSpPr>
            <a:spLocks noChangeArrowheads="1"/>
          </p:cNvSpPr>
          <p:nvPr/>
        </p:nvSpPr>
        <p:spPr bwMode="auto">
          <a:xfrm>
            <a:off x="1371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09" name="Rectangle 17"/>
          <p:cNvSpPr>
            <a:spLocks noChangeArrowheads="1"/>
          </p:cNvSpPr>
          <p:nvPr/>
        </p:nvSpPr>
        <p:spPr bwMode="auto">
          <a:xfrm>
            <a:off x="1981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6210" name="Rectangle 18"/>
          <p:cNvSpPr>
            <a:spLocks noChangeArrowheads="1"/>
          </p:cNvSpPr>
          <p:nvPr/>
        </p:nvSpPr>
        <p:spPr bwMode="auto">
          <a:xfrm>
            <a:off x="762000" y="4114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11" name="Rectangle 19"/>
          <p:cNvSpPr>
            <a:spLocks noChangeArrowheads="1"/>
          </p:cNvSpPr>
          <p:nvPr/>
        </p:nvSpPr>
        <p:spPr bwMode="auto">
          <a:xfrm>
            <a:off x="1371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12" name="Rectangle 20"/>
          <p:cNvSpPr>
            <a:spLocks noChangeArrowheads="1"/>
          </p:cNvSpPr>
          <p:nvPr/>
        </p:nvSpPr>
        <p:spPr bwMode="auto">
          <a:xfrm>
            <a:off x="1981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13" name="Rectangle 21"/>
          <p:cNvSpPr>
            <a:spLocks noChangeArrowheads="1"/>
          </p:cNvSpPr>
          <p:nvPr/>
        </p:nvSpPr>
        <p:spPr bwMode="auto">
          <a:xfrm>
            <a:off x="762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14" name="Rectangle 22"/>
          <p:cNvSpPr>
            <a:spLocks noChangeArrowheads="1"/>
          </p:cNvSpPr>
          <p:nvPr/>
        </p:nvSpPr>
        <p:spPr bwMode="auto">
          <a:xfrm>
            <a:off x="762000" y="4724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15" name="Rectangle 23"/>
          <p:cNvSpPr>
            <a:spLocks noChangeArrowheads="1"/>
          </p:cNvSpPr>
          <p:nvPr/>
        </p:nvSpPr>
        <p:spPr bwMode="auto">
          <a:xfrm>
            <a:off x="1371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16" name="Rectangle 24"/>
          <p:cNvSpPr>
            <a:spLocks noChangeArrowheads="1"/>
          </p:cNvSpPr>
          <p:nvPr/>
        </p:nvSpPr>
        <p:spPr bwMode="auto">
          <a:xfrm>
            <a:off x="1981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17" name="Rectangle 25"/>
          <p:cNvSpPr>
            <a:spLocks noChangeArrowheads="1"/>
          </p:cNvSpPr>
          <p:nvPr/>
        </p:nvSpPr>
        <p:spPr bwMode="auto">
          <a:xfrm>
            <a:off x="762000" y="5334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18" name="Rectangle 26"/>
          <p:cNvSpPr>
            <a:spLocks noChangeArrowheads="1"/>
          </p:cNvSpPr>
          <p:nvPr/>
        </p:nvSpPr>
        <p:spPr bwMode="auto">
          <a:xfrm>
            <a:off x="1371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19" name="Rectangle 27"/>
          <p:cNvSpPr>
            <a:spLocks noChangeArrowheads="1"/>
          </p:cNvSpPr>
          <p:nvPr/>
        </p:nvSpPr>
        <p:spPr bwMode="auto">
          <a:xfrm>
            <a:off x="1981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76220" name="Rectangle 28"/>
          <p:cNvSpPr>
            <a:spLocks noChangeArrowheads="1"/>
          </p:cNvSpPr>
          <p:nvPr/>
        </p:nvSpPr>
        <p:spPr bwMode="auto">
          <a:xfrm>
            <a:off x="762000" y="5943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6221" name="Rectangle 29"/>
          <p:cNvSpPr>
            <a:spLocks noChangeArrowheads="1"/>
          </p:cNvSpPr>
          <p:nvPr/>
        </p:nvSpPr>
        <p:spPr bwMode="auto">
          <a:xfrm>
            <a:off x="1371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22" name="Rectangle 30"/>
          <p:cNvSpPr>
            <a:spLocks noChangeArrowheads="1"/>
          </p:cNvSpPr>
          <p:nvPr/>
        </p:nvSpPr>
        <p:spPr bwMode="auto">
          <a:xfrm>
            <a:off x="1981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23" name="Rectangle 31"/>
          <p:cNvSpPr>
            <a:spLocks noChangeArrowheads="1"/>
          </p:cNvSpPr>
          <p:nvPr/>
        </p:nvSpPr>
        <p:spPr bwMode="auto">
          <a:xfrm>
            <a:off x="762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24" name="Rectangle 32"/>
          <p:cNvSpPr>
            <a:spLocks noChangeArrowheads="1"/>
          </p:cNvSpPr>
          <p:nvPr/>
        </p:nvSpPr>
        <p:spPr bwMode="auto">
          <a:xfrm>
            <a:off x="2590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25" name="Rectangle 33"/>
          <p:cNvSpPr>
            <a:spLocks noChangeArrowheads="1"/>
          </p:cNvSpPr>
          <p:nvPr/>
        </p:nvSpPr>
        <p:spPr bwMode="auto">
          <a:xfrm>
            <a:off x="3200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26" name="Rectangle 34"/>
          <p:cNvSpPr>
            <a:spLocks noChangeArrowheads="1"/>
          </p:cNvSpPr>
          <p:nvPr/>
        </p:nvSpPr>
        <p:spPr bwMode="auto">
          <a:xfrm>
            <a:off x="3810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27" name="Rectangle 35"/>
          <p:cNvSpPr>
            <a:spLocks noChangeArrowheads="1"/>
          </p:cNvSpPr>
          <p:nvPr/>
        </p:nvSpPr>
        <p:spPr bwMode="auto">
          <a:xfrm>
            <a:off x="2590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28" name="Rectangle 36"/>
          <p:cNvSpPr>
            <a:spLocks noChangeArrowheads="1"/>
          </p:cNvSpPr>
          <p:nvPr/>
        </p:nvSpPr>
        <p:spPr bwMode="auto">
          <a:xfrm>
            <a:off x="32004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29" name="Rectangle 37"/>
          <p:cNvSpPr>
            <a:spLocks noChangeArrowheads="1"/>
          </p:cNvSpPr>
          <p:nvPr/>
        </p:nvSpPr>
        <p:spPr bwMode="auto">
          <a:xfrm>
            <a:off x="3810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30" name="Rectangle 38"/>
          <p:cNvSpPr>
            <a:spLocks noChangeArrowheads="1"/>
          </p:cNvSpPr>
          <p:nvPr/>
        </p:nvSpPr>
        <p:spPr bwMode="auto">
          <a:xfrm>
            <a:off x="2590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31" name="Rectangle 39"/>
          <p:cNvSpPr>
            <a:spLocks noChangeArrowheads="1"/>
          </p:cNvSpPr>
          <p:nvPr/>
        </p:nvSpPr>
        <p:spPr bwMode="auto">
          <a:xfrm>
            <a:off x="32004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32" name="Rectangle 40"/>
          <p:cNvSpPr>
            <a:spLocks noChangeArrowheads="1"/>
          </p:cNvSpPr>
          <p:nvPr/>
        </p:nvSpPr>
        <p:spPr bwMode="auto">
          <a:xfrm>
            <a:off x="3810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6233" name="Rectangle 41"/>
          <p:cNvSpPr>
            <a:spLocks noChangeArrowheads="1"/>
          </p:cNvSpPr>
          <p:nvPr/>
        </p:nvSpPr>
        <p:spPr bwMode="auto">
          <a:xfrm>
            <a:off x="25908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34" name="Rectangle 42"/>
          <p:cNvSpPr>
            <a:spLocks noChangeArrowheads="1"/>
          </p:cNvSpPr>
          <p:nvPr/>
        </p:nvSpPr>
        <p:spPr bwMode="auto">
          <a:xfrm>
            <a:off x="2590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6235" name="Rectangle 43"/>
          <p:cNvSpPr>
            <a:spLocks noChangeArrowheads="1"/>
          </p:cNvSpPr>
          <p:nvPr/>
        </p:nvSpPr>
        <p:spPr bwMode="auto">
          <a:xfrm>
            <a:off x="3200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36" name="Rectangle 44"/>
          <p:cNvSpPr>
            <a:spLocks noChangeArrowheads="1"/>
          </p:cNvSpPr>
          <p:nvPr/>
        </p:nvSpPr>
        <p:spPr bwMode="auto">
          <a:xfrm>
            <a:off x="3810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37" name="Rectangle 45"/>
          <p:cNvSpPr>
            <a:spLocks noChangeArrowheads="1"/>
          </p:cNvSpPr>
          <p:nvPr/>
        </p:nvSpPr>
        <p:spPr bwMode="auto">
          <a:xfrm>
            <a:off x="2590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38" name="Rectangle 46"/>
          <p:cNvSpPr>
            <a:spLocks noChangeArrowheads="1"/>
          </p:cNvSpPr>
          <p:nvPr/>
        </p:nvSpPr>
        <p:spPr bwMode="auto">
          <a:xfrm>
            <a:off x="3200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39" name="Rectangle 47"/>
          <p:cNvSpPr>
            <a:spLocks noChangeArrowheads="1"/>
          </p:cNvSpPr>
          <p:nvPr/>
        </p:nvSpPr>
        <p:spPr bwMode="auto">
          <a:xfrm>
            <a:off x="3810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40" name="Rectangle 48"/>
          <p:cNvSpPr>
            <a:spLocks noChangeArrowheads="1"/>
          </p:cNvSpPr>
          <p:nvPr/>
        </p:nvSpPr>
        <p:spPr bwMode="auto">
          <a:xfrm>
            <a:off x="2590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41" name="Rectangle 49"/>
          <p:cNvSpPr>
            <a:spLocks noChangeArrowheads="1"/>
          </p:cNvSpPr>
          <p:nvPr/>
        </p:nvSpPr>
        <p:spPr bwMode="auto">
          <a:xfrm>
            <a:off x="3200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6242" name="Rectangle 50"/>
          <p:cNvSpPr>
            <a:spLocks noChangeArrowheads="1"/>
          </p:cNvSpPr>
          <p:nvPr/>
        </p:nvSpPr>
        <p:spPr bwMode="auto">
          <a:xfrm>
            <a:off x="3810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43" name="Rectangle 51"/>
          <p:cNvSpPr>
            <a:spLocks noChangeArrowheads="1"/>
          </p:cNvSpPr>
          <p:nvPr/>
        </p:nvSpPr>
        <p:spPr bwMode="auto">
          <a:xfrm>
            <a:off x="25908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44" name="Rectangle 52"/>
          <p:cNvSpPr>
            <a:spLocks noChangeArrowheads="1"/>
          </p:cNvSpPr>
          <p:nvPr/>
        </p:nvSpPr>
        <p:spPr bwMode="auto">
          <a:xfrm>
            <a:off x="2590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45" name="Rectangle 53"/>
          <p:cNvSpPr>
            <a:spLocks noChangeArrowheads="1"/>
          </p:cNvSpPr>
          <p:nvPr/>
        </p:nvSpPr>
        <p:spPr bwMode="auto">
          <a:xfrm>
            <a:off x="3200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46" name="Rectangle 54"/>
          <p:cNvSpPr>
            <a:spLocks noChangeArrowheads="1"/>
          </p:cNvSpPr>
          <p:nvPr/>
        </p:nvSpPr>
        <p:spPr bwMode="auto">
          <a:xfrm>
            <a:off x="3810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47" name="Rectangle 55"/>
          <p:cNvSpPr>
            <a:spLocks noChangeArrowheads="1"/>
          </p:cNvSpPr>
          <p:nvPr/>
        </p:nvSpPr>
        <p:spPr bwMode="auto">
          <a:xfrm>
            <a:off x="2590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48" name="Rectangle 56"/>
          <p:cNvSpPr>
            <a:spLocks noChangeArrowheads="1"/>
          </p:cNvSpPr>
          <p:nvPr/>
        </p:nvSpPr>
        <p:spPr bwMode="auto">
          <a:xfrm>
            <a:off x="3200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49" name="Rectangle 57"/>
          <p:cNvSpPr>
            <a:spLocks noChangeArrowheads="1"/>
          </p:cNvSpPr>
          <p:nvPr/>
        </p:nvSpPr>
        <p:spPr bwMode="auto">
          <a:xfrm>
            <a:off x="3810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76250" name="Rectangle 58"/>
          <p:cNvSpPr>
            <a:spLocks noChangeArrowheads="1"/>
          </p:cNvSpPr>
          <p:nvPr/>
        </p:nvSpPr>
        <p:spPr bwMode="auto">
          <a:xfrm>
            <a:off x="2590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51" name="Rectangle 59"/>
          <p:cNvSpPr>
            <a:spLocks noChangeArrowheads="1"/>
          </p:cNvSpPr>
          <p:nvPr/>
        </p:nvSpPr>
        <p:spPr bwMode="auto">
          <a:xfrm>
            <a:off x="3200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52" name="Rectangle 60"/>
          <p:cNvSpPr>
            <a:spLocks noChangeArrowheads="1"/>
          </p:cNvSpPr>
          <p:nvPr/>
        </p:nvSpPr>
        <p:spPr bwMode="auto">
          <a:xfrm>
            <a:off x="3810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6253" name="Rectangle 61"/>
          <p:cNvSpPr>
            <a:spLocks noChangeArrowheads="1"/>
          </p:cNvSpPr>
          <p:nvPr/>
        </p:nvSpPr>
        <p:spPr bwMode="auto">
          <a:xfrm>
            <a:off x="25908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54" name="Rectangle 62"/>
          <p:cNvSpPr>
            <a:spLocks noChangeArrowheads="1"/>
          </p:cNvSpPr>
          <p:nvPr/>
        </p:nvSpPr>
        <p:spPr bwMode="auto">
          <a:xfrm>
            <a:off x="4419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55" name="Rectangle 63"/>
          <p:cNvSpPr>
            <a:spLocks noChangeArrowheads="1"/>
          </p:cNvSpPr>
          <p:nvPr/>
        </p:nvSpPr>
        <p:spPr bwMode="auto">
          <a:xfrm>
            <a:off x="5029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56" name="Rectangle 64"/>
          <p:cNvSpPr>
            <a:spLocks noChangeArrowheads="1"/>
          </p:cNvSpPr>
          <p:nvPr/>
        </p:nvSpPr>
        <p:spPr bwMode="auto">
          <a:xfrm>
            <a:off x="5638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57" name="Rectangle 65"/>
          <p:cNvSpPr>
            <a:spLocks noChangeArrowheads="1"/>
          </p:cNvSpPr>
          <p:nvPr/>
        </p:nvSpPr>
        <p:spPr bwMode="auto">
          <a:xfrm>
            <a:off x="4419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58" name="Rectangle 66"/>
          <p:cNvSpPr>
            <a:spLocks noChangeArrowheads="1"/>
          </p:cNvSpPr>
          <p:nvPr/>
        </p:nvSpPr>
        <p:spPr bwMode="auto">
          <a:xfrm>
            <a:off x="5029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6259" name="Rectangle 67"/>
          <p:cNvSpPr>
            <a:spLocks noChangeArrowheads="1"/>
          </p:cNvSpPr>
          <p:nvPr/>
        </p:nvSpPr>
        <p:spPr bwMode="auto">
          <a:xfrm>
            <a:off x="5638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60" name="Rectangle 68"/>
          <p:cNvSpPr>
            <a:spLocks noChangeArrowheads="1"/>
          </p:cNvSpPr>
          <p:nvPr/>
        </p:nvSpPr>
        <p:spPr bwMode="auto">
          <a:xfrm>
            <a:off x="4419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61" name="Rectangle 69"/>
          <p:cNvSpPr>
            <a:spLocks noChangeArrowheads="1"/>
          </p:cNvSpPr>
          <p:nvPr/>
        </p:nvSpPr>
        <p:spPr bwMode="auto">
          <a:xfrm>
            <a:off x="5029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62" name="Rectangle 70"/>
          <p:cNvSpPr>
            <a:spLocks noChangeArrowheads="1"/>
          </p:cNvSpPr>
          <p:nvPr/>
        </p:nvSpPr>
        <p:spPr bwMode="auto">
          <a:xfrm>
            <a:off x="5638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6263" name="Rectangle 71"/>
          <p:cNvSpPr>
            <a:spLocks noChangeArrowheads="1"/>
          </p:cNvSpPr>
          <p:nvPr/>
        </p:nvSpPr>
        <p:spPr bwMode="auto">
          <a:xfrm>
            <a:off x="44196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64" name="Rectangle 72"/>
          <p:cNvSpPr>
            <a:spLocks noChangeArrowheads="1"/>
          </p:cNvSpPr>
          <p:nvPr/>
        </p:nvSpPr>
        <p:spPr bwMode="auto">
          <a:xfrm>
            <a:off x="4419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65" name="Rectangle 73"/>
          <p:cNvSpPr>
            <a:spLocks noChangeArrowheads="1"/>
          </p:cNvSpPr>
          <p:nvPr/>
        </p:nvSpPr>
        <p:spPr bwMode="auto">
          <a:xfrm>
            <a:off x="5029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66" name="Rectangle 74"/>
          <p:cNvSpPr>
            <a:spLocks noChangeArrowheads="1"/>
          </p:cNvSpPr>
          <p:nvPr/>
        </p:nvSpPr>
        <p:spPr bwMode="auto">
          <a:xfrm>
            <a:off x="563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67" name="Rectangle 75"/>
          <p:cNvSpPr>
            <a:spLocks noChangeArrowheads="1"/>
          </p:cNvSpPr>
          <p:nvPr/>
        </p:nvSpPr>
        <p:spPr bwMode="auto">
          <a:xfrm>
            <a:off x="4419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68" name="Rectangle 76"/>
          <p:cNvSpPr>
            <a:spLocks noChangeArrowheads="1"/>
          </p:cNvSpPr>
          <p:nvPr/>
        </p:nvSpPr>
        <p:spPr bwMode="auto">
          <a:xfrm>
            <a:off x="5029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69" name="Rectangle 77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70" name="Rectangle 78"/>
          <p:cNvSpPr>
            <a:spLocks noChangeArrowheads="1"/>
          </p:cNvSpPr>
          <p:nvPr/>
        </p:nvSpPr>
        <p:spPr bwMode="auto">
          <a:xfrm>
            <a:off x="4419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71" name="Rectangle 79"/>
          <p:cNvSpPr>
            <a:spLocks noChangeArrowheads="1"/>
          </p:cNvSpPr>
          <p:nvPr/>
        </p:nvSpPr>
        <p:spPr bwMode="auto">
          <a:xfrm>
            <a:off x="5029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6272" name="Rectangle 80"/>
          <p:cNvSpPr>
            <a:spLocks noChangeArrowheads="1"/>
          </p:cNvSpPr>
          <p:nvPr/>
        </p:nvSpPr>
        <p:spPr bwMode="auto">
          <a:xfrm>
            <a:off x="5638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73" name="Rectangle 81"/>
          <p:cNvSpPr>
            <a:spLocks noChangeArrowheads="1"/>
          </p:cNvSpPr>
          <p:nvPr/>
        </p:nvSpPr>
        <p:spPr bwMode="auto">
          <a:xfrm>
            <a:off x="44196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74" name="Rectangle 82"/>
          <p:cNvSpPr>
            <a:spLocks noChangeArrowheads="1"/>
          </p:cNvSpPr>
          <p:nvPr/>
        </p:nvSpPr>
        <p:spPr bwMode="auto">
          <a:xfrm>
            <a:off x="4419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76275" name="Rectangle 83"/>
          <p:cNvSpPr>
            <a:spLocks noChangeArrowheads="1"/>
          </p:cNvSpPr>
          <p:nvPr/>
        </p:nvSpPr>
        <p:spPr bwMode="auto">
          <a:xfrm>
            <a:off x="5029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76" name="Rectangle 84"/>
          <p:cNvSpPr>
            <a:spLocks noChangeArrowheads="1"/>
          </p:cNvSpPr>
          <p:nvPr/>
        </p:nvSpPr>
        <p:spPr bwMode="auto">
          <a:xfrm>
            <a:off x="5638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77" name="Rectangle 85"/>
          <p:cNvSpPr>
            <a:spLocks noChangeArrowheads="1"/>
          </p:cNvSpPr>
          <p:nvPr/>
        </p:nvSpPr>
        <p:spPr bwMode="auto">
          <a:xfrm>
            <a:off x="4419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78" name="Rectangle 86"/>
          <p:cNvSpPr>
            <a:spLocks noChangeArrowheads="1"/>
          </p:cNvSpPr>
          <p:nvPr/>
        </p:nvSpPr>
        <p:spPr bwMode="auto">
          <a:xfrm>
            <a:off x="5029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79" name="Rectangle 87"/>
          <p:cNvSpPr>
            <a:spLocks noChangeArrowheads="1"/>
          </p:cNvSpPr>
          <p:nvPr/>
        </p:nvSpPr>
        <p:spPr bwMode="auto">
          <a:xfrm>
            <a:off x="5638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80" name="Rectangle 88"/>
          <p:cNvSpPr>
            <a:spLocks noChangeArrowheads="1"/>
          </p:cNvSpPr>
          <p:nvPr/>
        </p:nvSpPr>
        <p:spPr bwMode="auto">
          <a:xfrm>
            <a:off x="4419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81" name="Rectangle 89"/>
          <p:cNvSpPr>
            <a:spLocks noChangeArrowheads="1"/>
          </p:cNvSpPr>
          <p:nvPr/>
        </p:nvSpPr>
        <p:spPr bwMode="auto">
          <a:xfrm>
            <a:off x="5029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82" name="Rectangle 90"/>
          <p:cNvSpPr>
            <a:spLocks noChangeArrowheads="1"/>
          </p:cNvSpPr>
          <p:nvPr/>
        </p:nvSpPr>
        <p:spPr bwMode="auto">
          <a:xfrm>
            <a:off x="5638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83" name="Rectangle 91"/>
          <p:cNvSpPr>
            <a:spLocks noChangeArrowheads="1"/>
          </p:cNvSpPr>
          <p:nvPr/>
        </p:nvSpPr>
        <p:spPr bwMode="auto">
          <a:xfrm>
            <a:off x="44196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6284" name="Text Box 92"/>
          <p:cNvSpPr txBox="1">
            <a:spLocks noChangeArrowheads="1"/>
          </p:cNvSpPr>
          <p:nvPr/>
        </p:nvSpPr>
        <p:spPr bwMode="auto">
          <a:xfrm>
            <a:off x="6248400" y="1143000"/>
            <a:ext cx="2895600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 2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/>
            </a:r>
            <a:br>
              <a:rPr lang="en-US"/>
            </a:b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C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X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{(1,1),…,(3,3)}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???</a:t>
            </a:r>
          </a:p>
        </p:txBody>
      </p:sp>
      <p:sp>
        <p:nvSpPr>
          <p:cNvPr id="776285" name="Text Box 93"/>
          <p:cNvSpPr txBox="1">
            <a:spLocks noChangeArrowheads="1"/>
          </p:cNvSpPr>
          <p:nvPr/>
        </p:nvSpPr>
        <p:spPr bwMode="auto">
          <a:xfrm>
            <a:off x="0" y="1219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 baseline="30000"/>
              <a:t>8</a:t>
            </a:r>
            <a:r>
              <a:rPr lang="en-US"/>
              <a:t>=3</a:t>
            </a:r>
          </a:p>
        </p:txBody>
      </p:sp>
      <p:sp>
        <p:nvSpPr>
          <p:cNvPr id="776286" name="Text Box 94"/>
          <p:cNvSpPr txBox="1">
            <a:spLocks noChangeArrowheads="1"/>
          </p:cNvSpPr>
          <p:nvPr/>
        </p:nvSpPr>
        <p:spPr bwMode="auto">
          <a:xfrm>
            <a:off x="0" y="1752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2</a:t>
            </a:r>
            <a:r>
              <a:rPr lang="en-US" baseline="30000"/>
              <a:t>2</a:t>
            </a:r>
            <a:r>
              <a:rPr lang="en-US"/>
              <a:t>=8</a:t>
            </a:r>
          </a:p>
        </p:txBody>
      </p:sp>
      <p:sp>
        <p:nvSpPr>
          <p:cNvPr id="776287" name="Text Box 95"/>
          <p:cNvSpPr txBox="1">
            <a:spLocks noChangeArrowheads="1"/>
          </p:cNvSpPr>
          <p:nvPr/>
        </p:nvSpPr>
        <p:spPr bwMode="auto">
          <a:xfrm>
            <a:off x="0" y="22240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 baseline="30000"/>
              <a:t>2</a:t>
            </a:r>
            <a:r>
              <a:rPr lang="en-US"/>
              <a:t>=6</a:t>
            </a:r>
          </a:p>
        </p:txBody>
      </p:sp>
      <p:sp>
        <p:nvSpPr>
          <p:cNvPr id="776288" name="Text Box 96"/>
          <p:cNvSpPr txBox="1">
            <a:spLocks noChangeArrowheads="1"/>
          </p:cNvSpPr>
          <p:nvPr/>
        </p:nvSpPr>
        <p:spPr bwMode="auto">
          <a:xfrm>
            <a:off x="0" y="2514600"/>
            <a:ext cx="914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 baseline="30000"/>
              <a:t>7</a:t>
            </a:r>
            <a:r>
              <a:rPr lang="en-US"/>
              <a:t>=9</a:t>
            </a:r>
          </a:p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776289" name="Text Box 97"/>
          <p:cNvSpPr txBox="1">
            <a:spLocks noChangeArrowheads="1"/>
          </p:cNvSpPr>
          <p:nvPr/>
        </p:nvSpPr>
        <p:spPr bwMode="auto">
          <a:xfrm>
            <a:off x="533400" y="3952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5</a:t>
            </a:r>
            <a:r>
              <a:rPr lang="en-US"/>
              <a:t>=4</a:t>
            </a:r>
          </a:p>
        </p:txBody>
      </p:sp>
      <p:sp>
        <p:nvSpPr>
          <p:cNvPr id="776290" name="Text Box 98"/>
          <p:cNvSpPr txBox="1">
            <a:spLocks noChangeArrowheads="1"/>
          </p:cNvSpPr>
          <p:nvPr/>
        </p:nvSpPr>
        <p:spPr bwMode="auto">
          <a:xfrm>
            <a:off x="533400" y="7000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=9</a:t>
            </a:r>
          </a:p>
        </p:txBody>
      </p:sp>
      <p:sp>
        <p:nvSpPr>
          <p:cNvPr id="776291" name="Text Box 99"/>
          <p:cNvSpPr txBox="1">
            <a:spLocks noChangeArrowheads="1"/>
          </p:cNvSpPr>
          <p:nvPr/>
        </p:nvSpPr>
        <p:spPr bwMode="auto">
          <a:xfrm>
            <a:off x="12954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2</a:t>
            </a:r>
            <a:r>
              <a:rPr lang="en-US" baseline="30000"/>
              <a:t>8</a:t>
            </a:r>
            <a:r>
              <a:rPr lang="en-US"/>
              <a:t>=4</a:t>
            </a:r>
          </a:p>
        </p:txBody>
      </p:sp>
      <p:sp>
        <p:nvSpPr>
          <p:cNvPr id="776292" name="Text Box 100"/>
          <p:cNvSpPr txBox="1">
            <a:spLocks noChangeArrowheads="1"/>
          </p:cNvSpPr>
          <p:nvPr/>
        </p:nvSpPr>
        <p:spPr bwMode="auto">
          <a:xfrm>
            <a:off x="20574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8</a:t>
            </a:r>
            <a:r>
              <a:rPr lang="en-US"/>
              <a:t>=1</a:t>
            </a:r>
          </a:p>
        </p:txBody>
      </p:sp>
      <p:sp>
        <p:nvSpPr>
          <p:cNvPr id="776293" name="Text Box 101"/>
          <p:cNvSpPr txBox="1">
            <a:spLocks noChangeArrowheads="1"/>
          </p:cNvSpPr>
          <p:nvPr/>
        </p:nvSpPr>
        <p:spPr bwMode="auto">
          <a:xfrm>
            <a:off x="2057400" y="3952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3</a:t>
            </a:r>
            <a:r>
              <a:rPr lang="en-US"/>
              <a:t>=8</a:t>
            </a:r>
          </a:p>
        </p:txBody>
      </p:sp>
      <p:sp>
        <p:nvSpPr>
          <p:cNvPr id="776294" name="Text Box 102"/>
          <p:cNvSpPr txBox="1">
            <a:spLocks noChangeArrowheads="1"/>
          </p:cNvSpPr>
          <p:nvPr/>
        </p:nvSpPr>
        <p:spPr bwMode="auto">
          <a:xfrm>
            <a:off x="2057400" y="904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9</a:t>
            </a:r>
            <a:r>
              <a:rPr lang="en-US"/>
              <a:t>=5</a:t>
            </a:r>
          </a:p>
        </p:txBody>
      </p:sp>
      <p:sp>
        <p:nvSpPr>
          <p:cNvPr id="776295" name="Text Box 103"/>
          <p:cNvSpPr txBox="1">
            <a:spLocks noChangeArrowheads="1"/>
          </p:cNvSpPr>
          <p:nvPr/>
        </p:nvSpPr>
        <p:spPr bwMode="auto">
          <a:xfrm>
            <a:off x="2819400" y="609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776296" name="Rectangle 104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solidFill>
            <a:srgbClr val="99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993300"/>
                </a:solidFill>
              </a:rPr>
              <a:t>X</a:t>
            </a:r>
            <a:r>
              <a:rPr lang="en-US" sz="2400" b="1" baseline="-25000">
                <a:solidFill>
                  <a:srgbClr val="993300"/>
                </a:solidFill>
              </a:rPr>
              <a:t>1</a:t>
            </a:r>
            <a:r>
              <a:rPr lang="en-US" sz="2400" b="1" baseline="30000">
                <a:solidFill>
                  <a:srgbClr val="993300"/>
                </a:solidFill>
              </a:rPr>
              <a:t>8</a:t>
            </a:r>
            <a:r>
              <a:rPr lang="en-US" sz="2400" b="1">
                <a:solidFill>
                  <a:srgbClr val="993300"/>
                </a:solidFill>
              </a:rPr>
              <a:t> = (1,3)</a:t>
            </a:r>
            <a:endParaRPr lang="en-US" sz="2400" b="1" baseline="30000">
              <a:solidFill>
                <a:srgbClr val="993300"/>
              </a:solidFill>
            </a:endParaRPr>
          </a:p>
        </p:txBody>
      </p:sp>
      <p:sp>
        <p:nvSpPr>
          <p:cNvPr id="776297" name="Rectangle 105"/>
          <p:cNvSpPr>
            <a:spLocks noChangeArrowheads="1"/>
          </p:cNvSpPr>
          <p:nvPr/>
        </p:nvSpPr>
        <p:spPr bwMode="auto">
          <a:xfrm>
            <a:off x="2590800" y="1066800"/>
            <a:ext cx="1828800" cy="1828800"/>
          </a:xfrm>
          <a:prstGeom prst="rect">
            <a:avLst/>
          </a:prstGeom>
          <a:solidFill>
            <a:srgbClr val="99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993300"/>
                </a:solidFill>
              </a:rPr>
              <a:t>X</a:t>
            </a:r>
            <a:r>
              <a:rPr lang="en-US" sz="2400" b="1" baseline="-25000">
                <a:solidFill>
                  <a:srgbClr val="993300"/>
                </a:solidFill>
              </a:rPr>
              <a:t>2</a:t>
            </a:r>
            <a:r>
              <a:rPr lang="en-US" sz="2400" b="1" baseline="30000">
                <a:solidFill>
                  <a:srgbClr val="993300"/>
                </a:solidFill>
              </a:rPr>
              <a:t>2</a:t>
            </a:r>
            <a:r>
              <a:rPr lang="en-US" sz="2400" b="1">
                <a:solidFill>
                  <a:srgbClr val="993300"/>
                </a:solidFill>
              </a:rPr>
              <a:t> = (3,3)</a:t>
            </a:r>
            <a:endParaRPr lang="en-US" sz="2400" b="1" baseline="3000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EA86D7-554D-44E8-A5DE-E4A32F9085C2}" type="slidenum">
              <a:rPr lang="en-US"/>
              <a:pPr/>
              <a:t>58</a:t>
            </a:fld>
            <a:endParaRPr lang="en-US"/>
          </a:p>
        </p:txBody>
      </p:sp>
      <p:sp>
        <p:nvSpPr>
          <p:cNvPr id="777218" name="Rectangle 2"/>
          <p:cNvSpPr>
            <a:spLocks noChangeArrowheads="1"/>
          </p:cNvSpPr>
          <p:nvPr/>
        </p:nvSpPr>
        <p:spPr bwMode="auto">
          <a:xfrm>
            <a:off x="762000" y="1066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77219" name="Rectangle 3"/>
          <p:cNvSpPr>
            <a:spLocks noChangeArrowheads="1"/>
          </p:cNvSpPr>
          <p:nvPr/>
        </p:nvSpPr>
        <p:spPr bwMode="auto">
          <a:xfrm>
            <a:off x="1371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1981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7221" name="Rectangle 5"/>
          <p:cNvSpPr>
            <a:spLocks noChangeArrowheads="1"/>
          </p:cNvSpPr>
          <p:nvPr/>
        </p:nvSpPr>
        <p:spPr bwMode="auto">
          <a:xfrm>
            <a:off x="762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22" name="Rectangle 6"/>
          <p:cNvSpPr>
            <a:spLocks noChangeArrowheads="1"/>
          </p:cNvSpPr>
          <p:nvPr/>
        </p:nvSpPr>
        <p:spPr bwMode="auto">
          <a:xfrm>
            <a:off x="1371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23" name="Rectangle 7"/>
          <p:cNvSpPr>
            <a:spLocks noChangeArrowheads="1"/>
          </p:cNvSpPr>
          <p:nvPr/>
        </p:nvSpPr>
        <p:spPr bwMode="auto">
          <a:xfrm>
            <a:off x="1981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762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1371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1981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28" name="Rectangle 12"/>
          <p:cNvSpPr>
            <a:spLocks noChangeArrowheads="1"/>
          </p:cNvSpPr>
          <p:nvPr/>
        </p:nvSpPr>
        <p:spPr bwMode="auto">
          <a:xfrm>
            <a:off x="762000" y="2895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7229" name="Rectangle 13"/>
          <p:cNvSpPr>
            <a:spLocks noChangeArrowheads="1"/>
          </p:cNvSpPr>
          <p:nvPr/>
        </p:nvSpPr>
        <p:spPr bwMode="auto">
          <a:xfrm>
            <a:off x="1371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7230" name="Rectangle 14"/>
          <p:cNvSpPr>
            <a:spLocks noChangeArrowheads="1"/>
          </p:cNvSpPr>
          <p:nvPr/>
        </p:nvSpPr>
        <p:spPr bwMode="auto">
          <a:xfrm>
            <a:off x="1981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31" name="Rectangle 15"/>
          <p:cNvSpPr>
            <a:spLocks noChangeArrowheads="1"/>
          </p:cNvSpPr>
          <p:nvPr/>
        </p:nvSpPr>
        <p:spPr bwMode="auto">
          <a:xfrm>
            <a:off x="762000" y="35052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32" name="Rectangle 16"/>
          <p:cNvSpPr>
            <a:spLocks noChangeArrowheads="1"/>
          </p:cNvSpPr>
          <p:nvPr/>
        </p:nvSpPr>
        <p:spPr bwMode="auto">
          <a:xfrm>
            <a:off x="1371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33" name="Rectangle 17"/>
          <p:cNvSpPr>
            <a:spLocks noChangeArrowheads="1"/>
          </p:cNvSpPr>
          <p:nvPr/>
        </p:nvSpPr>
        <p:spPr bwMode="auto">
          <a:xfrm>
            <a:off x="1981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7234" name="Rectangle 18"/>
          <p:cNvSpPr>
            <a:spLocks noChangeArrowheads="1"/>
          </p:cNvSpPr>
          <p:nvPr/>
        </p:nvSpPr>
        <p:spPr bwMode="auto">
          <a:xfrm>
            <a:off x="762000" y="4114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35" name="Rectangle 19"/>
          <p:cNvSpPr>
            <a:spLocks noChangeArrowheads="1"/>
          </p:cNvSpPr>
          <p:nvPr/>
        </p:nvSpPr>
        <p:spPr bwMode="auto">
          <a:xfrm>
            <a:off x="1371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36" name="Rectangle 20"/>
          <p:cNvSpPr>
            <a:spLocks noChangeArrowheads="1"/>
          </p:cNvSpPr>
          <p:nvPr/>
        </p:nvSpPr>
        <p:spPr bwMode="auto">
          <a:xfrm>
            <a:off x="1981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37" name="Rectangle 21"/>
          <p:cNvSpPr>
            <a:spLocks noChangeArrowheads="1"/>
          </p:cNvSpPr>
          <p:nvPr/>
        </p:nvSpPr>
        <p:spPr bwMode="auto">
          <a:xfrm>
            <a:off x="762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38" name="Rectangle 22"/>
          <p:cNvSpPr>
            <a:spLocks noChangeArrowheads="1"/>
          </p:cNvSpPr>
          <p:nvPr/>
        </p:nvSpPr>
        <p:spPr bwMode="auto">
          <a:xfrm>
            <a:off x="762000" y="4724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39" name="Rectangle 23"/>
          <p:cNvSpPr>
            <a:spLocks noChangeArrowheads="1"/>
          </p:cNvSpPr>
          <p:nvPr/>
        </p:nvSpPr>
        <p:spPr bwMode="auto">
          <a:xfrm>
            <a:off x="1371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40" name="Rectangle 24"/>
          <p:cNvSpPr>
            <a:spLocks noChangeArrowheads="1"/>
          </p:cNvSpPr>
          <p:nvPr/>
        </p:nvSpPr>
        <p:spPr bwMode="auto">
          <a:xfrm>
            <a:off x="1981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41" name="Rectangle 25"/>
          <p:cNvSpPr>
            <a:spLocks noChangeArrowheads="1"/>
          </p:cNvSpPr>
          <p:nvPr/>
        </p:nvSpPr>
        <p:spPr bwMode="auto">
          <a:xfrm>
            <a:off x="762000" y="5334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42" name="Rectangle 26"/>
          <p:cNvSpPr>
            <a:spLocks noChangeArrowheads="1"/>
          </p:cNvSpPr>
          <p:nvPr/>
        </p:nvSpPr>
        <p:spPr bwMode="auto">
          <a:xfrm>
            <a:off x="1371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43" name="Rectangle 27"/>
          <p:cNvSpPr>
            <a:spLocks noChangeArrowheads="1"/>
          </p:cNvSpPr>
          <p:nvPr/>
        </p:nvSpPr>
        <p:spPr bwMode="auto">
          <a:xfrm>
            <a:off x="1981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77244" name="Rectangle 28"/>
          <p:cNvSpPr>
            <a:spLocks noChangeArrowheads="1"/>
          </p:cNvSpPr>
          <p:nvPr/>
        </p:nvSpPr>
        <p:spPr bwMode="auto">
          <a:xfrm>
            <a:off x="762000" y="5943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7245" name="Rectangle 29"/>
          <p:cNvSpPr>
            <a:spLocks noChangeArrowheads="1"/>
          </p:cNvSpPr>
          <p:nvPr/>
        </p:nvSpPr>
        <p:spPr bwMode="auto">
          <a:xfrm>
            <a:off x="1371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46" name="Rectangle 30"/>
          <p:cNvSpPr>
            <a:spLocks noChangeArrowheads="1"/>
          </p:cNvSpPr>
          <p:nvPr/>
        </p:nvSpPr>
        <p:spPr bwMode="auto">
          <a:xfrm>
            <a:off x="1981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47" name="Rectangle 31"/>
          <p:cNvSpPr>
            <a:spLocks noChangeArrowheads="1"/>
          </p:cNvSpPr>
          <p:nvPr/>
        </p:nvSpPr>
        <p:spPr bwMode="auto">
          <a:xfrm>
            <a:off x="762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48" name="Rectangle 32"/>
          <p:cNvSpPr>
            <a:spLocks noChangeArrowheads="1"/>
          </p:cNvSpPr>
          <p:nvPr/>
        </p:nvSpPr>
        <p:spPr bwMode="auto">
          <a:xfrm>
            <a:off x="2590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49" name="Rectangle 33"/>
          <p:cNvSpPr>
            <a:spLocks noChangeArrowheads="1"/>
          </p:cNvSpPr>
          <p:nvPr/>
        </p:nvSpPr>
        <p:spPr bwMode="auto">
          <a:xfrm>
            <a:off x="3200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50" name="Rectangle 34"/>
          <p:cNvSpPr>
            <a:spLocks noChangeArrowheads="1"/>
          </p:cNvSpPr>
          <p:nvPr/>
        </p:nvSpPr>
        <p:spPr bwMode="auto">
          <a:xfrm>
            <a:off x="3810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51" name="Rectangle 35"/>
          <p:cNvSpPr>
            <a:spLocks noChangeArrowheads="1"/>
          </p:cNvSpPr>
          <p:nvPr/>
        </p:nvSpPr>
        <p:spPr bwMode="auto">
          <a:xfrm>
            <a:off x="2590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52" name="Rectangle 36"/>
          <p:cNvSpPr>
            <a:spLocks noChangeArrowheads="1"/>
          </p:cNvSpPr>
          <p:nvPr/>
        </p:nvSpPr>
        <p:spPr bwMode="auto">
          <a:xfrm>
            <a:off x="32004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53" name="Rectangle 37"/>
          <p:cNvSpPr>
            <a:spLocks noChangeArrowheads="1"/>
          </p:cNvSpPr>
          <p:nvPr/>
        </p:nvSpPr>
        <p:spPr bwMode="auto">
          <a:xfrm>
            <a:off x="3810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54" name="Rectangle 38"/>
          <p:cNvSpPr>
            <a:spLocks noChangeArrowheads="1"/>
          </p:cNvSpPr>
          <p:nvPr/>
        </p:nvSpPr>
        <p:spPr bwMode="auto">
          <a:xfrm>
            <a:off x="2590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55" name="Rectangle 39"/>
          <p:cNvSpPr>
            <a:spLocks noChangeArrowheads="1"/>
          </p:cNvSpPr>
          <p:nvPr/>
        </p:nvSpPr>
        <p:spPr bwMode="auto">
          <a:xfrm>
            <a:off x="32004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56" name="Rectangle 40"/>
          <p:cNvSpPr>
            <a:spLocks noChangeArrowheads="1"/>
          </p:cNvSpPr>
          <p:nvPr/>
        </p:nvSpPr>
        <p:spPr bwMode="auto">
          <a:xfrm>
            <a:off x="3810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7257" name="Rectangle 41"/>
          <p:cNvSpPr>
            <a:spLocks noChangeArrowheads="1"/>
          </p:cNvSpPr>
          <p:nvPr/>
        </p:nvSpPr>
        <p:spPr bwMode="auto">
          <a:xfrm>
            <a:off x="25908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58" name="Rectangle 42"/>
          <p:cNvSpPr>
            <a:spLocks noChangeArrowheads="1"/>
          </p:cNvSpPr>
          <p:nvPr/>
        </p:nvSpPr>
        <p:spPr bwMode="auto">
          <a:xfrm>
            <a:off x="2590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7259" name="Rectangle 43"/>
          <p:cNvSpPr>
            <a:spLocks noChangeArrowheads="1"/>
          </p:cNvSpPr>
          <p:nvPr/>
        </p:nvSpPr>
        <p:spPr bwMode="auto">
          <a:xfrm>
            <a:off x="3200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60" name="Rectangle 44"/>
          <p:cNvSpPr>
            <a:spLocks noChangeArrowheads="1"/>
          </p:cNvSpPr>
          <p:nvPr/>
        </p:nvSpPr>
        <p:spPr bwMode="auto">
          <a:xfrm>
            <a:off x="3810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61" name="Rectangle 45"/>
          <p:cNvSpPr>
            <a:spLocks noChangeArrowheads="1"/>
          </p:cNvSpPr>
          <p:nvPr/>
        </p:nvSpPr>
        <p:spPr bwMode="auto">
          <a:xfrm>
            <a:off x="2590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62" name="Rectangle 46"/>
          <p:cNvSpPr>
            <a:spLocks noChangeArrowheads="1"/>
          </p:cNvSpPr>
          <p:nvPr/>
        </p:nvSpPr>
        <p:spPr bwMode="auto">
          <a:xfrm>
            <a:off x="3200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63" name="Rectangle 47"/>
          <p:cNvSpPr>
            <a:spLocks noChangeArrowheads="1"/>
          </p:cNvSpPr>
          <p:nvPr/>
        </p:nvSpPr>
        <p:spPr bwMode="auto">
          <a:xfrm>
            <a:off x="3810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64" name="Rectangle 48"/>
          <p:cNvSpPr>
            <a:spLocks noChangeArrowheads="1"/>
          </p:cNvSpPr>
          <p:nvPr/>
        </p:nvSpPr>
        <p:spPr bwMode="auto">
          <a:xfrm>
            <a:off x="2590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65" name="Rectangle 49"/>
          <p:cNvSpPr>
            <a:spLocks noChangeArrowheads="1"/>
          </p:cNvSpPr>
          <p:nvPr/>
        </p:nvSpPr>
        <p:spPr bwMode="auto">
          <a:xfrm>
            <a:off x="3200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7266" name="Rectangle 50"/>
          <p:cNvSpPr>
            <a:spLocks noChangeArrowheads="1"/>
          </p:cNvSpPr>
          <p:nvPr/>
        </p:nvSpPr>
        <p:spPr bwMode="auto">
          <a:xfrm>
            <a:off x="3810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67" name="Rectangle 51"/>
          <p:cNvSpPr>
            <a:spLocks noChangeArrowheads="1"/>
          </p:cNvSpPr>
          <p:nvPr/>
        </p:nvSpPr>
        <p:spPr bwMode="auto">
          <a:xfrm>
            <a:off x="25908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68" name="Rectangle 52"/>
          <p:cNvSpPr>
            <a:spLocks noChangeArrowheads="1"/>
          </p:cNvSpPr>
          <p:nvPr/>
        </p:nvSpPr>
        <p:spPr bwMode="auto">
          <a:xfrm>
            <a:off x="2590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69" name="Rectangle 53"/>
          <p:cNvSpPr>
            <a:spLocks noChangeArrowheads="1"/>
          </p:cNvSpPr>
          <p:nvPr/>
        </p:nvSpPr>
        <p:spPr bwMode="auto">
          <a:xfrm>
            <a:off x="3200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70" name="Rectangle 54"/>
          <p:cNvSpPr>
            <a:spLocks noChangeArrowheads="1"/>
          </p:cNvSpPr>
          <p:nvPr/>
        </p:nvSpPr>
        <p:spPr bwMode="auto">
          <a:xfrm>
            <a:off x="3810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71" name="Rectangle 55"/>
          <p:cNvSpPr>
            <a:spLocks noChangeArrowheads="1"/>
          </p:cNvSpPr>
          <p:nvPr/>
        </p:nvSpPr>
        <p:spPr bwMode="auto">
          <a:xfrm>
            <a:off x="2590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72" name="Rectangle 56"/>
          <p:cNvSpPr>
            <a:spLocks noChangeArrowheads="1"/>
          </p:cNvSpPr>
          <p:nvPr/>
        </p:nvSpPr>
        <p:spPr bwMode="auto">
          <a:xfrm>
            <a:off x="3200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73" name="Rectangle 57"/>
          <p:cNvSpPr>
            <a:spLocks noChangeArrowheads="1"/>
          </p:cNvSpPr>
          <p:nvPr/>
        </p:nvSpPr>
        <p:spPr bwMode="auto">
          <a:xfrm>
            <a:off x="3810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77274" name="Rectangle 58"/>
          <p:cNvSpPr>
            <a:spLocks noChangeArrowheads="1"/>
          </p:cNvSpPr>
          <p:nvPr/>
        </p:nvSpPr>
        <p:spPr bwMode="auto">
          <a:xfrm>
            <a:off x="2590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75" name="Rectangle 59"/>
          <p:cNvSpPr>
            <a:spLocks noChangeArrowheads="1"/>
          </p:cNvSpPr>
          <p:nvPr/>
        </p:nvSpPr>
        <p:spPr bwMode="auto">
          <a:xfrm>
            <a:off x="3200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76" name="Rectangle 60"/>
          <p:cNvSpPr>
            <a:spLocks noChangeArrowheads="1"/>
          </p:cNvSpPr>
          <p:nvPr/>
        </p:nvSpPr>
        <p:spPr bwMode="auto">
          <a:xfrm>
            <a:off x="3810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7277" name="Rectangle 61"/>
          <p:cNvSpPr>
            <a:spLocks noChangeArrowheads="1"/>
          </p:cNvSpPr>
          <p:nvPr/>
        </p:nvSpPr>
        <p:spPr bwMode="auto">
          <a:xfrm>
            <a:off x="25908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78" name="Rectangle 62"/>
          <p:cNvSpPr>
            <a:spLocks noChangeArrowheads="1"/>
          </p:cNvSpPr>
          <p:nvPr/>
        </p:nvSpPr>
        <p:spPr bwMode="auto">
          <a:xfrm>
            <a:off x="4419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79" name="Rectangle 63"/>
          <p:cNvSpPr>
            <a:spLocks noChangeArrowheads="1"/>
          </p:cNvSpPr>
          <p:nvPr/>
        </p:nvSpPr>
        <p:spPr bwMode="auto">
          <a:xfrm>
            <a:off x="5029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80" name="Rectangle 64"/>
          <p:cNvSpPr>
            <a:spLocks noChangeArrowheads="1"/>
          </p:cNvSpPr>
          <p:nvPr/>
        </p:nvSpPr>
        <p:spPr bwMode="auto">
          <a:xfrm>
            <a:off x="5638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81" name="Rectangle 65"/>
          <p:cNvSpPr>
            <a:spLocks noChangeArrowheads="1"/>
          </p:cNvSpPr>
          <p:nvPr/>
        </p:nvSpPr>
        <p:spPr bwMode="auto">
          <a:xfrm>
            <a:off x="4419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82" name="Rectangle 66"/>
          <p:cNvSpPr>
            <a:spLocks noChangeArrowheads="1"/>
          </p:cNvSpPr>
          <p:nvPr/>
        </p:nvSpPr>
        <p:spPr bwMode="auto">
          <a:xfrm>
            <a:off x="5029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7283" name="Rectangle 67"/>
          <p:cNvSpPr>
            <a:spLocks noChangeArrowheads="1"/>
          </p:cNvSpPr>
          <p:nvPr/>
        </p:nvSpPr>
        <p:spPr bwMode="auto">
          <a:xfrm>
            <a:off x="5638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84" name="Rectangle 68"/>
          <p:cNvSpPr>
            <a:spLocks noChangeArrowheads="1"/>
          </p:cNvSpPr>
          <p:nvPr/>
        </p:nvSpPr>
        <p:spPr bwMode="auto">
          <a:xfrm>
            <a:off x="4419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85" name="Rectangle 69"/>
          <p:cNvSpPr>
            <a:spLocks noChangeArrowheads="1"/>
          </p:cNvSpPr>
          <p:nvPr/>
        </p:nvSpPr>
        <p:spPr bwMode="auto">
          <a:xfrm>
            <a:off x="5029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86" name="Rectangle 70"/>
          <p:cNvSpPr>
            <a:spLocks noChangeArrowheads="1"/>
          </p:cNvSpPr>
          <p:nvPr/>
        </p:nvSpPr>
        <p:spPr bwMode="auto">
          <a:xfrm>
            <a:off x="5638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7287" name="Rectangle 71"/>
          <p:cNvSpPr>
            <a:spLocks noChangeArrowheads="1"/>
          </p:cNvSpPr>
          <p:nvPr/>
        </p:nvSpPr>
        <p:spPr bwMode="auto">
          <a:xfrm>
            <a:off x="44196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88" name="Rectangle 72"/>
          <p:cNvSpPr>
            <a:spLocks noChangeArrowheads="1"/>
          </p:cNvSpPr>
          <p:nvPr/>
        </p:nvSpPr>
        <p:spPr bwMode="auto">
          <a:xfrm>
            <a:off x="4419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89" name="Rectangle 73"/>
          <p:cNvSpPr>
            <a:spLocks noChangeArrowheads="1"/>
          </p:cNvSpPr>
          <p:nvPr/>
        </p:nvSpPr>
        <p:spPr bwMode="auto">
          <a:xfrm>
            <a:off x="5029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90" name="Rectangle 74"/>
          <p:cNvSpPr>
            <a:spLocks noChangeArrowheads="1"/>
          </p:cNvSpPr>
          <p:nvPr/>
        </p:nvSpPr>
        <p:spPr bwMode="auto">
          <a:xfrm>
            <a:off x="563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91" name="Rectangle 75"/>
          <p:cNvSpPr>
            <a:spLocks noChangeArrowheads="1"/>
          </p:cNvSpPr>
          <p:nvPr/>
        </p:nvSpPr>
        <p:spPr bwMode="auto">
          <a:xfrm>
            <a:off x="4419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92" name="Rectangle 76"/>
          <p:cNvSpPr>
            <a:spLocks noChangeArrowheads="1"/>
          </p:cNvSpPr>
          <p:nvPr/>
        </p:nvSpPr>
        <p:spPr bwMode="auto">
          <a:xfrm>
            <a:off x="5029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93" name="Rectangle 77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94" name="Rectangle 78"/>
          <p:cNvSpPr>
            <a:spLocks noChangeArrowheads="1"/>
          </p:cNvSpPr>
          <p:nvPr/>
        </p:nvSpPr>
        <p:spPr bwMode="auto">
          <a:xfrm>
            <a:off x="4419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95" name="Rectangle 79"/>
          <p:cNvSpPr>
            <a:spLocks noChangeArrowheads="1"/>
          </p:cNvSpPr>
          <p:nvPr/>
        </p:nvSpPr>
        <p:spPr bwMode="auto">
          <a:xfrm>
            <a:off x="5029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7296" name="Rectangle 80"/>
          <p:cNvSpPr>
            <a:spLocks noChangeArrowheads="1"/>
          </p:cNvSpPr>
          <p:nvPr/>
        </p:nvSpPr>
        <p:spPr bwMode="auto">
          <a:xfrm>
            <a:off x="5638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97" name="Rectangle 81"/>
          <p:cNvSpPr>
            <a:spLocks noChangeArrowheads="1"/>
          </p:cNvSpPr>
          <p:nvPr/>
        </p:nvSpPr>
        <p:spPr bwMode="auto">
          <a:xfrm>
            <a:off x="44196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98" name="Rectangle 82"/>
          <p:cNvSpPr>
            <a:spLocks noChangeArrowheads="1"/>
          </p:cNvSpPr>
          <p:nvPr/>
        </p:nvSpPr>
        <p:spPr bwMode="auto">
          <a:xfrm>
            <a:off x="4419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77299" name="Rectangle 83"/>
          <p:cNvSpPr>
            <a:spLocks noChangeArrowheads="1"/>
          </p:cNvSpPr>
          <p:nvPr/>
        </p:nvSpPr>
        <p:spPr bwMode="auto">
          <a:xfrm>
            <a:off x="5029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300" name="Rectangle 84"/>
          <p:cNvSpPr>
            <a:spLocks noChangeArrowheads="1"/>
          </p:cNvSpPr>
          <p:nvPr/>
        </p:nvSpPr>
        <p:spPr bwMode="auto">
          <a:xfrm>
            <a:off x="5638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301" name="Rectangle 85"/>
          <p:cNvSpPr>
            <a:spLocks noChangeArrowheads="1"/>
          </p:cNvSpPr>
          <p:nvPr/>
        </p:nvSpPr>
        <p:spPr bwMode="auto">
          <a:xfrm>
            <a:off x="4419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302" name="Rectangle 86"/>
          <p:cNvSpPr>
            <a:spLocks noChangeArrowheads="1"/>
          </p:cNvSpPr>
          <p:nvPr/>
        </p:nvSpPr>
        <p:spPr bwMode="auto">
          <a:xfrm>
            <a:off x="5029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303" name="Rectangle 87"/>
          <p:cNvSpPr>
            <a:spLocks noChangeArrowheads="1"/>
          </p:cNvSpPr>
          <p:nvPr/>
        </p:nvSpPr>
        <p:spPr bwMode="auto">
          <a:xfrm>
            <a:off x="5638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304" name="Rectangle 88"/>
          <p:cNvSpPr>
            <a:spLocks noChangeArrowheads="1"/>
          </p:cNvSpPr>
          <p:nvPr/>
        </p:nvSpPr>
        <p:spPr bwMode="auto">
          <a:xfrm>
            <a:off x="4419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305" name="Rectangle 89"/>
          <p:cNvSpPr>
            <a:spLocks noChangeArrowheads="1"/>
          </p:cNvSpPr>
          <p:nvPr/>
        </p:nvSpPr>
        <p:spPr bwMode="auto">
          <a:xfrm>
            <a:off x="5029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306" name="Rectangle 90"/>
          <p:cNvSpPr>
            <a:spLocks noChangeArrowheads="1"/>
          </p:cNvSpPr>
          <p:nvPr/>
        </p:nvSpPr>
        <p:spPr bwMode="auto">
          <a:xfrm>
            <a:off x="5638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307" name="Rectangle 91"/>
          <p:cNvSpPr>
            <a:spLocks noChangeArrowheads="1"/>
          </p:cNvSpPr>
          <p:nvPr/>
        </p:nvSpPr>
        <p:spPr bwMode="auto">
          <a:xfrm>
            <a:off x="44196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308" name="Text Box 92"/>
          <p:cNvSpPr txBox="1">
            <a:spLocks noChangeArrowheads="1"/>
          </p:cNvSpPr>
          <p:nvPr/>
        </p:nvSpPr>
        <p:spPr bwMode="auto">
          <a:xfrm>
            <a:off x="6248400" y="1143000"/>
            <a:ext cx="2895600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 2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/>
            </a:r>
            <a:br>
              <a:rPr lang="en-US"/>
            </a:b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C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X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{(1,1),…,(3,3)}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???</a:t>
            </a:r>
          </a:p>
        </p:txBody>
      </p:sp>
      <p:sp>
        <p:nvSpPr>
          <p:cNvPr id="777309" name="Text Box 93"/>
          <p:cNvSpPr txBox="1">
            <a:spLocks noChangeArrowheads="1"/>
          </p:cNvSpPr>
          <p:nvPr/>
        </p:nvSpPr>
        <p:spPr bwMode="auto">
          <a:xfrm>
            <a:off x="0" y="1219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 baseline="30000"/>
              <a:t>8</a:t>
            </a:r>
            <a:r>
              <a:rPr lang="en-US"/>
              <a:t>=3</a:t>
            </a:r>
          </a:p>
        </p:txBody>
      </p:sp>
      <p:sp>
        <p:nvSpPr>
          <p:cNvPr id="777310" name="Text Box 94"/>
          <p:cNvSpPr txBox="1">
            <a:spLocks noChangeArrowheads="1"/>
          </p:cNvSpPr>
          <p:nvPr/>
        </p:nvSpPr>
        <p:spPr bwMode="auto">
          <a:xfrm>
            <a:off x="0" y="1752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2</a:t>
            </a:r>
            <a:r>
              <a:rPr lang="en-US" baseline="30000"/>
              <a:t>2</a:t>
            </a:r>
            <a:r>
              <a:rPr lang="en-US"/>
              <a:t>=8</a:t>
            </a:r>
          </a:p>
        </p:txBody>
      </p:sp>
      <p:sp>
        <p:nvSpPr>
          <p:cNvPr id="777311" name="Text Box 95"/>
          <p:cNvSpPr txBox="1">
            <a:spLocks noChangeArrowheads="1"/>
          </p:cNvSpPr>
          <p:nvPr/>
        </p:nvSpPr>
        <p:spPr bwMode="auto">
          <a:xfrm>
            <a:off x="0" y="22240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 baseline="30000"/>
              <a:t>2</a:t>
            </a:r>
            <a:r>
              <a:rPr lang="en-US"/>
              <a:t>=6</a:t>
            </a:r>
          </a:p>
        </p:txBody>
      </p:sp>
      <p:sp>
        <p:nvSpPr>
          <p:cNvPr id="777312" name="Text Box 96"/>
          <p:cNvSpPr txBox="1">
            <a:spLocks noChangeArrowheads="1"/>
          </p:cNvSpPr>
          <p:nvPr/>
        </p:nvSpPr>
        <p:spPr bwMode="auto">
          <a:xfrm>
            <a:off x="0" y="2514600"/>
            <a:ext cx="914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 baseline="30000"/>
              <a:t>7</a:t>
            </a:r>
            <a:r>
              <a:rPr lang="en-US"/>
              <a:t>=9</a:t>
            </a:r>
          </a:p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777313" name="Text Box 97"/>
          <p:cNvSpPr txBox="1">
            <a:spLocks noChangeArrowheads="1"/>
          </p:cNvSpPr>
          <p:nvPr/>
        </p:nvSpPr>
        <p:spPr bwMode="auto">
          <a:xfrm>
            <a:off x="533400" y="3952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5</a:t>
            </a:r>
            <a:r>
              <a:rPr lang="en-US"/>
              <a:t>=4</a:t>
            </a:r>
          </a:p>
        </p:txBody>
      </p:sp>
      <p:sp>
        <p:nvSpPr>
          <p:cNvPr id="777314" name="Text Box 98"/>
          <p:cNvSpPr txBox="1">
            <a:spLocks noChangeArrowheads="1"/>
          </p:cNvSpPr>
          <p:nvPr/>
        </p:nvSpPr>
        <p:spPr bwMode="auto">
          <a:xfrm>
            <a:off x="533400" y="7000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=9</a:t>
            </a:r>
          </a:p>
        </p:txBody>
      </p:sp>
      <p:sp>
        <p:nvSpPr>
          <p:cNvPr id="777315" name="Text Box 99"/>
          <p:cNvSpPr txBox="1">
            <a:spLocks noChangeArrowheads="1"/>
          </p:cNvSpPr>
          <p:nvPr/>
        </p:nvSpPr>
        <p:spPr bwMode="auto">
          <a:xfrm>
            <a:off x="12954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2</a:t>
            </a:r>
            <a:r>
              <a:rPr lang="en-US" baseline="30000"/>
              <a:t>8</a:t>
            </a:r>
            <a:r>
              <a:rPr lang="en-US"/>
              <a:t>=4</a:t>
            </a:r>
          </a:p>
        </p:txBody>
      </p:sp>
      <p:sp>
        <p:nvSpPr>
          <p:cNvPr id="777316" name="Text Box 100"/>
          <p:cNvSpPr txBox="1">
            <a:spLocks noChangeArrowheads="1"/>
          </p:cNvSpPr>
          <p:nvPr/>
        </p:nvSpPr>
        <p:spPr bwMode="auto">
          <a:xfrm>
            <a:off x="20574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8</a:t>
            </a:r>
            <a:r>
              <a:rPr lang="en-US"/>
              <a:t>=1</a:t>
            </a:r>
          </a:p>
        </p:txBody>
      </p:sp>
      <p:sp>
        <p:nvSpPr>
          <p:cNvPr id="777317" name="Text Box 101"/>
          <p:cNvSpPr txBox="1">
            <a:spLocks noChangeArrowheads="1"/>
          </p:cNvSpPr>
          <p:nvPr/>
        </p:nvSpPr>
        <p:spPr bwMode="auto">
          <a:xfrm>
            <a:off x="2057400" y="3952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3</a:t>
            </a:r>
            <a:r>
              <a:rPr lang="en-US"/>
              <a:t>=8</a:t>
            </a:r>
          </a:p>
        </p:txBody>
      </p:sp>
      <p:sp>
        <p:nvSpPr>
          <p:cNvPr id="777318" name="Text Box 102"/>
          <p:cNvSpPr txBox="1">
            <a:spLocks noChangeArrowheads="1"/>
          </p:cNvSpPr>
          <p:nvPr/>
        </p:nvSpPr>
        <p:spPr bwMode="auto">
          <a:xfrm>
            <a:off x="2057400" y="904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9</a:t>
            </a:r>
            <a:r>
              <a:rPr lang="en-US"/>
              <a:t>=5</a:t>
            </a:r>
          </a:p>
        </p:txBody>
      </p:sp>
      <p:sp>
        <p:nvSpPr>
          <p:cNvPr id="777319" name="Text Box 103"/>
          <p:cNvSpPr txBox="1">
            <a:spLocks noChangeArrowheads="1"/>
          </p:cNvSpPr>
          <p:nvPr/>
        </p:nvSpPr>
        <p:spPr bwMode="auto">
          <a:xfrm>
            <a:off x="2819400" y="609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777320" name="Rectangle 104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solidFill>
            <a:srgbClr val="99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993300"/>
                </a:solidFill>
              </a:rPr>
              <a:t>X</a:t>
            </a:r>
            <a:r>
              <a:rPr lang="en-US" sz="2400" b="1" baseline="-25000">
                <a:solidFill>
                  <a:srgbClr val="993300"/>
                </a:solidFill>
              </a:rPr>
              <a:t>1</a:t>
            </a:r>
            <a:r>
              <a:rPr lang="en-US" sz="2400" b="1" baseline="30000">
                <a:solidFill>
                  <a:srgbClr val="993300"/>
                </a:solidFill>
              </a:rPr>
              <a:t>8</a:t>
            </a:r>
            <a:r>
              <a:rPr lang="en-US" sz="2400" b="1">
                <a:solidFill>
                  <a:srgbClr val="993300"/>
                </a:solidFill>
              </a:rPr>
              <a:t> = (1,3)</a:t>
            </a:r>
            <a:endParaRPr lang="en-US" sz="2400" b="1" baseline="30000">
              <a:solidFill>
                <a:srgbClr val="993300"/>
              </a:solidFill>
            </a:endParaRPr>
          </a:p>
        </p:txBody>
      </p:sp>
      <p:sp>
        <p:nvSpPr>
          <p:cNvPr id="777321" name="Rectangle 105"/>
          <p:cNvSpPr>
            <a:spLocks noChangeArrowheads="1"/>
          </p:cNvSpPr>
          <p:nvPr/>
        </p:nvSpPr>
        <p:spPr bwMode="auto">
          <a:xfrm>
            <a:off x="2590800" y="1066800"/>
            <a:ext cx="1828800" cy="1828800"/>
          </a:xfrm>
          <a:prstGeom prst="rect">
            <a:avLst/>
          </a:prstGeom>
          <a:solidFill>
            <a:srgbClr val="99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993300"/>
                </a:solidFill>
              </a:rPr>
              <a:t>X</a:t>
            </a:r>
            <a:r>
              <a:rPr lang="en-US" sz="2400" b="1" baseline="-25000">
                <a:solidFill>
                  <a:srgbClr val="993300"/>
                </a:solidFill>
              </a:rPr>
              <a:t>2</a:t>
            </a:r>
            <a:r>
              <a:rPr lang="en-US" sz="2400" b="1" baseline="30000">
                <a:solidFill>
                  <a:srgbClr val="993300"/>
                </a:solidFill>
              </a:rPr>
              <a:t>2</a:t>
            </a:r>
            <a:r>
              <a:rPr lang="en-US" sz="2400" b="1">
                <a:solidFill>
                  <a:srgbClr val="993300"/>
                </a:solidFill>
              </a:rPr>
              <a:t> = (3,3)</a:t>
            </a:r>
            <a:endParaRPr lang="en-US" sz="2400" b="1" baseline="30000">
              <a:solidFill>
                <a:srgbClr val="993300"/>
              </a:solidFill>
            </a:endParaRPr>
          </a:p>
        </p:txBody>
      </p:sp>
      <p:sp>
        <p:nvSpPr>
          <p:cNvPr id="777322" name="Rectangle 106"/>
          <p:cNvSpPr>
            <a:spLocks noChangeArrowheads="1"/>
          </p:cNvSpPr>
          <p:nvPr/>
        </p:nvSpPr>
        <p:spPr bwMode="auto">
          <a:xfrm>
            <a:off x="4419600" y="1066800"/>
            <a:ext cx="1828800" cy="1828800"/>
          </a:xfrm>
          <a:prstGeom prst="rect">
            <a:avLst/>
          </a:prstGeom>
          <a:solidFill>
            <a:srgbClr val="99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993300"/>
                </a:solidFill>
              </a:rPr>
              <a:t>X</a:t>
            </a:r>
            <a:r>
              <a:rPr lang="en-US" sz="2400" b="1" baseline="-25000">
                <a:solidFill>
                  <a:srgbClr val="993300"/>
                </a:solidFill>
              </a:rPr>
              <a:t>3</a:t>
            </a:r>
            <a:r>
              <a:rPr lang="en-US" sz="2400" b="1" baseline="30000">
                <a:solidFill>
                  <a:srgbClr val="993300"/>
                </a:solidFill>
              </a:rPr>
              <a:t>2</a:t>
            </a:r>
            <a:r>
              <a:rPr lang="en-US" sz="2400" b="1">
                <a:solidFill>
                  <a:srgbClr val="993300"/>
                </a:solidFill>
              </a:rPr>
              <a:t> = (2,3)</a:t>
            </a:r>
          </a:p>
          <a:p>
            <a:pPr algn="ctr"/>
            <a:r>
              <a:rPr lang="en-US" sz="2400" b="1">
                <a:solidFill>
                  <a:srgbClr val="993300"/>
                </a:solidFill>
              </a:rPr>
              <a:t>X</a:t>
            </a:r>
            <a:r>
              <a:rPr lang="en-US" sz="2400" b="1" baseline="-25000">
                <a:solidFill>
                  <a:srgbClr val="993300"/>
                </a:solidFill>
              </a:rPr>
              <a:t>3</a:t>
            </a:r>
            <a:r>
              <a:rPr lang="en-US" sz="2400" b="1" baseline="30000">
                <a:solidFill>
                  <a:srgbClr val="993300"/>
                </a:solidFill>
              </a:rPr>
              <a:t>7</a:t>
            </a:r>
            <a:r>
              <a:rPr lang="en-US" sz="2400" b="1">
                <a:solidFill>
                  <a:srgbClr val="993300"/>
                </a:solidFill>
              </a:rPr>
              <a:t> = (3,3)</a:t>
            </a:r>
            <a:endParaRPr lang="en-US" sz="2400" b="1" baseline="3000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2EEE86-3F0B-401B-8315-B15AC8630720}" type="slidenum">
              <a:rPr lang="en-US"/>
              <a:pPr/>
              <a:t>59</a:t>
            </a:fld>
            <a:endParaRPr lang="en-US"/>
          </a:p>
        </p:txBody>
      </p:sp>
      <p:sp>
        <p:nvSpPr>
          <p:cNvPr id="774146" name="Rectangle 2"/>
          <p:cNvSpPr>
            <a:spLocks noChangeArrowheads="1"/>
          </p:cNvSpPr>
          <p:nvPr/>
        </p:nvSpPr>
        <p:spPr bwMode="auto">
          <a:xfrm>
            <a:off x="762000" y="1066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74147" name="Rectangle 3"/>
          <p:cNvSpPr>
            <a:spLocks noChangeArrowheads="1"/>
          </p:cNvSpPr>
          <p:nvPr/>
        </p:nvSpPr>
        <p:spPr bwMode="auto">
          <a:xfrm>
            <a:off x="1371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48" name="Rectangle 4"/>
          <p:cNvSpPr>
            <a:spLocks noChangeArrowheads="1"/>
          </p:cNvSpPr>
          <p:nvPr/>
        </p:nvSpPr>
        <p:spPr bwMode="auto">
          <a:xfrm>
            <a:off x="1981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762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50" name="Rectangle 6"/>
          <p:cNvSpPr>
            <a:spLocks noChangeArrowheads="1"/>
          </p:cNvSpPr>
          <p:nvPr/>
        </p:nvSpPr>
        <p:spPr bwMode="auto">
          <a:xfrm>
            <a:off x="1371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51" name="Rectangle 7"/>
          <p:cNvSpPr>
            <a:spLocks noChangeArrowheads="1"/>
          </p:cNvSpPr>
          <p:nvPr/>
        </p:nvSpPr>
        <p:spPr bwMode="auto">
          <a:xfrm>
            <a:off x="1981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52" name="Rectangle 8"/>
          <p:cNvSpPr>
            <a:spLocks noChangeArrowheads="1"/>
          </p:cNvSpPr>
          <p:nvPr/>
        </p:nvSpPr>
        <p:spPr bwMode="auto">
          <a:xfrm>
            <a:off x="762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53" name="Rectangle 9"/>
          <p:cNvSpPr>
            <a:spLocks noChangeArrowheads="1"/>
          </p:cNvSpPr>
          <p:nvPr/>
        </p:nvSpPr>
        <p:spPr bwMode="auto">
          <a:xfrm>
            <a:off x="1371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54" name="Rectangle 10"/>
          <p:cNvSpPr>
            <a:spLocks noChangeArrowheads="1"/>
          </p:cNvSpPr>
          <p:nvPr/>
        </p:nvSpPr>
        <p:spPr bwMode="auto">
          <a:xfrm>
            <a:off x="1981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55" name="Rectangle 11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56" name="Rectangle 12"/>
          <p:cNvSpPr>
            <a:spLocks noChangeArrowheads="1"/>
          </p:cNvSpPr>
          <p:nvPr/>
        </p:nvSpPr>
        <p:spPr bwMode="auto">
          <a:xfrm>
            <a:off x="762000" y="2895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4157" name="Rectangle 13"/>
          <p:cNvSpPr>
            <a:spLocks noChangeArrowheads="1"/>
          </p:cNvSpPr>
          <p:nvPr/>
        </p:nvSpPr>
        <p:spPr bwMode="auto">
          <a:xfrm>
            <a:off x="1371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4158" name="Rectangle 14"/>
          <p:cNvSpPr>
            <a:spLocks noChangeArrowheads="1"/>
          </p:cNvSpPr>
          <p:nvPr/>
        </p:nvSpPr>
        <p:spPr bwMode="auto">
          <a:xfrm>
            <a:off x="1981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59" name="Rectangle 15"/>
          <p:cNvSpPr>
            <a:spLocks noChangeArrowheads="1"/>
          </p:cNvSpPr>
          <p:nvPr/>
        </p:nvSpPr>
        <p:spPr bwMode="auto">
          <a:xfrm>
            <a:off x="762000" y="35052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60" name="Rectangle 16"/>
          <p:cNvSpPr>
            <a:spLocks noChangeArrowheads="1"/>
          </p:cNvSpPr>
          <p:nvPr/>
        </p:nvSpPr>
        <p:spPr bwMode="auto">
          <a:xfrm>
            <a:off x="1371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61" name="Rectangle 17"/>
          <p:cNvSpPr>
            <a:spLocks noChangeArrowheads="1"/>
          </p:cNvSpPr>
          <p:nvPr/>
        </p:nvSpPr>
        <p:spPr bwMode="auto">
          <a:xfrm>
            <a:off x="1981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4162" name="Rectangle 18"/>
          <p:cNvSpPr>
            <a:spLocks noChangeArrowheads="1"/>
          </p:cNvSpPr>
          <p:nvPr/>
        </p:nvSpPr>
        <p:spPr bwMode="auto">
          <a:xfrm>
            <a:off x="762000" y="4114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63" name="Rectangle 19"/>
          <p:cNvSpPr>
            <a:spLocks noChangeArrowheads="1"/>
          </p:cNvSpPr>
          <p:nvPr/>
        </p:nvSpPr>
        <p:spPr bwMode="auto">
          <a:xfrm>
            <a:off x="1371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64" name="Rectangle 20"/>
          <p:cNvSpPr>
            <a:spLocks noChangeArrowheads="1"/>
          </p:cNvSpPr>
          <p:nvPr/>
        </p:nvSpPr>
        <p:spPr bwMode="auto">
          <a:xfrm>
            <a:off x="1981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65" name="Rectangle 21"/>
          <p:cNvSpPr>
            <a:spLocks noChangeArrowheads="1"/>
          </p:cNvSpPr>
          <p:nvPr/>
        </p:nvSpPr>
        <p:spPr bwMode="auto">
          <a:xfrm>
            <a:off x="762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66" name="Rectangle 22"/>
          <p:cNvSpPr>
            <a:spLocks noChangeArrowheads="1"/>
          </p:cNvSpPr>
          <p:nvPr/>
        </p:nvSpPr>
        <p:spPr bwMode="auto">
          <a:xfrm>
            <a:off x="762000" y="4724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67" name="Rectangle 23"/>
          <p:cNvSpPr>
            <a:spLocks noChangeArrowheads="1"/>
          </p:cNvSpPr>
          <p:nvPr/>
        </p:nvSpPr>
        <p:spPr bwMode="auto">
          <a:xfrm>
            <a:off x="1371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68" name="Rectangle 24"/>
          <p:cNvSpPr>
            <a:spLocks noChangeArrowheads="1"/>
          </p:cNvSpPr>
          <p:nvPr/>
        </p:nvSpPr>
        <p:spPr bwMode="auto">
          <a:xfrm>
            <a:off x="1981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69" name="Rectangle 25"/>
          <p:cNvSpPr>
            <a:spLocks noChangeArrowheads="1"/>
          </p:cNvSpPr>
          <p:nvPr/>
        </p:nvSpPr>
        <p:spPr bwMode="auto">
          <a:xfrm>
            <a:off x="762000" y="5334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70" name="Rectangle 26"/>
          <p:cNvSpPr>
            <a:spLocks noChangeArrowheads="1"/>
          </p:cNvSpPr>
          <p:nvPr/>
        </p:nvSpPr>
        <p:spPr bwMode="auto">
          <a:xfrm>
            <a:off x="1371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71" name="Rectangle 27"/>
          <p:cNvSpPr>
            <a:spLocks noChangeArrowheads="1"/>
          </p:cNvSpPr>
          <p:nvPr/>
        </p:nvSpPr>
        <p:spPr bwMode="auto">
          <a:xfrm>
            <a:off x="1981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74172" name="Rectangle 28"/>
          <p:cNvSpPr>
            <a:spLocks noChangeArrowheads="1"/>
          </p:cNvSpPr>
          <p:nvPr/>
        </p:nvSpPr>
        <p:spPr bwMode="auto">
          <a:xfrm>
            <a:off x="762000" y="5943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4173" name="Rectangle 29"/>
          <p:cNvSpPr>
            <a:spLocks noChangeArrowheads="1"/>
          </p:cNvSpPr>
          <p:nvPr/>
        </p:nvSpPr>
        <p:spPr bwMode="auto">
          <a:xfrm>
            <a:off x="1371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74" name="Rectangle 30"/>
          <p:cNvSpPr>
            <a:spLocks noChangeArrowheads="1"/>
          </p:cNvSpPr>
          <p:nvPr/>
        </p:nvSpPr>
        <p:spPr bwMode="auto">
          <a:xfrm>
            <a:off x="1981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75" name="Rectangle 31"/>
          <p:cNvSpPr>
            <a:spLocks noChangeArrowheads="1"/>
          </p:cNvSpPr>
          <p:nvPr/>
        </p:nvSpPr>
        <p:spPr bwMode="auto">
          <a:xfrm>
            <a:off x="762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76" name="Rectangle 32"/>
          <p:cNvSpPr>
            <a:spLocks noChangeArrowheads="1"/>
          </p:cNvSpPr>
          <p:nvPr/>
        </p:nvSpPr>
        <p:spPr bwMode="auto">
          <a:xfrm>
            <a:off x="2590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77" name="Rectangle 33"/>
          <p:cNvSpPr>
            <a:spLocks noChangeArrowheads="1"/>
          </p:cNvSpPr>
          <p:nvPr/>
        </p:nvSpPr>
        <p:spPr bwMode="auto">
          <a:xfrm>
            <a:off x="3200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78" name="Rectangle 34"/>
          <p:cNvSpPr>
            <a:spLocks noChangeArrowheads="1"/>
          </p:cNvSpPr>
          <p:nvPr/>
        </p:nvSpPr>
        <p:spPr bwMode="auto">
          <a:xfrm>
            <a:off x="3810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79" name="Rectangle 35"/>
          <p:cNvSpPr>
            <a:spLocks noChangeArrowheads="1"/>
          </p:cNvSpPr>
          <p:nvPr/>
        </p:nvSpPr>
        <p:spPr bwMode="auto">
          <a:xfrm>
            <a:off x="2590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80" name="Rectangle 36"/>
          <p:cNvSpPr>
            <a:spLocks noChangeArrowheads="1"/>
          </p:cNvSpPr>
          <p:nvPr/>
        </p:nvSpPr>
        <p:spPr bwMode="auto">
          <a:xfrm>
            <a:off x="32004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81" name="Rectangle 37"/>
          <p:cNvSpPr>
            <a:spLocks noChangeArrowheads="1"/>
          </p:cNvSpPr>
          <p:nvPr/>
        </p:nvSpPr>
        <p:spPr bwMode="auto">
          <a:xfrm>
            <a:off x="3810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82" name="Rectangle 38"/>
          <p:cNvSpPr>
            <a:spLocks noChangeArrowheads="1"/>
          </p:cNvSpPr>
          <p:nvPr/>
        </p:nvSpPr>
        <p:spPr bwMode="auto">
          <a:xfrm>
            <a:off x="2590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83" name="Rectangle 39"/>
          <p:cNvSpPr>
            <a:spLocks noChangeArrowheads="1"/>
          </p:cNvSpPr>
          <p:nvPr/>
        </p:nvSpPr>
        <p:spPr bwMode="auto">
          <a:xfrm>
            <a:off x="32004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84" name="Rectangle 40"/>
          <p:cNvSpPr>
            <a:spLocks noChangeArrowheads="1"/>
          </p:cNvSpPr>
          <p:nvPr/>
        </p:nvSpPr>
        <p:spPr bwMode="auto">
          <a:xfrm>
            <a:off x="3810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4185" name="Rectangle 41"/>
          <p:cNvSpPr>
            <a:spLocks noChangeArrowheads="1"/>
          </p:cNvSpPr>
          <p:nvPr/>
        </p:nvSpPr>
        <p:spPr bwMode="auto">
          <a:xfrm>
            <a:off x="25908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86" name="Rectangle 42"/>
          <p:cNvSpPr>
            <a:spLocks noChangeArrowheads="1"/>
          </p:cNvSpPr>
          <p:nvPr/>
        </p:nvSpPr>
        <p:spPr bwMode="auto">
          <a:xfrm>
            <a:off x="2590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4187" name="Rectangle 43"/>
          <p:cNvSpPr>
            <a:spLocks noChangeArrowheads="1"/>
          </p:cNvSpPr>
          <p:nvPr/>
        </p:nvSpPr>
        <p:spPr bwMode="auto">
          <a:xfrm>
            <a:off x="3200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88" name="Rectangle 44"/>
          <p:cNvSpPr>
            <a:spLocks noChangeArrowheads="1"/>
          </p:cNvSpPr>
          <p:nvPr/>
        </p:nvSpPr>
        <p:spPr bwMode="auto">
          <a:xfrm>
            <a:off x="3810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89" name="Rectangle 45"/>
          <p:cNvSpPr>
            <a:spLocks noChangeArrowheads="1"/>
          </p:cNvSpPr>
          <p:nvPr/>
        </p:nvSpPr>
        <p:spPr bwMode="auto">
          <a:xfrm>
            <a:off x="2590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90" name="Rectangle 46"/>
          <p:cNvSpPr>
            <a:spLocks noChangeArrowheads="1"/>
          </p:cNvSpPr>
          <p:nvPr/>
        </p:nvSpPr>
        <p:spPr bwMode="auto">
          <a:xfrm>
            <a:off x="3200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91" name="Rectangle 47"/>
          <p:cNvSpPr>
            <a:spLocks noChangeArrowheads="1"/>
          </p:cNvSpPr>
          <p:nvPr/>
        </p:nvSpPr>
        <p:spPr bwMode="auto">
          <a:xfrm>
            <a:off x="3810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92" name="Rectangle 48"/>
          <p:cNvSpPr>
            <a:spLocks noChangeArrowheads="1"/>
          </p:cNvSpPr>
          <p:nvPr/>
        </p:nvSpPr>
        <p:spPr bwMode="auto">
          <a:xfrm>
            <a:off x="2590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93" name="Rectangle 49"/>
          <p:cNvSpPr>
            <a:spLocks noChangeArrowheads="1"/>
          </p:cNvSpPr>
          <p:nvPr/>
        </p:nvSpPr>
        <p:spPr bwMode="auto">
          <a:xfrm>
            <a:off x="3200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4194" name="Rectangle 50"/>
          <p:cNvSpPr>
            <a:spLocks noChangeArrowheads="1"/>
          </p:cNvSpPr>
          <p:nvPr/>
        </p:nvSpPr>
        <p:spPr bwMode="auto">
          <a:xfrm>
            <a:off x="3810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95" name="Rectangle 51"/>
          <p:cNvSpPr>
            <a:spLocks noChangeArrowheads="1"/>
          </p:cNvSpPr>
          <p:nvPr/>
        </p:nvSpPr>
        <p:spPr bwMode="auto">
          <a:xfrm>
            <a:off x="25908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96" name="Rectangle 52"/>
          <p:cNvSpPr>
            <a:spLocks noChangeArrowheads="1"/>
          </p:cNvSpPr>
          <p:nvPr/>
        </p:nvSpPr>
        <p:spPr bwMode="auto">
          <a:xfrm>
            <a:off x="2590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97" name="Rectangle 53"/>
          <p:cNvSpPr>
            <a:spLocks noChangeArrowheads="1"/>
          </p:cNvSpPr>
          <p:nvPr/>
        </p:nvSpPr>
        <p:spPr bwMode="auto">
          <a:xfrm>
            <a:off x="3200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98" name="Rectangle 54"/>
          <p:cNvSpPr>
            <a:spLocks noChangeArrowheads="1"/>
          </p:cNvSpPr>
          <p:nvPr/>
        </p:nvSpPr>
        <p:spPr bwMode="auto">
          <a:xfrm>
            <a:off x="3810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199" name="Rectangle 55"/>
          <p:cNvSpPr>
            <a:spLocks noChangeArrowheads="1"/>
          </p:cNvSpPr>
          <p:nvPr/>
        </p:nvSpPr>
        <p:spPr bwMode="auto">
          <a:xfrm>
            <a:off x="2590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00" name="Rectangle 56"/>
          <p:cNvSpPr>
            <a:spLocks noChangeArrowheads="1"/>
          </p:cNvSpPr>
          <p:nvPr/>
        </p:nvSpPr>
        <p:spPr bwMode="auto">
          <a:xfrm>
            <a:off x="3200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01" name="Rectangle 57"/>
          <p:cNvSpPr>
            <a:spLocks noChangeArrowheads="1"/>
          </p:cNvSpPr>
          <p:nvPr/>
        </p:nvSpPr>
        <p:spPr bwMode="auto">
          <a:xfrm>
            <a:off x="3810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74202" name="Rectangle 58"/>
          <p:cNvSpPr>
            <a:spLocks noChangeArrowheads="1"/>
          </p:cNvSpPr>
          <p:nvPr/>
        </p:nvSpPr>
        <p:spPr bwMode="auto">
          <a:xfrm>
            <a:off x="2590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03" name="Rectangle 59"/>
          <p:cNvSpPr>
            <a:spLocks noChangeArrowheads="1"/>
          </p:cNvSpPr>
          <p:nvPr/>
        </p:nvSpPr>
        <p:spPr bwMode="auto">
          <a:xfrm>
            <a:off x="3200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04" name="Rectangle 60"/>
          <p:cNvSpPr>
            <a:spLocks noChangeArrowheads="1"/>
          </p:cNvSpPr>
          <p:nvPr/>
        </p:nvSpPr>
        <p:spPr bwMode="auto">
          <a:xfrm>
            <a:off x="3810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4205" name="Rectangle 61"/>
          <p:cNvSpPr>
            <a:spLocks noChangeArrowheads="1"/>
          </p:cNvSpPr>
          <p:nvPr/>
        </p:nvSpPr>
        <p:spPr bwMode="auto">
          <a:xfrm>
            <a:off x="25908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06" name="Rectangle 62"/>
          <p:cNvSpPr>
            <a:spLocks noChangeArrowheads="1"/>
          </p:cNvSpPr>
          <p:nvPr/>
        </p:nvSpPr>
        <p:spPr bwMode="auto">
          <a:xfrm>
            <a:off x="4419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07" name="Rectangle 63"/>
          <p:cNvSpPr>
            <a:spLocks noChangeArrowheads="1"/>
          </p:cNvSpPr>
          <p:nvPr/>
        </p:nvSpPr>
        <p:spPr bwMode="auto">
          <a:xfrm>
            <a:off x="5029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08" name="Rectangle 64"/>
          <p:cNvSpPr>
            <a:spLocks noChangeArrowheads="1"/>
          </p:cNvSpPr>
          <p:nvPr/>
        </p:nvSpPr>
        <p:spPr bwMode="auto">
          <a:xfrm>
            <a:off x="5638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09" name="Rectangle 65"/>
          <p:cNvSpPr>
            <a:spLocks noChangeArrowheads="1"/>
          </p:cNvSpPr>
          <p:nvPr/>
        </p:nvSpPr>
        <p:spPr bwMode="auto">
          <a:xfrm>
            <a:off x="4419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10" name="Rectangle 66"/>
          <p:cNvSpPr>
            <a:spLocks noChangeArrowheads="1"/>
          </p:cNvSpPr>
          <p:nvPr/>
        </p:nvSpPr>
        <p:spPr bwMode="auto">
          <a:xfrm>
            <a:off x="5029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4211" name="Rectangle 67"/>
          <p:cNvSpPr>
            <a:spLocks noChangeArrowheads="1"/>
          </p:cNvSpPr>
          <p:nvPr/>
        </p:nvSpPr>
        <p:spPr bwMode="auto">
          <a:xfrm>
            <a:off x="5638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12" name="Rectangle 68"/>
          <p:cNvSpPr>
            <a:spLocks noChangeArrowheads="1"/>
          </p:cNvSpPr>
          <p:nvPr/>
        </p:nvSpPr>
        <p:spPr bwMode="auto">
          <a:xfrm>
            <a:off x="4419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13" name="Rectangle 69"/>
          <p:cNvSpPr>
            <a:spLocks noChangeArrowheads="1"/>
          </p:cNvSpPr>
          <p:nvPr/>
        </p:nvSpPr>
        <p:spPr bwMode="auto">
          <a:xfrm>
            <a:off x="5029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14" name="Rectangle 70"/>
          <p:cNvSpPr>
            <a:spLocks noChangeArrowheads="1"/>
          </p:cNvSpPr>
          <p:nvPr/>
        </p:nvSpPr>
        <p:spPr bwMode="auto">
          <a:xfrm>
            <a:off x="5638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4215" name="Rectangle 71"/>
          <p:cNvSpPr>
            <a:spLocks noChangeArrowheads="1"/>
          </p:cNvSpPr>
          <p:nvPr/>
        </p:nvSpPr>
        <p:spPr bwMode="auto">
          <a:xfrm>
            <a:off x="44196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16" name="Rectangle 72"/>
          <p:cNvSpPr>
            <a:spLocks noChangeArrowheads="1"/>
          </p:cNvSpPr>
          <p:nvPr/>
        </p:nvSpPr>
        <p:spPr bwMode="auto">
          <a:xfrm>
            <a:off x="4419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17" name="Rectangle 73"/>
          <p:cNvSpPr>
            <a:spLocks noChangeArrowheads="1"/>
          </p:cNvSpPr>
          <p:nvPr/>
        </p:nvSpPr>
        <p:spPr bwMode="auto">
          <a:xfrm>
            <a:off x="5029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18" name="Rectangle 74"/>
          <p:cNvSpPr>
            <a:spLocks noChangeArrowheads="1"/>
          </p:cNvSpPr>
          <p:nvPr/>
        </p:nvSpPr>
        <p:spPr bwMode="auto">
          <a:xfrm>
            <a:off x="563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19" name="Rectangle 75"/>
          <p:cNvSpPr>
            <a:spLocks noChangeArrowheads="1"/>
          </p:cNvSpPr>
          <p:nvPr/>
        </p:nvSpPr>
        <p:spPr bwMode="auto">
          <a:xfrm>
            <a:off x="4419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0" name="Rectangle 76"/>
          <p:cNvSpPr>
            <a:spLocks noChangeArrowheads="1"/>
          </p:cNvSpPr>
          <p:nvPr/>
        </p:nvSpPr>
        <p:spPr bwMode="auto">
          <a:xfrm>
            <a:off x="5029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1" name="Rectangle 77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2" name="Rectangle 78"/>
          <p:cNvSpPr>
            <a:spLocks noChangeArrowheads="1"/>
          </p:cNvSpPr>
          <p:nvPr/>
        </p:nvSpPr>
        <p:spPr bwMode="auto">
          <a:xfrm>
            <a:off x="4419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3" name="Rectangle 79"/>
          <p:cNvSpPr>
            <a:spLocks noChangeArrowheads="1"/>
          </p:cNvSpPr>
          <p:nvPr/>
        </p:nvSpPr>
        <p:spPr bwMode="auto">
          <a:xfrm>
            <a:off x="5029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4224" name="Rectangle 80"/>
          <p:cNvSpPr>
            <a:spLocks noChangeArrowheads="1"/>
          </p:cNvSpPr>
          <p:nvPr/>
        </p:nvSpPr>
        <p:spPr bwMode="auto">
          <a:xfrm>
            <a:off x="5638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5" name="Rectangle 81"/>
          <p:cNvSpPr>
            <a:spLocks noChangeArrowheads="1"/>
          </p:cNvSpPr>
          <p:nvPr/>
        </p:nvSpPr>
        <p:spPr bwMode="auto">
          <a:xfrm>
            <a:off x="44196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6" name="Rectangle 82"/>
          <p:cNvSpPr>
            <a:spLocks noChangeArrowheads="1"/>
          </p:cNvSpPr>
          <p:nvPr/>
        </p:nvSpPr>
        <p:spPr bwMode="auto">
          <a:xfrm>
            <a:off x="4419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74227" name="Rectangle 83"/>
          <p:cNvSpPr>
            <a:spLocks noChangeArrowheads="1"/>
          </p:cNvSpPr>
          <p:nvPr/>
        </p:nvSpPr>
        <p:spPr bwMode="auto">
          <a:xfrm>
            <a:off x="5029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8" name="Rectangle 84"/>
          <p:cNvSpPr>
            <a:spLocks noChangeArrowheads="1"/>
          </p:cNvSpPr>
          <p:nvPr/>
        </p:nvSpPr>
        <p:spPr bwMode="auto">
          <a:xfrm>
            <a:off x="5638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9" name="Rectangle 85"/>
          <p:cNvSpPr>
            <a:spLocks noChangeArrowheads="1"/>
          </p:cNvSpPr>
          <p:nvPr/>
        </p:nvSpPr>
        <p:spPr bwMode="auto">
          <a:xfrm>
            <a:off x="4419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30" name="Rectangle 86"/>
          <p:cNvSpPr>
            <a:spLocks noChangeArrowheads="1"/>
          </p:cNvSpPr>
          <p:nvPr/>
        </p:nvSpPr>
        <p:spPr bwMode="auto">
          <a:xfrm>
            <a:off x="5029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31" name="Rectangle 87"/>
          <p:cNvSpPr>
            <a:spLocks noChangeArrowheads="1"/>
          </p:cNvSpPr>
          <p:nvPr/>
        </p:nvSpPr>
        <p:spPr bwMode="auto">
          <a:xfrm>
            <a:off x="5638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32" name="Rectangle 88"/>
          <p:cNvSpPr>
            <a:spLocks noChangeArrowheads="1"/>
          </p:cNvSpPr>
          <p:nvPr/>
        </p:nvSpPr>
        <p:spPr bwMode="auto">
          <a:xfrm>
            <a:off x="4419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33" name="Rectangle 89"/>
          <p:cNvSpPr>
            <a:spLocks noChangeArrowheads="1"/>
          </p:cNvSpPr>
          <p:nvPr/>
        </p:nvSpPr>
        <p:spPr bwMode="auto">
          <a:xfrm>
            <a:off x="5029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34" name="Rectangle 90"/>
          <p:cNvSpPr>
            <a:spLocks noChangeArrowheads="1"/>
          </p:cNvSpPr>
          <p:nvPr/>
        </p:nvSpPr>
        <p:spPr bwMode="auto">
          <a:xfrm>
            <a:off x="5638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35" name="Rectangle 91"/>
          <p:cNvSpPr>
            <a:spLocks noChangeArrowheads="1"/>
          </p:cNvSpPr>
          <p:nvPr/>
        </p:nvSpPr>
        <p:spPr bwMode="auto">
          <a:xfrm>
            <a:off x="44196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36" name="Text Box 92"/>
          <p:cNvSpPr txBox="1">
            <a:spLocks noChangeArrowheads="1"/>
          </p:cNvSpPr>
          <p:nvPr/>
        </p:nvSpPr>
        <p:spPr bwMode="auto">
          <a:xfrm>
            <a:off x="6248400" y="1143000"/>
            <a:ext cx="2895600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 2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/>
            </a:r>
            <a:br>
              <a:rPr lang="en-US"/>
            </a:b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C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X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{(1,1),…,(3,3)}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=k </a:t>
            </a:r>
            <a:r>
              <a:rPr lang="en-US">
                <a:sym typeface="Wingdings" pitchFamily="2" charset="2"/>
              </a:rPr>
              <a:t> C</a:t>
            </a:r>
            <a:r>
              <a:rPr lang="en-US" baseline="-25000">
                <a:sym typeface="Wingdings" pitchFamily="2" charset="2"/>
              </a:rPr>
              <a:t>k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=I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Similar constraints between X’s and R’s, X’s and C’s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R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 </a:t>
            </a:r>
            <a:r>
              <a:rPr lang="en-US">
                <a:sym typeface="Symbol" pitchFamily="18" charset="2"/>
              </a:rPr>
              <a:t> R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C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C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  <a:endParaRPr lang="en-US" baseline="30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X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X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</a:p>
        </p:txBody>
      </p:sp>
      <p:sp>
        <p:nvSpPr>
          <p:cNvPr id="774237" name="Text Box 93"/>
          <p:cNvSpPr txBox="1">
            <a:spLocks noChangeArrowheads="1"/>
          </p:cNvSpPr>
          <p:nvPr/>
        </p:nvSpPr>
        <p:spPr bwMode="auto">
          <a:xfrm>
            <a:off x="0" y="1219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 baseline="30000"/>
              <a:t>8</a:t>
            </a:r>
            <a:r>
              <a:rPr lang="en-US"/>
              <a:t>=3</a:t>
            </a:r>
          </a:p>
        </p:txBody>
      </p:sp>
      <p:sp>
        <p:nvSpPr>
          <p:cNvPr id="774238" name="Text Box 94"/>
          <p:cNvSpPr txBox="1">
            <a:spLocks noChangeArrowheads="1"/>
          </p:cNvSpPr>
          <p:nvPr/>
        </p:nvSpPr>
        <p:spPr bwMode="auto">
          <a:xfrm>
            <a:off x="0" y="1752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2</a:t>
            </a:r>
            <a:r>
              <a:rPr lang="en-US" baseline="30000"/>
              <a:t>2</a:t>
            </a:r>
            <a:r>
              <a:rPr lang="en-US"/>
              <a:t>=8</a:t>
            </a:r>
          </a:p>
        </p:txBody>
      </p:sp>
      <p:sp>
        <p:nvSpPr>
          <p:cNvPr id="774239" name="Text Box 95"/>
          <p:cNvSpPr txBox="1">
            <a:spLocks noChangeArrowheads="1"/>
          </p:cNvSpPr>
          <p:nvPr/>
        </p:nvSpPr>
        <p:spPr bwMode="auto">
          <a:xfrm>
            <a:off x="0" y="22240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 baseline="30000"/>
              <a:t>2</a:t>
            </a:r>
            <a:r>
              <a:rPr lang="en-US"/>
              <a:t>=6</a:t>
            </a:r>
          </a:p>
        </p:txBody>
      </p:sp>
      <p:sp>
        <p:nvSpPr>
          <p:cNvPr id="774240" name="Text Box 96"/>
          <p:cNvSpPr txBox="1">
            <a:spLocks noChangeArrowheads="1"/>
          </p:cNvSpPr>
          <p:nvPr/>
        </p:nvSpPr>
        <p:spPr bwMode="auto">
          <a:xfrm>
            <a:off x="0" y="2514600"/>
            <a:ext cx="914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 baseline="30000"/>
              <a:t>7</a:t>
            </a:r>
            <a:r>
              <a:rPr lang="en-US"/>
              <a:t>=9</a:t>
            </a:r>
          </a:p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774241" name="Text Box 97"/>
          <p:cNvSpPr txBox="1">
            <a:spLocks noChangeArrowheads="1"/>
          </p:cNvSpPr>
          <p:nvPr/>
        </p:nvSpPr>
        <p:spPr bwMode="auto">
          <a:xfrm>
            <a:off x="533400" y="3952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5</a:t>
            </a:r>
            <a:r>
              <a:rPr lang="en-US"/>
              <a:t>=4</a:t>
            </a:r>
          </a:p>
        </p:txBody>
      </p:sp>
      <p:sp>
        <p:nvSpPr>
          <p:cNvPr id="774242" name="Text Box 98"/>
          <p:cNvSpPr txBox="1">
            <a:spLocks noChangeArrowheads="1"/>
          </p:cNvSpPr>
          <p:nvPr/>
        </p:nvSpPr>
        <p:spPr bwMode="auto">
          <a:xfrm>
            <a:off x="533400" y="7000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=9</a:t>
            </a:r>
          </a:p>
        </p:txBody>
      </p:sp>
      <p:sp>
        <p:nvSpPr>
          <p:cNvPr id="774243" name="Text Box 99"/>
          <p:cNvSpPr txBox="1">
            <a:spLocks noChangeArrowheads="1"/>
          </p:cNvSpPr>
          <p:nvPr/>
        </p:nvSpPr>
        <p:spPr bwMode="auto">
          <a:xfrm>
            <a:off x="12954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2</a:t>
            </a:r>
            <a:r>
              <a:rPr lang="en-US" baseline="30000"/>
              <a:t>8</a:t>
            </a:r>
            <a:r>
              <a:rPr lang="en-US"/>
              <a:t>=4</a:t>
            </a:r>
          </a:p>
        </p:txBody>
      </p:sp>
      <p:sp>
        <p:nvSpPr>
          <p:cNvPr id="774244" name="Text Box 100"/>
          <p:cNvSpPr txBox="1">
            <a:spLocks noChangeArrowheads="1"/>
          </p:cNvSpPr>
          <p:nvPr/>
        </p:nvSpPr>
        <p:spPr bwMode="auto">
          <a:xfrm>
            <a:off x="2057400" y="68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8</a:t>
            </a:r>
            <a:r>
              <a:rPr lang="en-US"/>
              <a:t>=1</a:t>
            </a:r>
          </a:p>
        </p:txBody>
      </p:sp>
      <p:sp>
        <p:nvSpPr>
          <p:cNvPr id="774245" name="Text Box 101"/>
          <p:cNvSpPr txBox="1">
            <a:spLocks noChangeArrowheads="1"/>
          </p:cNvSpPr>
          <p:nvPr/>
        </p:nvSpPr>
        <p:spPr bwMode="auto">
          <a:xfrm>
            <a:off x="2057400" y="3952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3</a:t>
            </a:r>
            <a:r>
              <a:rPr lang="en-US"/>
              <a:t>=8</a:t>
            </a:r>
          </a:p>
        </p:txBody>
      </p:sp>
      <p:sp>
        <p:nvSpPr>
          <p:cNvPr id="774246" name="Text Box 102"/>
          <p:cNvSpPr txBox="1">
            <a:spLocks noChangeArrowheads="1"/>
          </p:cNvSpPr>
          <p:nvPr/>
        </p:nvSpPr>
        <p:spPr bwMode="auto">
          <a:xfrm>
            <a:off x="2057400" y="904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3</a:t>
            </a:r>
            <a:r>
              <a:rPr lang="en-US" baseline="30000"/>
              <a:t>9</a:t>
            </a:r>
            <a:r>
              <a:rPr lang="en-US"/>
              <a:t>=5</a:t>
            </a:r>
          </a:p>
        </p:txBody>
      </p:sp>
      <p:sp>
        <p:nvSpPr>
          <p:cNvPr id="774247" name="Text Box 103"/>
          <p:cNvSpPr txBox="1">
            <a:spLocks noChangeArrowheads="1"/>
          </p:cNvSpPr>
          <p:nvPr/>
        </p:nvSpPr>
        <p:spPr bwMode="auto">
          <a:xfrm>
            <a:off x="2819400" y="609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774248" name="Rectangle 104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solidFill>
            <a:srgbClr val="99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993300"/>
                </a:solidFill>
              </a:rPr>
              <a:t>X</a:t>
            </a:r>
            <a:r>
              <a:rPr lang="en-US" sz="2400" b="1" baseline="-25000">
                <a:solidFill>
                  <a:srgbClr val="993300"/>
                </a:solidFill>
              </a:rPr>
              <a:t>1</a:t>
            </a:r>
            <a:r>
              <a:rPr lang="en-US" sz="2400" b="1" baseline="30000">
                <a:solidFill>
                  <a:srgbClr val="993300"/>
                </a:solidFill>
              </a:rPr>
              <a:t>8</a:t>
            </a:r>
            <a:r>
              <a:rPr lang="en-US" sz="2400" b="1">
                <a:solidFill>
                  <a:srgbClr val="993300"/>
                </a:solidFill>
              </a:rPr>
              <a:t> = (1,3)</a:t>
            </a:r>
            <a:endParaRPr lang="en-US" sz="2400" b="1" baseline="30000">
              <a:solidFill>
                <a:srgbClr val="993300"/>
              </a:solidFill>
            </a:endParaRPr>
          </a:p>
        </p:txBody>
      </p:sp>
      <p:sp>
        <p:nvSpPr>
          <p:cNvPr id="774249" name="Rectangle 105"/>
          <p:cNvSpPr>
            <a:spLocks noChangeArrowheads="1"/>
          </p:cNvSpPr>
          <p:nvPr/>
        </p:nvSpPr>
        <p:spPr bwMode="auto">
          <a:xfrm>
            <a:off x="2590800" y="1066800"/>
            <a:ext cx="1828800" cy="1828800"/>
          </a:xfrm>
          <a:prstGeom prst="rect">
            <a:avLst/>
          </a:prstGeom>
          <a:solidFill>
            <a:srgbClr val="99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993300"/>
                </a:solidFill>
              </a:rPr>
              <a:t>X</a:t>
            </a:r>
            <a:r>
              <a:rPr lang="en-US" sz="2400" b="1" baseline="-25000">
                <a:solidFill>
                  <a:srgbClr val="993300"/>
                </a:solidFill>
              </a:rPr>
              <a:t>2</a:t>
            </a:r>
            <a:r>
              <a:rPr lang="en-US" sz="2400" b="1" baseline="30000">
                <a:solidFill>
                  <a:srgbClr val="993300"/>
                </a:solidFill>
              </a:rPr>
              <a:t>2</a:t>
            </a:r>
            <a:r>
              <a:rPr lang="en-US" sz="2400" b="1">
                <a:solidFill>
                  <a:srgbClr val="993300"/>
                </a:solidFill>
              </a:rPr>
              <a:t> = (3,3)</a:t>
            </a:r>
            <a:endParaRPr lang="en-US" sz="2400" b="1" baseline="30000">
              <a:solidFill>
                <a:srgbClr val="993300"/>
              </a:solidFill>
            </a:endParaRPr>
          </a:p>
        </p:txBody>
      </p:sp>
      <p:sp>
        <p:nvSpPr>
          <p:cNvPr id="774250" name="Rectangle 106"/>
          <p:cNvSpPr>
            <a:spLocks noChangeArrowheads="1"/>
          </p:cNvSpPr>
          <p:nvPr/>
        </p:nvSpPr>
        <p:spPr bwMode="auto">
          <a:xfrm>
            <a:off x="4419600" y="1066800"/>
            <a:ext cx="1828800" cy="1828800"/>
          </a:xfrm>
          <a:prstGeom prst="rect">
            <a:avLst/>
          </a:prstGeom>
          <a:solidFill>
            <a:srgbClr val="99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993300"/>
                </a:solidFill>
              </a:rPr>
              <a:t>X</a:t>
            </a:r>
            <a:r>
              <a:rPr lang="en-US" sz="2400" b="1" baseline="-25000">
                <a:solidFill>
                  <a:srgbClr val="993300"/>
                </a:solidFill>
              </a:rPr>
              <a:t>3</a:t>
            </a:r>
            <a:r>
              <a:rPr lang="en-US" sz="2400" b="1" baseline="30000">
                <a:solidFill>
                  <a:srgbClr val="993300"/>
                </a:solidFill>
              </a:rPr>
              <a:t>2</a:t>
            </a:r>
            <a:r>
              <a:rPr lang="en-US" sz="2400" b="1">
                <a:solidFill>
                  <a:srgbClr val="993300"/>
                </a:solidFill>
              </a:rPr>
              <a:t> = (2,3)</a:t>
            </a:r>
          </a:p>
          <a:p>
            <a:pPr algn="ctr"/>
            <a:r>
              <a:rPr lang="en-US" sz="2400" b="1">
                <a:solidFill>
                  <a:srgbClr val="993300"/>
                </a:solidFill>
              </a:rPr>
              <a:t>X</a:t>
            </a:r>
            <a:r>
              <a:rPr lang="en-US" sz="2400" b="1" baseline="-25000">
                <a:solidFill>
                  <a:srgbClr val="993300"/>
                </a:solidFill>
              </a:rPr>
              <a:t>3</a:t>
            </a:r>
            <a:r>
              <a:rPr lang="en-US" sz="2400" b="1" baseline="30000">
                <a:solidFill>
                  <a:srgbClr val="993300"/>
                </a:solidFill>
              </a:rPr>
              <a:t>7</a:t>
            </a:r>
            <a:r>
              <a:rPr lang="en-US" sz="2400" b="1">
                <a:solidFill>
                  <a:srgbClr val="993300"/>
                </a:solidFill>
              </a:rPr>
              <a:t> = (3,3)</a:t>
            </a:r>
            <a:endParaRPr lang="en-US" sz="2400" b="1" baseline="3000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 in Map Coloring</a:t>
            </a:r>
            <a:endParaRPr lang="en-US"/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3018C-9869-49D1-9C09-D47609B49A5F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77891" name="Group 59"/>
          <p:cNvGrpSpPr>
            <a:grpSpLocks/>
          </p:cNvGrpSpPr>
          <p:nvPr/>
        </p:nvGrpSpPr>
        <p:grpSpPr bwMode="auto">
          <a:xfrm>
            <a:off x="1219200" y="1752600"/>
            <a:ext cx="3702050" cy="1671638"/>
            <a:chOff x="1488" y="1158"/>
            <a:chExt cx="2332" cy="1053"/>
          </a:xfrm>
        </p:grpSpPr>
        <p:sp>
          <p:nvSpPr>
            <p:cNvPr id="677892" name="Text Box 60"/>
            <p:cNvSpPr txBox="1">
              <a:spLocks noChangeArrowheads="1"/>
            </p:cNvSpPr>
            <p:nvPr/>
          </p:nvSpPr>
          <p:spPr bwMode="auto">
            <a:xfrm>
              <a:off x="3600" y="1638"/>
              <a:ext cx="2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  <p:sp>
          <p:nvSpPr>
            <p:cNvPr id="677893" name="Line 61"/>
            <p:cNvSpPr>
              <a:spLocks noChangeShapeType="1"/>
            </p:cNvSpPr>
            <p:nvPr/>
          </p:nvSpPr>
          <p:spPr bwMode="auto">
            <a:xfrm flipV="1">
              <a:off x="1834" y="124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894" name="Line 62"/>
            <p:cNvSpPr>
              <a:spLocks noChangeShapeType="1"/>
            </p:cNvSpPr>
            <p:nvPr/>
          </p:nvSpPr>
          <p:spPr bwMode="auto">
            <a:xfrm>
              <a:off x="1834" y="15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895" name="Line 63"/>
            <p:cNvSpPr>
              <a:spLocks noChangeShapeType="1"/>
            </p:cNvSpPr>
            <p:nvPr/>
          </p:nvSpPr>
          <p:spPr bwMode="auto">
            <a:xfrm>
              <a:off x="2218" y="139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896" name="Line 64"/>
            <p:cNvSpPr>
              <a:spLocks noChangeShapeType="1"/>
            </p:cNvSpPr>
            <p:nvPr/>
          </p:nvSpPr>
          <p:spPr bwMode="auto">
            <a:xfrm>
              <a:off x="2314" y="196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897" name="Line 65"/>
            <p:cNvSpPr>
              <a:spLocks noChangeShapeType="1"/>
            </p:cNvSpPr>
            <p:nvPr/>
          </p:nvSpPr>
          <p:spPr bwMode="auto">
            <a:xfrm>
              <a:off x="2794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898" name="Line 66"/>
            <p:cNvSpPr>
              <a:spLocks noChangeShapeType="1"/>
            </p:cNvSpPr>
            <p:nvPr/>
          </p:nvSpPr>
          <p:spPr bwMode="auto">
            <a:xfrm>
              <a:off x="2378" y="1280"/>
              <a:ext cx="1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899" name="Line 67"/>
            <p:cNvSpPr>
              <a:spLocks noChangeShapeType="1"/>
            </p:cNvSpPr>
            <p:nvPr/>
          </p:nvSpPr>
          <p:spPr bwMode="auto">
            <a:xfrm flipV="1">
              <a:off x="2762" y="1920"/>
              <a:ext cx="336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900" name="Line 68"/>
            <p:cNvSpPr>
              <a:spLocks noChangeShapeType="1"/>
            </p:cNvSpPr>
            <p:nvPr/>
          </p:nvSpPr>
          <p:spPr bwMode="auto">
            <a:xfrm flipH="1">
              <a:off x="2304" y="153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901" name="Line 69"/>
            <p:cNvSpPr>
              <a:spLocks noChangeShapeType="1"/>
            </p:cNvSpPr>
            <p:nvPr/>
          </p:nvSpPr>
          <p:spPr bwMode="auto">
            <a:xfrm>
              <a:off x="244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902" name="Text Box 70"/>
            <p:cNvSpPr txBox="1">
              <a:spLocks noChangeArrowheads="1"/>
            </p:cNvSpPr>
            <p:nvPr/>
          </p:nvSpPr>
          <p:spPr bwMode="auto">
            <a:xfrm>
              <a:off x="1488" y="1466"/>
              <a:ext cx="377" cy="23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WA</a:t>
              </a:r>
            </a:p>
          </p:txBody>
        </p:sp>
        <p:sp>
          <p:nvSpPr>
            <p:cNvPr id="677903" name="Text Box 71"/>
            <p:cNvSpPr txBox="1">
              <a:spLocks noChangeArrowheads="1"/>
            </p:cNvSpPr>
            <p:nvPr/>
          </p:nvSpPr>
          <p:spPr bwMode="auto">
            <a:xfrm>
              <a:off x="2074" y="1158"/>
              <a:ext cx="33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NT</a:t>
              </a:r>
            </a:p>
          </p:txBody>
        </p:sp>
        <p:sp>
          <p:nvSpPr>
            <p:cNvPr id="677904" name="Text Box 72"/>
            <p:cNvSpPr txBox="1">
              <a:spLocks noChangeArrowheads="1"/>
            </p:cNvSpPr>
            <p:nvPr/>
          </p:nvSpPr>
          <p:spPr bwMode="auto">
            <a:xfrm>
              <a:off x="2170" y="1734"/>
              <a:ext cx="32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SA</a:t>
              </a:r>
            </a:p>
          </p:txBody>
        </p:sp>
        <p:sp>
          <p:nvSpPr>
            <p:cNvPr id="677905" name="Text Box 73"/>
            <p:cNvSpPr txBox="1">
              <a:spLocks noChangeArrowheads="1"/>
            </p:cNvSpPr>
            <p:nvPr/>
          </p:nvSpPr>
          <p:spPr bwMode="auto">
            <a:xfrm>
              <a:off x="2554" y="1302"/>
              <a:ext cx="248" cy="23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Q</a:t>
              </a:r>
            </a:p>
          </p:txBody>
        </p:sp>
        <p:sp>
          <p:nvSpPr>
            <p:cNvPr id="677906" name="Text Box 74"/>
            <p:cNvSpPr txBox="1">
              <a:spLocks noChangeArrowheads="1"/>
            </p:cNvSpPr>
            <p:nvPr/>
          </p:nvSpPr>
          <p:spPr bwMode="auto">
            <a:xfrm>
              <a:off x="2890" y="1686"/>
              <a:ext cx="48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NSW</a:t>
              </a:r>
            </a:p>
          </p:txBody>
        </p:sp>
        <p:sp>
          <p:nvSpPr>
            <p:cNvPr id="677907" name="Text Box 75"/>
            <p:cNvSpPr txBox="1">
              <a:spLocks noChangeArrowheads="1"/>
            </p:cNvSpPr>
            <p:nvPr/>
          </p:nvSpPr>
          <p:spPr bwMode="auto">
            <a:xfrm>
              <a:off x="2554" y="1974"/>
              <a:ext cx="21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</p:grpSp>
      <p:sp>
        <p:nvSpPr>
          <p:cNvPr id="677908" name="Text Box 78"/>
          <p:cNvSpPr txBox="1">
            <a:spLocks noChangeArrowheads="1"/>
          </p:cNvSpPr>
          <p:nvPr/>
        </p:nvSpPr>
        <p:spPr bwMode="auto">
          <a:xfrm>
            <a:off x="4770438" y="1477963"/>
            <a:ext cx="4113627" cy="83099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990000"/>
                </a:solidFill>
                <a:latin typeface="+mj-lt"/>
              </a:rPr>
              <a:t>Contradiction that forward </a:t>
            </a:r>
          </a:p>
          <a:p>
            <a:r>
              <a:rPr lang="en-US" sz="2400">
                <a:solidFill>
                  <a:srgbClr val="990000"/>
                </a:solidFill>
                <a:latin typeface="+mj-lt"/>
              </a:rPr>
              <a:t>checking did not detect</a:t>
            </a:r>
          </a:p>
        </p:txBody>
      </p:sp>
      <p:sp>
        <p:nvSpPr>
          <p:cNvPr id="677909" name="Rectangle 82"/>
          <p:cNvSpPr>
            <a:spLocks noChangeArrowheads="1"/>
          </p:cNvSpPr>
          <p:nvPr/>
        </p:nvSpPr>
        <p:spPr bwMode="auto">
          <a:xfrm>
            <a:off x="6143625" y="5467350"/>
            <a:ext cx="1019175" cy="400050"/>
          </a:xfrm>
          <a:prstGeom prst="rect">
            <a:avLst/>
          </a:prstGeom>
          <a:solidFill>
            <a:srgbClr val="EEB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7910" name="Rectangle 83"/>
          <p:cNvSpPr>
            <a:spLocks noChangeArrowheads="1"/>
          </p:cNvSpPr>
          <p:nvPr/>
        </p:nvSpPr>
        <p:spPr bwMode="auto">
          <a:xfrm>
            <a:off x="1130300" y="46736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7911" name="Rectangle 84"/>
          <p:cNvSpPr>
            <a:spLocks noChangeArrowheads="1"/>
          </p:cNvSpPr>
          <p:nvPr/>
        </p:nvSpPr>
        <p:spPr bwMode="auto">
          <a:xfrm>
            <a:off x="5156200" y="5473700"/>
            <a:ext cx="10033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7912" name="Rectangle 85"/>
          <p:cNvSpPr>
            <a:spLocks noChangeArrowheads="1"/>
          </p:cNvSpPr>
          <p:nvPr/>
        </p:nvSpPr>
        <p:spPr bwMode="auto">
          <a:xfrm>
            <a:off x="3149600" y="50800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7913" name="Line 87"/>
          <p:cNvSpPr>
            <a:spLocks noChangeShapeType="1"/>
          </p:cNvSpPr>
          <p:nvPr/>
        </p:nvSpPr>
        <p:spPr bwMode="auto">
          <a:xfrm flipV="1">
            <a:off x="43735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7914" name="Rectangle 90"/>
          <p:cNvSpPr>
            <a:spLocks noChangeArrowheads="1"/>
          </p:cNvSpPr>
          <p:nvPr/>
        </p:nvSpPr>
        <p:spPr bwMode="auto">
          <a:xfrm>
            <a:off x="6143625" y="5467350"/>
            <a:ext cx="1019175" cy="400050"/>
          </a:xfrm>
          <a:prstGeom prst="rect">
            <a:avLst/>
          </a:prstGeom>
          <a:solidFill>
            <a:srgbClr val="EEB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7915" name="Rectangle 91"/>
          <p:cNvSpPr>
            <a:spLocks noChangeArrowheads="1"/>
          </p:cNvSpPr>
          <p:nvPr/>
        </p:nvSpPr>
        <p:spPr bwMode="auto">
          <a:xfrm>
            <a:off x="1130300" y="46736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7916" name="Rectangle 92"/>
          <p:cNvSpPr>
            <a:spLocks noChangeArrowheads="1"/>
          </p:cNvSpPr>
          <p:nvPr/>
        </p:nvSpPr>
        <p:spPr bwMode="auto">
          <a:xfrm>
            <a:off x="5156200" y="5473700"/>
            <a:ext cx="10033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77917" name="Rectangle 93"/>
          <p:cNvSpPr>
            <a:spLocks noChangeArrowheads="1"/>
          </p:cNvSpPr>
          <p:nvPr/>
        </p:nvSpPr>
        <p:spPr bwMode="auto">
          <a:xfrm>
            <a:off x="3149600" y="50800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316510" name="Group 94"/>
          <p:cNvGraphicFramePr>
            <a:graphicFrameLocks noGrp="1"/>
          </p:cNvGraphicFramePr>
          <p:nvPr/>
        </p:nvGraphicFramePr>
        <p:xfrm>
          <a:off x="1143000" y="3886200"/>
          <a:ext cx="7010400" cy="198120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  <a:gridCol w="1001713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WA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968" name="Line 145"/>
          <p:cNvSpPr>
            <a:spLocks noChangeShapeType="1"/>
          </p:cNvSpPr>
          <p:nvPr/>
        </p:nvSpPr>
        <p:spPr bwMode="auto">
          <a:xfrm flipV="1">
            <a:off x="43735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7969" name="Line 146"/>
          <p:cNvSpPr>
            <a:spLocks noChangeShapeType="1"/>
          </p:cNvSpPr>
          <p:nvPr/>
        </p:nvSpPr>
        <p:spPr bwMode="auto">
          <a:xfrm flipV="1">
            <a:off x="2209800" y="4724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7970" name="Line 147"/>
          <p:cNvSpPr>
            <a:spLocks noChangeShapeType="1"/>
          </p:cNvSpPr>
          <p:nvPr/>
        </p:nvSpPr>
        <p:spPr bwMode="auto">
          <a:xfrm flipV="1">
            <a:off x="6172200" y="4724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7971" name="Line 150"/>
          <p:cNvSpPr>
            <a:spLocks noChangeShapeType="1"/>
          </p:cNvSpPr>
          <p:nvPr/>
        </p:nvSpPr>
        <p:spPr bwMode="auto">
          <a:xfrm flipV="1">
            <a:off x="4376738" y="5119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7972" name="Line 86"/>
          <p:cNvSpPr>
            <a:spLocks noChangeShapeType="1"/>
          </p:cNvSpPr>
          <p:nvPr/>
        </p:nvSpPr>
        <p:spPr bwMode="auto">
          <a:xfrm flipV="1">
            <a:off x="62023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7973" name="Line 144"/>
          <p:cNvSpPr>
            <a:spLocks noChangeShapeType="1"/>
          </p:cNvSpPr>
          <p:nvPr/>
        </p:nvSpPr>
        <p:spPr bwMode="auto">
          <a:xfrm flipV="1">
            <a:off x="6202363" y="55006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7974" name="Line 149"/>
          <p:cNvSpPr>
            <a:spLocks noChangeShapeType="1"/>
          </p:cNvSpPr>
          <p:nvPr/>
        </p:nvSpPr>
        <p:spPr bwMode="auto">
          <a:xfrm flipV="1">
            <a:off x="61722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7975" name="Line 148"/>
          <p:cNvSpPr>
            <a:spLocks noChangeShapeType="1"/>
          </p:cNvSpPr>
          <p:nvPr/>
        </p:nvSpPr>
        <p:spPr bwMode="auto">
          <a:xfrm flipV="1">
            <a:off x="22098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77976" name="Group 151"/>
          <p:cNvGrpSpPr>
            <a:grpSpLocks/>
          </p:cNvGrpSpPr>
          <p:nvPr/>
        </p:nvGrpSpPr>
        <p:grpSpPr bwMode="auto">
          <a:xfrm>
            <a:off x="2286000" y="2286000"/>
            <a:ext cx="5029200" cy="3200400"/>
            <a:chOff x="1440" y="1440"/>
            <a:chExt cx="3168" cy="2016"/>
          </a:xfrm>
        </p:grpSpPr>
        <p:sp>
          <p:nvSpPr>
            <p:cNvPr id="677977" name="Line 152"/>
            <p:cNvSpPr>
              <a:spLocks noChangeShapeType="1"/>
            </p:cNvSpPr>
            <p:nvPr/>
          </p:nvSpPr>
          <p:spPr bwMode="auto">
            <a:xfrm flipV="1">
              <a:off x="1632" y="1440"/>
              <a:ext cx="2976" cy="182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978" name="Line 153"/>
            <p:cNvSpPr>
              <a:spLocks noChangeShapeType="1"/>
            </p:cNvSpPr>
            <p:nvPr/>
          </p:nvSpPr>
          <p:spPr bwMode="auto">
            <a:xfrm flipH="1">
              <a:off x="4128" y="1440"/>
              <a:ext cx="480" cy="1776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979" name="Oval 154"/>
            <p:cNvSpPr>
              <a:spLocks noChangeArrowheads="1"/>
            </p:cNvSpPr>
            <p:nvPr/>
          </p:nvSpPr>
          <p:spPr bwMode="auto">
            <a:xfrm>
              <a:off x="3984" y="3216"/>
              <a:ext cx="240" cy="240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77980" name="Oval 155"/>
            <p:cNvSpPr>
              <a:spLocks noChangeArrowheads="1"/>
            </p:cNvSpPr>
            <p:nvPr/>
          </p:nvSpPr>
          <p:spPr bwMode="auto">
            <a:xfrm>
              <a:off x="1440" y="3216"/>
              <a:ext cx="240" cy="240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77981" name="Text Box 81"/>
          <p:cNvSpPr txBox="1">
            <a:spLocks noChangeArrowheads="1"/>
          </p:cNvSpPr>
          <p:nvPr/>
        </p:nvSpPr>
        <p:spPr bwMode="auto">
          <a:xfrm>
            <a:off x="228600" y="2590800"/>
            <a:ext cx="8626079" cy="95410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2800" b="1" dirty="0">
                <a:latin typeface="+mj-lt"/>
                <a:sym typeface="Wingdings" pitchFamily="2" charset="2"/>
              </a:rPr>
              <a:t>Detecting this contradiction requires a more </a:t>
            </a:r>
            <a:br>
              <a:rPr lang="en-US" sz="2800" b="1" dirty="0">
                <a:latin typeface="+mj-lt"/>
                <a:sym typeface="Wingdings" pitchFamily="2" charset="2"/>
              </a:rPr>
            </a:br>
            <a:r>
              <a:rPr lang="en-US" sz="2800" b="1" dirty="0">
                <a:latin typeface="+mj-lt"/>
                <a:sym typeface="Wingdings" pitchFamily="2" charset="2"/>
              </a:rPr>
              <a:t>powerful</a:t>
            </a:r>
            <a:r>
              <a:rPr lang="en-US" sz="2800" dirty="0">
                <a:latin typeface="+mj-lt"/>
                <a:sym typeface="Wingdings" pitchFamily="2" charset="2"/>
              </a:rPr>
              <a:t> </a:t>
            </a:r>
            <a:r>
              <a:rPr lang="en-US" sz="2800" b="1" dirty="0">
                <a:latin typeface="+mj-lt"/>
                <a:sym typeface="Wingdings" pitchFamily="2" charset="2"/>
              </a:rPr>
              <a:t>constraint propagation technique</a:t>
            </a:r>
            <a:endParaRPr lang="en-US" sz="2800" b="1" dirty="0">
              <a:latin typeface="+mj-lt"/>
            </a:endParaRPr>
          </a:p>
        </p:txBody>
      </p:sp>
      <p:sp>
        <p:nvSpPr>
          <p:cNvPr id="96" name="Slide Number Placeholder 9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E9A8F0E-95CB-4D45-89F9-DE4CF093C9DA}" type="slidenum">
              <a:rPr lang="en-US" sz="1400">
                <a:latin typeface="+mn-lt"/>
              </a:rPr>
              <a:pPr algn="r">
                <a:defRPr/>
              </a:pPr>
              <a:t>6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5DCBE8-948D-4FD5-9A47-B87B490FF1B2}" type="slidenum">
              <a:rPr lang="en-US"/>
              <a:pPr/>
              <a:t>60</a:t>
            </a:fld>
            <a:endParaRPr lang="en-US"/>
          </a:p>
        </p:txBody>
      </p:sp>
      <p:sp>
        <p:nvSpPr>
          <p:cNvPr id="779266" name="Rectangle 2"/>
          <p:cNvSpPr>
            <a:spLocks noChangeArrowheads="1"/>
          </p:cNvSpPr>
          <p:nvPr/>
        </p:nvSpPr>
        <p:spPr bwMode="auto">
          <a:xfrm>
            <a:off x="762000" y="1066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79267" name="Rectangle 3"/>
          <p:cNvSpPr>
            <a:spLocks noChangeArrowheads="1"/>
          </p:cNvSpPr>
          <p:nvPr/>
        </p:nvSpPr>
        <p:spPr bwMode="auto">
          <a:xfrm>
            <a:off x="1371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68" name="Rectangle 4"/>
          <p:cNvSpPr>
            <a:spLocks noChangeArrowheads="1"/>
          </p:cNvSpPr>
          <p:nvPr/>
        </p:nvSpPr>
        <p:spPr bwMode="auto">
          <a:xfrm>
            <a:off x="1981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9269" name="Rectangle 5"/>
          <p:cNvSpPr>
            <a:spLocks noChangeArrowheads="1"/>
          </p:cNvSpPr>
          <p:nvPr/>
        </p:nvSpPr>
        <p:spPr bwMode="auto">
          <a:xfrm>
            <a:off x="762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70" name="Rectangle 6"/>
          <p:cNvSpPr>
            <a:spLocks noChangeArrowheads="1"/>
          </p:cNvSpPr>
          <p:nvPr/>
        </p:nvSpPr>
        <p:spPr bwMode="auto">
          <a:xfrm>
            <a:off x="1371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71" name="Rectangle 7"/>
          <p:cNvSpPr>
            <a:spLocks noChangeArrowheads="1"/>
          </p:cNvSpPr>
          <p:nvPr/>
        </p:nvSpPr>
        <p:spPr bwMode="auto">
          <a:xfrm>
            <a:off x="1981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72" name="Rectangle 8"/>
          <p:cNvSpPr>
            <a:spLocks noChangeArrowheads="1"/>
          </p:cNvSpPr>
          <p:nvPr/>
        </p:nvSpPr>
        <p:spPr bwMode="auto">
          <a:xfrm>
            <a:off x="762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73" name="Rectangle 9"/>
          <p:cNvSpPr>
            <a:spLocks noChangeArrowheads="1"/>
          </p:cNvSpPr>
          <p:nvPr/>
        </p:nvSpPr>
        <p:spPr bwMode="auto">
          <a:xfrm>
            <a:off x="1371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74" name="Rectangle 10"/>
          <p:cNvSpPr>
            <a:spLocks noChangeArrowheads="1"/>
          </p:cNvSpPr>
          <p:nvPr/>
        </p:nvSpPr>
        <p:spPr bwMode="auto">
          <a:xfrm>
            <a:off x="1981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75" name="Rectangle 11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76" name="Rectangle 12"/>
          <p:cNvSpPr>
            <a:spLocks noChangeArrowheads="1"/>
          </p:cNvSpPr>
          <p:nvPr/>
        </p:nvSpPr>
        <p:spPr bwMode="auto">
          <a:xfrm>
            <a:off x="762000" y="2895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9277" name="Rectangle 13"/>
          <p:cNvSpPr>
            <a:spLocks noChangeArrowheads="1"/>
          </p:cNvSpPr>
          <p:nvPr/>
        </p:nvSpPr>
        <p:spPr bwMode="auto">
          <a:xfrm>
            <a:off x="1371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9278" name="Rectangle 14"/>
          <p:cNvSpPr>
            <a:spLocks noChangeArrowheads="1"/>
          </p:cNvSpPr>
          <p:nvPr/>
        </p:nvSpPr>
        <p:spPr bwMode="auto">
          <a:xfrm>
            <a:off x="1981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79" name="Rectangle 15"/>
          <p:cNvSpPr>
            <a:spLocks noChangeArrowheads="1"/>
          </p:cNvSpPr>
          <p:nvPr/>
        </p:nvSpPr>
        <p:spPr bwMode="auto">
          <a:xfrm>
            <a:off x="762000" y="35052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80" name="Rectangle 16"/>
          <p:cNvSpPr>
            <a:spLocks noChangeArrowheads="1"/>
          </p:cNvSpPr>
          <p:nvPr/>
        </p:nvSpPr>
        <p:spPr bwMode="auto">
          <a:xfrm>
            <a:off x="1371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81" name="Rectangle 17"/>
          <p:cNvSpPr>
            <a:spLocks noChangeArrowheads="1"/>
          </p:cNvSpPr>
          <p:nvPr/>
        </p:nvSpPr>
        <p:spPr bwMode="auto">
          <a:xfrm>
            <a:off x="1981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9282" name="Rectangle 18"/>
          <p:cNvSpPr>
            <a:spLocks noChangeArrowheads="1"/>
          </p:cNvSpPr>
          <p:nvPr/>
        </p:nvSpPr>
        <p:spPr bwMode="auto">
          <a:xfrm>
            <a:off x="762000" y="4114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83" name="Rectangle 19"/>
          <p:cNvSpPr>
            <a:spLocks noChangeArrowheads="1"/>
          </p:cNvSpPr>
          <p:nvPr/>
        </p:nvSpPr>
        <p:spPr bwMode="auto">
          <a:xfrm>
            <a:off x="1371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84" name="Rectangle 20"/>
          <p:cNvSpPr>
            <a:spLocks noChangeArrowheads="1"/>
          </p:cNvSpPr>
          <p:nvPr/>
        </p:nvSpPr>
        <p:spPr bwMode="auto">
          <a:xfrm>
            <a:off x="1981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85" name="Rectangle 21"/>
          <p:cNvSpPr>
            <a:spLocks noChangeArrowheads="1"/>
          </p:cNvSpPr>
          <p:nvPr/>
        </p:nvSpPr>
        <p:spPr bwMode="auto">
          <a:xfrm>
            <a:off x="762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86" name="Rectangle 22"/>
          <p:cNvSpPr>
            <a:spLocks noChangeArrowheads="1"/>
          </p:cNvSpPr>
          <p:nvPr/>
        </p:nvSpPr>
        <p:spPr bwMode="auto">
          <a:xfrm>
            <a:off x="762000" y="4724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87" name="Rectangle 23"/>
          <p:cNvSpPr>
            <a:spLocks noChangeArrowheads="1"/>
          </p:cNvSpPr>
          <p:nvPr/>
        </p:nvSpPr>
        <p:spPr bwMode="auto">
          <a:xfrm>
            <a:off x="1371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88" name="Rectangle 24"/>
          <p:cNvSpPr>
            <a:spLocks noChangeArrowheads="1"/>
          </p:cNvSpPr>
          <p:nvPr/>
        </p:nvSpPr>
        <p:spPr bwMode="auto">
          <a:xfrm>
            <a:off x="1981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89" name="Rectangle 25"/>
          <p:cNvSpPr>
            <a:spLocks noChangeArrowheads="1"/>
          </p:cNvSpPr>
          <p:nvPr/>
        </p:nvSpPr>
        <p:spPr bwMode="auto">
          <a:xfrm>
            <a:off x="762000" y="5334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90" name="Rectangle 26"/>
          <p:cNvSpPr>
            <a:spLocks noChangeArrowheads="1"/>
          </p:cNvSpPr>
          <p:nvPr/>
        </p:nvSpPr>
        <p:spPr bwMode="auto">
          <a:xfrm>
            <a:off x="1371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91" name="Rectangle 27"/>
          <p:cNvSpPr>
            <a:spLocks noChangeArrowheads="1"/>
          </p:cNvSpPr>
          <p:nvPr/>
        </p:nvSpPr>
        <p:spPr bwMode="auto">
          <a:xfrm>
            <a:off x="1981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79292" name="Rectangle 28"/>
          <p:cNvSpPr>
            <a:spLocks noChangeArrowheads="1"/>
          </p:cNvSpPr>
          <p:nvPr/>
        </p:nvSpPr>
        <p:spPr bwMode="auto">
          <a:xfrm>
            <a:off x="762000" y="5943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9293" name="Rectangle 29"/>
          <p:cNvSpPr>
            <a:spLocks noChangeArrowheads="1"/>
          </p:cNvSpPr>
          <p:nvPr/>
        </p:nvSpPr>
        <p:spPr bwMode="auto">
          <a:xfrm>
            <a:off x="1371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94" name="Rectangle 30"/>
          <p:cNvSpPr>
            <a:spLocks noChangeArrowheads="1"/>
          </p:cNvSpPr>
          <p:nvPr/>
        </p:nvSpPr>
        <p:spPr bwMode="auto">
          <a:xfrm>
            <a:off x="1981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95" name="Rectangle 31"/>
          <p:cNvSpPr>
            <a:spLocks noChangeArrowheads="1"/>
          </p:cNvSpPr>
          <p:nvPr/>
        </p:nvSpPr>
        <p:spPr bwMode="auto">
          <a:xfrm>
            <a:off x="762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96" name="Rectangle 32"/>
          <p:cNvSpPr>
            <a:spLocks noChangeArrowheads="1"/>
          </p:cNvSpPr>
          <p:nvPr/>
        </p:nvSpPr>
        <p:spPr bwMode="auto">
          <a:xfrm>
            <a:off x="2590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97" name="Rectangle 33"/>
          <p:cNvSpPr>
            <a:spLocks noChangeArrowheads="1"/>
          </p:cNvSpPr>
          <p:nvPr/>
        </p:nvSpPr>
        <p:spPr bwMode="auto">
          <a:xfrm>
            <a:off x="3200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98" name="Rectangle 34"/>
          <p:cNvSpPr>
            <a:spLocks noChangeArrowheads="1"/>
          </p:cNvSpPr>
          <p:nvPr/>
        </p:nvSpPr>
        <p:spPr bwMode="auto">
          <a:xfrm>
            <a:off x="3810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299" name="Rectangle 35"/>
          <p:cNvSpPr>
            <a:spLocks noChangeArrowheads="1"/>
          </p:cNvSpPr>
          <p:nvPr/>
        </p:nvSpPr>
        <p:spPr bwMode="auto">
          <a:xfrm>
            <a:off x="2590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00" name="Rectangle 36"/>
          <p:cNvSpPr>
            <a:spLocks noChangeArrowheads="1"/>
          </p:cNvSpPr>
          <p:nvPr/>
        </p:nvSpPr>
        <p:spPr bwMode="auto">
          <a:xfrm>
            <a:off x="32004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01" name="Rectangle 37"/>
          <p:cNvSpPr>
            <a:spLocks noChangeArrowheads="1"/>
          </p:cNvSpPr>
          <p:nvPr/>
        </p:nvSpPr>
        <p:spPr bwMode="auto">
          <a:xfrm>
            <a:off x="3810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02" name="Rectangle 38"/>
          <p:cNvSpPr>
            <a:spLocks noChangeArrowheads="1"/>
          </p:cNvSpPr>
          <p:nvPr/>
        </p:nvSpPr>
        <p:spPr bwMode="auto">
          <a:xfrm>
            <a:off x="2590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03" name="Rectangle 39"/>
          <p:cNvSpPr>
            <a:spLocks noChangeArrowheads="1"/>
          </p:cNvSpPr>
          <p:nvPr/>
        </p:nvSpPr>
        <p:spPr bwMode="auto">
          <a:xfrm>
            <a:off x="32004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04" name="Rectangle 40"/>
          <p:cNvSpPr>
            <a:spLocks noChangeArrowheads="1"/>
          </p:cNvSpPr>
          <p:nvPr/>
        </p:nvSpPr>
        <p:spPr bwMode="auto">
          <a:xfrm>
            <a:off x="3810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9305" name="Rectangle 41"/>
          <p:cNvSpPr>
            <a:spLocks noChangeArrowheads="1"/>
          </p:cNvSpPr>
          <p:nvPr/>
        </p:nvSpPr>
        <p:spPr bwMode="auto">
          <a:xfrm>
            <a:off x="25908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06" name="Rectangle 42"/>
          <p:cNvSpPr>
            <a:spLocks noChangeArrowheads="1"/>
          </p:cNvSpPr>
          <p:nvPr/>
        </p:nvSpPr>
        <p:spPr bwMode="auto">
          <a:xfrm>
            <a:off x="2590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9307" name="Rectangle 43"/>
          <p:cNvSpPr>
            <a:spLocks noChangeArrowheads="1"/>
          </p:cNvSpPr>
          <p:nvPr/>
        </p:nvSpPr>
        <p:spPr bwMode="auto">
          <a:xfrm>
            <a:off x="3200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08" name="Rectangle 44"/>
          <p:cNvSpPr>
            <a:spLocks noChangeArrowheads="1"/>
          </p:cNvSpPr>
          <p:nvPr/>
        </p:nvSpPr>
        <p:spPr bwMode="auto">
          <a:xfrm>
            <a:off x="3810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09" name="Rectangle 45"/>
          <p:cNvSpPr>
            <a:spLocks noChangeArrowheads="1"/>
          </p:cNvSpPr>
          <p:nvPr/>
        </p:nvSpPr>
        <p:spPr bwMode="auto">
          <a:xfrm>
            <a:off x="2590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10" name="Rectangle 46"/>
          <p:cNvSpPr>
            <a:spLocks noChangeArrowheads="1"/>
          </p:cNvSpPr>
          <p:nvPr/>
        </p:nvSpPr>
        <p:spPr bwMode="auto">
          <a:xfrm>
            <a:off x="3200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11" name="Rectangle 47"/>
          <p:cNvSpPr>
            <a:spLocks noChangeArrowheads="1"/>
          </p:cNvSpPr>
          <p:nvPr/>
        </p:nvSpPr>
        <p:spPr bwMode="auto">
          <a:xfrm>
            <a:off x="3810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12" name="Rectangle 48"/>
          <p:cNvSpPr>
            <a:spLocks noChangeArrowheads="1"/>
          </p:cNvSpPr>
          <p:nvPr/>
        </p:nvSpPr>
        <p:spPr bwMode="auto">
          <a:xfrm>
            <a:off x="2590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13" name="Rectangle 49"/>
          <p:cNvSpPr>
            <a:spLocks noChangeArrowheads="1"/>
          </p:cNvSpPr>
          <p:nvPr/>
        </p:nvSpPr>
        <p:spPr bwMode="auto">
          <a:xfrm>
            <a:off x="3200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9314" name="Rectangle 50"/>
          <p:cNvSpPr>
            <a:spLocks noChangeArrowheads="1"/>
          </p:cNvSpPr>
          <p:nvPr/>
        </p:nvSpPr>
        <p:spPr bwMode="auto">
          <a:xfrm>
            <a:off x="3810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15" name="Rectangle 51"/>
          <p:cNvSpPr>
            <a:spLocks noChangeArrowheads="1"/>
          </p:cNvSpPr>
          <p:nvPr/>
        </p:nvSpPr>
        <p:spPr bwMode="auto">
          <a:xfrm>
            <a:off x="25908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16" name="Rectangle 52"/>
          <p:cNvSpPr>
            <a:spLocks noChangeArrowheads="1"/>
          </p:cNvSpPr>
          <p:nvPr/>
        </p:nvSpPr>
        <p:spPr bwMode="auto">
          <a:xfrm>
            <a:off x="2590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17" name="Rectangle 53"/>
          <p:cNvSpPr>
            <a:spLocks noChangeArrowheads="1"/>
          </p:cNvSpPr>
          <p:nvPr/>
        </p:nvSpPr>
        <p:spPr bwMode="auto">
          <a:xfrm>
            <a:off x="3200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18" name="Rectangle 54"/>
          <p:cNvSpPr>
            <a:spLocks noChangeArrowheads="1"/>
          </p:cNvSpPr>
          <p:nvPr/>
        </p:nvSpPr>
        <p:spPr bwMode="auto">
          <a:xfrm>
            <a:off x="3810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19" name="Rectangle 55"/>
          <p:cNvSpPr>
            <a:spLocks noChangeArrowheads="1"/>
          </p:cNvSpPr>
          <p:nvPr/>
        </p:nvSpPr>
        <p:spPr bwMode="auto">
          <a:xfrm>
            <a:off x="2590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20" name="Rectangle 56"/>
          <p:cNvSpPr>
            <a:spLocks noChangeArrowheads="1"/>
          </p:cNvSpPr>
          <p:nvPr/>
        </p:nvSpPr>
        <p:spPr bwMode="auto">
          <a:xfrm>
            <a:off x="3200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21" name="Rectangle 57"/>
          <p:cNvSpPr>
            <a:spLocks noChangeArrowheads="1"/>
          </p:cNvSpPr>
          <p:nvPr/>
        </p:nvSpPr>
        <p:spPr bwMode="auto">
          <a:xfrm>
            <a:off x="3810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79322" name="Rectangle 58"/>
          <p:cNvSpPr>
            <a:spLocks noChangeArrowheads="1"/>
          </p:cNvSpPr>
          <p:nvPr/>
        </p:nvSpPr>
        <p:spPr bwMode="auto">
          <a:xfrm>
            <a:off x="2590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23" name="Rectangle 59"/>
          <p:cNvSpPr>
            <a:spLocks noChangeArrowheads="1"/>
          </p:cNvSpPr>
          <p:nvPr/>
        </p:nvSpPr>
        <p:spPr bwMode="auto">
          <a:xfrm>
            <a:off x="3200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24" name="Rectangle 60"/>
          <p:cNvSpPr>
            <a:spLocks noChangeArrowheads="1"/>
          </p:cNvSpPr>
          <p:nvPr/>
        </p:nvSpPr>
        <p:spPr bwMode="auto">
          <a:xfrm>
            <a:off x="3810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9325" name="Rectangle 61"/>
          <p:cNvSpPr>
            <a:spLocks noChangeArrowheads="1"/>
          </p:cNvSpPr>
          <p:nvPr/>
        </p:nvSpPr>
        <p:spPr bwMode="auto">
          <a:xfrm>
            <a:off x="25908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26" name="Rectangle 62"/>
          <p:cNvSpPr>
            <a:spLocks noChangeArrowheads="1"/>
          </p:cNvSpPr>
          <p:nvPr/>
        </p:nvSpPr>
        <p:spPr bwMode="auto">
          <a:xfrm>
            <a:off x="4419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27" name="Rectangle 63"/>
          <p:cNvSpPr>
            <a:spLocks noChangeArrowheads="1"/>
          </p:cNvSpPr>
          <p:nvPr/>
        </p:nvSpPr>
        <p:spPr bwMode="auto">
          <a:xfrm>
            <a:off x="5029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28" name="Rectangle 64"/>
          <p:cNvSpPr>
            <a:spLocks noChangeArrowheads="1"/>
          </p:cNvSpPr>
          <p:nvPr/>
        </p:nvSpPr>
        <p:spPr bwMode="auto">
          <a:xfrm>
            <a:off x="5638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29" name="Rectangle 65"/>
          <p:cNvSpPr>
            <a:spLocks noChangeArrowheads="1"/>
          </p:cNvSpPr>
          <p:nvPr/>
        </p:nvSpPr>
        <p:spPr bwMode="auto">
          <a:xfrm>
            <a:off x="4419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30" name="Rectangle 66"/>
          <p:cNvSpPr>
            <a:spLocks noChangeArrowheads="1"/>
          </p:cNvSpPr>
          <p:nvPr/>
        </p:nvSpPr>
        <p:spPr bwMode="auto">
          <a:xfrm>
            <a:off x="5029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9331" name="Rectangle 67"/>
          <p:cNvSpPr>
            <a:spLocks noChangeArrowheads="1"/>
          </p:cNvSpPr>
          <p:nvPr/>
        </p:nvSpPr>
        <p:spPr bwMode="auto">
          <a:xfrm>
            <a:off x="5638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32" name="Rectangle 68"/>
          <p:cNvSpPr>
            <a:spLocks noChangeArrowheads="1"/>
          </p:cNvSpPr>
          <p:nvPr/>
        </p:nvSpPr>
        <p:spPr bwMode="auto">
          <a:xfrm>
            <a:off x="4419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33" name="Rectangle 69"/>
          <p:cNvSpPr>
            <a:spLocks noChangeArrowheads="1"/>
          </p:cNvSpPr>
          <p:nvPr/>
        </p:nvSpPr>
        <p:spPr bwMode="auto">
          <a:xfrm>
            <a:off x="5029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34" name="Rectangle 70"/>
          <p:cNvSpPr>
            <a:spLocks noChangeArrowheads="1"/>
          </p:cNvSpPr>
          <p:nvPr/>
        </p:nvSpPr>
        <p:spPr bwMode="auto">
          <a:xfrm>
            <a:off x="5638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9335" name="Rectangle 71"/>
          <p:cNvSpPr>
            <a:spLocks noChangeArrowheads="1"/>
          </p:cNvSpPr>
          <p:nvPr/>
        </p:nvSpPr>
        <p:spPr bwMode="auto">
          <a:xfrm>
            <a:off x="44196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36" name="Rectangle 72"/>
          <p:cNvSpPr>
            <a:spLocks noChangeArrowheads="1"/>
          </p:cNvSpPr>
          <p:nvPr/>
        </p:nvSpPr>
        <p:spPr bwMode="auto">
          <a:xfrm>
            <a:off x="4419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37" name="Rectangle 73"/>
          <p:cNvSpPr>
            <a:spLocks noChangeArrowheads="1"/>
          </p:cNvSpPr>
          <p:nvPr/>
        </p:nvSpPr>
        <p:spPr bwMode="auto">
          <a:xfrm>
            <a:off x="5029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38" name="Rectangle 74"/>
          <p:cNvSpPr>
            <a:spLocks noChangeArrowheads="1"/>
          </p:cNvSpPr>
          <p:nvPr/>
        </p:nvSpPr>
        <p:spPr bwMode="auto">
          <a:xfrm>
            <a:off x="563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39" name="Rectangle 75"/>
          <p:cNvSpPr>
            <a:spLocks noChangeArrowheads="1"/>
          </p:cNvSpPr>
          <p:nvPr/>
        </p:nvSpPr>
        <p:spPr bwMode="auto">
          <a:xfrm>
            <a:off x="4419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40" name="Rectangle 76"/>
          <p:cNvSpPr>
            <a:spLocks noChangeArrowheads="1"/>
          </p:cNvSpPr>
          <p:nvPr/>
        </p:nvSpPr>
        <p:spPr bwMode="auto">
          <a:xfrm>
            <a:off x="5029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41" name="Rectangle 77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42" name="Rectangle 78"/>
          <p:cNvSpPr>
            <a:spLocks noChangeArrowheads="1"/>
          </p:cNvSpPr>
          <p:nvPr/>
        </p:nvSpPr>
        <p:spPr bwMode="auto">
          <a:xfrm>
            <a:off x="4419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43" name="Rectangle 79"/>
          <p:cNvSpPr>
            <a:spLocks noChangeArrowheads="1"/>
          </p:cNvSpPr>
          <p:nvPr/>
        </p:nvSpPr>
        <p:spPr bwMode="auto">
          <a:xfrm>
            <a:off x="5029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9344" name="Rectangle 80"/>
          <p:cNvSpPr>
            <a:spLocks noChangeArrowheads="1"/>
          </p:cNvSpPr>
          <p:nvPr/>
        </p:nvSpPr>
        <p:spPr bwMode="auto">
          <a:xfrm>
            <a:off x="5638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45" name="Rectangle 81"/>
          <p:cNvSpPr>
            <a:spLocks noChangeArrowheads="1"/>
          </p:cNvSpPr>
          <p:nvPr/>
        </p:nvSpPr>
        <p:spPr bwMode="auto">
          <a:xfrm>
            <a:off x="44196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46" name="Rectangle 82"/>
          <p:cNvSpPr>
            <a:spLocks noChangeArrowheads="1"/>
          </p:cNvSpPr>
          <p:nvPr/>
        </p:nvSpPr>
        <p:spPr bwMode="auto">
          <a:xfrm>
            <a:off x="4419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79347" name="Rectangle 83"/>
          <p:cNvSpPr>
            <a:spLocks noChangeArrowheads="1"/>
          </p:cNvSpPr>
          <p:nvPr/>
        </p:nvSpPr>
        <p:spPr bwMode="auto">
          <a:xfrm>
            <a:off x="5029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48" name="Rectangle 84"/>
          <p:cNvSpPr>
            <a:spLocks noChangeArrowheads="1"/>
          </p:cNvSpPr>
          <p:nvPr/>
        </p:nvSpPr>
        <p:spPr bwMode="auto">
          <a:xfrm>
            <a:off x="5638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49" name="Rectangle 85"/>
          <p:cNvSpPr>
            <a:spLocks noChangeArrowheads="1"/>
          </p:cNvSpPr>
          <p:nvPr/>
        </p:nvSpPr>
        <p:spPr bwMode="auto">
          <a:xfrm>
            <a:off x="4419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50" name="Rectangle 86"/>
          <p:cNvSpPr>
            <a:spLocks noChangeArrowheads="1"/>
          </p:cNvSpPr>
          <p:nvPr/>
        </p:nvSpPr>
        <p:spPr bwMode="auto">
          <a:xfrm>
            <a:off x="5029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51" name="Rectangle 87"/>
          <p:cNvSpPr>
            <a:spLocks noChangeArrowheads="1"/>
          </p:cNvSpPr>
          <p:nvPr/>
        </p:nvSpPr>
        <p:spPr bwMode="auto">
          <a:xfrm>
            <a:off x="5638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52" name="Rectangle 88"/>
          <p:cNvSpPr>
            <a:spLocks noChangeArrowheads="1"/>
          </p:cNvSpPr>
          <p:nvPr/>
        </p:nvSpPr>
        <p:spPr bwMode="auto">
          <a:xfrm>
            <a:off x="4419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53" name="Rectangle 89"/>
          <p:cNvSpPr>
            <a:spLocks noChangeArrowheads="1"/>
          </p:cNvSpPr>
          <p:nvPr/>
        </p:nvSpPr>
        <p:spPr bwMode="auto">
          <a:xfrm>
            <a:off x="5029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54" name="Rectangle 90"/>
          <p:cNvSpPr>
            <a:spLocks noChangeArrowheads="1"/>
          </p:cNvSpPr>
          <p:nvPr/>
        </p:nvSpPr>
        <p:spPr bwMode="auto">
          <a:xfrm>
            <a:off x="5638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55" name="Rectangle 91"/>
          <p:cNvSpPr>
            <a:spLocks noChangeArrowheads="1"/>
          </p:cNvSpPr>
          <p:nvPr/>
        </p:nvSpPr>
        <p:spPr bwMode="auto">
          <a:xfrm>
            <a:off x="44196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9356" name="Text Box 92"/>
          <p:cNvSpPr txBox="1">
            <a:spLocks noChangeArrowheads="1"/>
          </p:cNvSpPr>
          <p:nvPr/>
        </p:nvSpPr>
        <p:spPr bwMode="auto">
          <a:xfrm>
            <a:off x="6248400" y="1143000"/>
            <a:ext cx="2895600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 2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/>
            </a:r>
            <a:br>
              <a:rPr lang="en-US"/>
            </a:b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C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X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{(1,1),…,(3,3)}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=k </a:t>
            </a:r>
            <a:r>
              <a:rPr lang="en-US">
                <a:sym typeface="Wingdings" pitchFamily="2" charset="2"/>
              </a:rPr>
              <a:t> C</a:t>
            </a:r>
            <a:r>
              <a:rPr lang="en-US" baseline="-25000">
                <a:sym typeface="Wingdings" pitchFamily="2" charset="2"/>
              </a:rPr>
              <a:t>k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=I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Similar constraints between X’s and R’s, X’s and C’s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R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 </a:t>
            </a:r>
            <a:r>
              <a:rPr lang="en-US">
                <a:sym typeface="Symbol" pitchFamily="18" charset="2"/>
              </a:rPr>
              <a:t> R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C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C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  <a:endParaRPr lang="en-US" baseline="30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X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X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</a:p>
        </p:txBody>
      </p:sp>
      <p:sp>
        <p:nvSpPr>
          <p:cNvPr id="779358" name="Text Box 94"/>
          <p:cNvSpPr txBox="1">
            <a:spLocks noChangeArrowheads="1"/>
          </p:cNvSpPr>
          <p:nvPr/>
        </p:nvSpPr>
        <p:spPr bwMode="auto">
          <a:xfrm>
            <a:off x="533400" y="533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 = 9</a:t>
            </a:r>
          </a:p>
        </p:txBody>
      </p:sp>
      <p:sp>
        <p:nvSpPr>
          <p:cNvPr id="779363" name="Text Box 99"/>
          <p:cNvSpPr txBox="1">
            <a:spLocks noChangeArrowheads="1"/>
          </p:cNvSpPr>
          <p:nvPr/>
        </p:nvSpPr>
        <p:spPr bwMode="auto">
          <a:xfrm>
            <a:off x="0" y="990600"/>
            <a:ext cx="1828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=</a:t>
            </a:r>
          </a:p>
          <a:p>
            <a:pPr>
              <a:spcBef>
                <a:spcPct val="50000"/>
              </a:spcBef>
            </a:pPr>
            <a:r>
              <a:rPr lang="en-US"/>
              <a:t>{1-9}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0445EE-56A8-4FA8-98DD-064CD882F794}" type="slidenum">
              <a:rPr lang="en-US"/>
              <a:pPr/>
              <a:t>61</a:t>
            </a:fld>
            <a:endParaRPr lang="en-US"/>
          </a:p>
        </p:txBody>
      </p:sp>
      <p:sp>
        <p:nvSpPr>
          <p:cNvPr id="778242" name="Rectangle 2"/>
          <p:cNvSpPr>
            <a:spLocks noChangeArrowheads="1"/>
          </p:cNvSpPr>
          <p:nvPr/>
        </p:nvSpPr>
        <p:spPr bwMode="auto">
          <a:xfrm>
            <a:off x="762000" y="1066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78243" name="Rectangle 3"/>
          <p:cNvSpPr>
            <a:spLocks noChangeArrowheads="1"/>
          </p:cNvSpPr>
          <p:nvPr/>
        </p:nvSpPr>
        <p:spPr bwMode="auto">
          <a:xfrm>
            <a:off x="1371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44" name="Rectangle 4"/>
          <p:cNvSpPr>
            <a:spLocks noChangeArrowheads="1"/>
          </p:cNvSpPr>
          <p:nvPr/>
        </p:nvSpPr>
        <p:spPr bwMode="auto">
          <a:xfrm>
            <a:off x="1981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8245" name="Rectangle 5"/>
          <p:cNvSpPr>
            <a:spLocks noChangeArrowheads="1"/>
          </p:cNvSpPr>
          <p:nvPr/>
        </p:nvSpPr>
        <p:spPr bwMode="auto">
          <a:xfrm>
            <a:off x="762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46" name="Rectangle 6"/>
          <p:cNvSpPr>
            <a:spLocks noChangeArrowheads="1"/>
          </p:cNvSpPr>
          <p:nvPr/>
        </p:nvSpPr>
        <p:spPr bwMode="auto">
          <a:xfrm>
            <a:off x="1371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47" name="Rectangle 7"/>
          <p:cNvSpPr>
            <a:spLocks noChangeArrowheads="1"/>
          </p:cNvSpPr>
          <p:nvPr/>
        </p:nvSpPr>
        <p:spPr bwMode="auto">
          <a:xfrm>
            <a:off x="1981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Rectangle 8"/>
          <p:cNvSpPr>
            <a:spLocks noChangeArrowheads="1"/>
          </p:cNvSpPr>
          <p:nvPr/>
        </p:nvSpPr>
        <p:spPr bwMode="auto">
          <a:xfrm>
            <a:off x="762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49" name="Rectangle 9"/>
          <p:cNvSpPr>
            <a:spLocks noChangeArrowheads="1"/>
          </p:cNvSpPr>
          <p:nvPr/>
        </p:nvSpPr>
        <p:spPr bwMode="auto">
          <a:xfrm>
            <a:off x="1371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0" name="Rectangle 10"/>
          <p:cNvSpPr>
            <a:spLocks noChangeArrowheads="1"/>
          </p:cNvSpPr>
          <p:nvPr/>
        </p:nvSpPr>
        <p:spPr bwMode="auto">
          <a:xfrm>
            <a:off x="1981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1" name="Rectangle 11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2" name="Rectangle 12"/>
          <p:cNvSpPr>
            <a:spLocks noChangeArrowheads="1"/>
          </p:cNvSpPr>
          <p:nvPr/>
        </p:nvSpPr>
        <p:spPr bwMode="auto">
          <a:xfrm>
            <a:off x="762000" y="2895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8253" name="Rectangle 13"/>
          <p:cNvSpPr>
            <a:spLocks noChangeArrowheads="1"/>
          </p:cNvSpPr>
          <p:nvPr/>
        </p:nvSpPr>
        <p:spPr bwMode="auto">
          <a:xfrm>
            <a:off x="1371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78254" name="Rectangle 14"/>
          <p:cNvSpPr>
            <a:spLocks noChangeArrowheads="1"/>
          </p:cNvSpPr>
          <p:nvPr/>
        </p:nvSpPr>
        <p:spPr bwMode="auto">
          <a:xfrm>
            <a:off x="1981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Rectangle 15"/>
          <p:cNvSpPr>
            <a:spLocks noChangeArrowheads="1"/>
          </p:cNvSpPr>
          <p:nvPr/>
        </p:nvSpPr>
        <p:spPr bwMode="auto">
          <a:xfrm>
            <a:off x="762000" y="35052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6" name="Rectangle 16"/>
          <p:cNvSpPr>
            <a:spLocks noChangeArrowheads="1"/>
          </p:cNvSpPr>
          <p:nvPr/>
        </p:nvSpPr>
        <p:spPr bwMode="auto">
          <a:xfrm>
            <a:off x="1371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7" name="Rectangle 17"/>
          <p:cNvSpPr>
            <a:spLocks noChangeArrowheads="1"/>
          </p:cNvSpPr>
          <p:nvPr/>
        </p:nvSpPr>
        <p:spPr bwMode="auto">
          <a:xfrm>
            <a:off x="1981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8258" name="Rectangle 18"/>
          <p:cNvSpPr>
            <a:spLocks noChangeArrowheads="1"/>
          </p:cNvSpPr>
          <p:nvPr/>
        </p:nvSpPr>
        <p:spPr bwMode="auto">
          <a:xfrm>
            <a:off x="762000" y="4114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59" name="Rectangle 19"/>
          <p:cNvSpPr>
            <a:spLocks noChangeArrowheads="1"/>
          </p:cNvSpPr>
          <p:nvPr/>
        </p:nvSpPr>
        <p:spPr bwMode="auto">
          <a:xfrm>
            <a:off x="1371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0" name="Rectangle 20"/>
          <p:cNvSpPr>
            <a:spLocks noChangeArrowheads="1"/>
          </p:cNvSpPr>
          <p:nvPr/>
        </p:nvSpPr>
        <p:spPr bwMode="auto">
          <a:xfrm>
            <a:off x="1981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1" name="Rectangle 21"/>
          <p:cNvSpPr>
            <a:spLocks noChangeArrowheads="1"/>
          </p:cNvSpPr>
          <p:nvPr/>
        </p:nvSpPr>
        <p:spPr bwMode="auto">
          <a:xfrm>
            <a:off x="762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2" name="Rectangle 22"/>
          <p:cNvSpPr>
            <a:spLocks noChangeArrowheads="1"/>
          </p:cNvSpPr>
          <p:nvPr/>
        </p:nvSpPr>
        <p:spPr bwMode="auto">
          <a:xfrm>
            <a:off x="762000" y="4724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3" name="Rectangle 23"/>
          <p:cNvSpPr>
            <a:spLocks noChangeArrowheads="1"/>
          </p:cNvSpPr>
          <p:nvPr/>
        </p:nvSpPr>
        <p:spPr bwMode="auto">
          <a:xfrm>
            <a:off x="1371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4" name="Rectangle 24"/>
          <p:cNvSpPr>
            <a:spLocks noChangeArrowheads="1"/>
          </p:cNvSpPr>
          <p:nvPr/>
        </p:nvSpPr>
        <p:spPr bwMode="auto">
          <a:xfrm>
            <a:off x="1981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5" name="Rectangle 25"/>
          <p:cNvSpPr>
            <a:spLocks noChangeArrowheads="1"/>
          </p:cNvSpPr>
          <p:nvPr/>
        </p:nvSpPr>
        <p:spPr bwMode="auto">
          <a:xfrm>
            <a:off x="762000" y="5334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6" name="Rectangle 26"/>
          <p:cNvSpPr>
            <a:spLocks noChangeArrowheads="1"/>
          </p:cNvSpPr>
          <p:nvPr/>
        </p:nvSpPr>
        <p:spPr bwMode="auto">
          <a:xfrm>
            <a:off x="1371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7" name="Rectangle 27"/>
          <p:cNvSpPr>
            <a:spLocks noChangeArrowheads="1"/>
          </p:cNvSpPr>
          <p:nvPr/>
        </p:nvSpPr>
        <p:spPr bwMode="auto">
          <a:xfrm>
            <a:off x="1981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78268" name="Rectangle 28"/>
          <p:cNvSpPr>
            <a:spLocks noChangeArrowheads="1"/>
          </p:cNvSpPr>
          <p:nvPr/>
        </p:nvSpPr>
        <p:spPr bwMode="auto">
          <a:xfrm>
            <a:off x="762000" y="5943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8269" name="Rectangle 29"/>
          <p:cNvSpPr>
            <a:spLocks noChangeArrowheads="1"/>
          </p:cNvSpPr>
          <p:nvPr/>
        </p:nvSpPr>
        <p:spPr bwMode="auto">
          <a:xfrm>
            <a:off x="1371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0" name="Rectangle 30"/>
          <p:cNvSpPr>
            <a:spLocks noChangeArrowheads="1"/>
          </p:cNvSpPr>
          <p:nvPr/>
        </p:nvSpPr>
        <p:spPr bwMode="auto">
          <a:xfrm>
            <a:off x="1981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1" name="Rectangle 31"/>
          <p:cNvSpPr>
            <a:spLocks noChangeArrowheads="1"/>
          </p:cNvSpPr>
          <p:nvPr/>
        </p:nvSpPr>
        <p:spPr bwMode="auto">
          <a:xfrm>
            <a:off x="762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2" name="Rectangle 32"/>
          <p:cNvSpPr>
            <a:spLocks noChangeArrowheads="1"/>
          </p:cNvSpPr>
          <p:nvPr/>
        </p:nvSpPr>
        <p:spPr bwMode="auto">
          <a:xfrm>
            <a:off x="2590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3" name="Rectangle 33"/>
          <p:cNvSpPr>
            <a:spLocks noChangeArrowheads="1"/>
          </p:cNvSpPr>
          <p:nvPr/>
        </p:nvSpPr>
        <p:spPr bwMode="auto">
          <a:xfrm>
            <a:off x="3200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4" name="Rectangle 34"/>
          <p:cNvSpPr>
            <a:spLocks noChangeArrowheads="1"/>
          </p:cNvSpPr>
          <p:nvPr/>
        </p:nvSpPr>
        <p:spPr bwMode="auto">
          <a:xfrm>
            <a:off x="3810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5" name="Rectangle 35"/>
          <p:cNvSpPr>
            <a:spLocks noChangeArrowheads="1"/>
          </p:cNvSpPr>
          <p:nvPr/>
        </p:nvSpPr>
        <p:spPr bwMode="auto">
          <a:xfrm>
            <a:off x="2590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6" name="Rectangle 36"/>
          <p:cNvSpPr>
            <a:spLocks noChangeArrowheads="1"/>
          </p:cNvSpPr>
          <p:nvPr/>
        </p:nvSpPr>
        <p:spPr bwMode="auto">
          <a:xfrm>
            <a:off x="32004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7" name="Rectangle 37"/>
          <p:cNvSpPr>
            <a:spLocks noChangeArrowheads="1"/>
          </p:cNvSpPr>
          <p:nvPr/>
        </p:nvSpPr>
        <p:spPr bwMode="auto">
          <a:xfrm>
            <a:off x="3810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8" name="Rectangle 38"/>
          <p:cNvSpPr>
            <a:spLocks noChangeArrowheads="1"/>
          </p:cNvSpPr>
          <p:nvPr/>
        </p:nvSpPr>
        <p:spPr bwMode="auto">
          <a:xfrm>
            <a:off x="2590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79" name="Rectangle 39"/>
          <p:cNvSpPr>
            <a:spLocks noChangeArrowheads="1"/>
          </p:cNvSpPr>
          <p:nvPr/>
        </p:nvSpPr>
        <p:spPr bwMode="auto">
          <a:xfrm>
            <a:off x="32004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0" name="Rectangle 40"/>
          <p:cNvSpPr>
            <a:spLocks noChangeArrowheads="1"/>
          </p:cNvSpPr>
          <p:nvPr/>
        </p:nvSpPr>
        <p:spPr bwMode="auto">
          <a:xfrm>
            <a:off x="3810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8281" name="Rectangle 41"/>
          <p:cNvSpPr>
            <a:spLocks noChangeArrowheads="1"/>
          </p:cNvSpPr>
          <p:nvPr/>
        </p:nvSpPr>
        <p:spPr bwMode="auto">
          <a:xfrm>
            <a:off x="25908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2" name="Rectangle 42"/>
          <p:cNvSpPr>
            <a:spLocks noChangeArrowheads="1"/>
          </p:cNvSpPr>
          <p:nvPr/>
        </p:nvSpPr>
        <p:spPr bwMode="auto">
          <a:xfrm>
            <a:off x="2590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8283" name="Rectangle 43"/>
          <p:cNvSpPr>
            <a:spLocks noChangeArrowheads="1"/>
          </p:cNvSpPr>
          <p:nvPr/>
        </p:nvSpPr>
        <p:spPr bwMode="auto">
          <a:xfrm>
            <a:off x="3200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4" name="Rectangle 44"/>
          <p:cNvSpPr>
            <a:spLocks noChangeArrowheads="1"/>
          </p:cNvSpPr>
          <p:nvPr/>
        </p:nvSpPr>
        <p:spPr bwMode="auto">
          <a:xfrm>
            <a:off x="3810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5" name="Rectangle 45"/>
          <p:cNvSpPr>
            <a:spLocks noChangeArrowheads="1"/>
          </p:cNvSpPr>
          <p:nvPr/>
        </p:nvSpPr>
        <p:spPr bwMode="auto">
          <a:xfrm>
            <a:off x="2590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6" name="Rectangle 46"/>
          <p:cNvSpPr>
            <a:spLocks noChangeArrowheads="1"/>
          </p:cNvSpPr>
          <p:nvPr/>
        </p:nvSpPr>
        <p:spPr bwMode="auto">
          <a:xfrm>
            <a:off x="3200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7" name="Rectangle 47"/>
          <p:cNvSpPr>
            <a:spLocks noChangeArrowheads="1"/>
          </p:cNvSpPr>
          <p:nvPr/>
        </p:nvSpPr>
        <p:spPr bwMode="auto">
          <a:xfrm>
            <a:off x="3810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8" name="Rectangle 48"/>
          <p:cNvSpPr>
            <a:spLocks noChangeArrowheads="1"/>
          </p:cNvSpPr>
          <p:nvPr/>
        </p:nvSpPr>
        <p:spPr bwMode="auto">
          <a:xfrm>
            <a:off x="2590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9" name="Rectangle 49"/>
          <p:cNvSpPr>
            <a:spLocks noChangeArrowheads="1"/>
          </p:cNvSpPr>
          <p:nvPr/>
        </p:nvSpPr>
        <p:spPr bwMode="auto">
          <a:xfrm>
            <a:off x="3200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78290" name="Rectangle 50"/>
          <p:cNvSpPr>
            <a:spLocks noChangeArrowheads="1"/>
          </p:cNvSpPr>
          <p:nvPr/>
        </p:nvSpPr>
        <p:spPr bwMode="auto">
          <a:xfrm>
            <a:off x="3810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1" name="Rectangle 51"/>
          <p:cNvSpPr>
            <a:spLocks noChangeArrowheads="1"/>
          </p:cNvSpPr>
          <p:nvPr/>
        </p:nvSpPr>
        <p:spPr bwMode="auto">
          <a:xfrm>
            <a:off x="25908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2" name="Rectangle 52"/>
          <p:cNvSpPr>
            <a:spLocks noChangeArrowheads="1"/>
          </p:cNvSpPr>
          <p:nvPr/>
        </p:nvSpPr>
        <p:spPr bwMode="auto">
          <a:xfrm>
            <a:off x="2590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3" name="Rectangle 53"/>
          <p:cNvSpPr>
            <a:spLocks noChangeArrowheads="1"/>
          </p:cNvSpPr>
          <p:nvPr/>
        </p:nvSpPr>
        <p:spPr bwMode="auto">
          <a:xfrm>
            <a:off x="3200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4" name="Rectangle 54"/>
          <p:cNvSpPr>
            <a:spLocks noChangeArrowheads="1"/>
          </p:cNvSpPr>
          <p:nvPr/>
        </p:nvSpPr>
        <p:spPr bwMode="auto">
          <a:xfrm>
            <a:off x="3810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5" name="Rectangle 55"/>
          <p:cNvSpPr>
            <a:spLocks noChangeArrowheads="1"/>
          </p:cNvSpPr>
          <p:nvPr/>
        </p:nvSpPr>
        <p:spPr bwMode="auto">
          <a:xfrm>
            <a:off x="2590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6" name="Rectangle 56"/>
          <p:cNvSpPr>
            <a:spLocks noChangeArrowheads="1"/>
          </p:cNvSpPr>
          <p:nvPr/>
        </p:nvSpPr>
        <p:spPr bwMode="auto">
          <a:xfrm>
            <a:off x="3200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7" name="Rectangle 57"/>
          <p:cNvSpPr>
            <a:spLocks noChangeArrowheads="1"/>
          </p:cNvSpPr>
          <p:nvPr/>
        </p:nvSpPr>
        <p:spPr bwMode="auto">
          <a:xfrm>
            <a:off x="3810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78298" name="Rectangle 58"/>
          <p:cNvSpPr>
            <a:spLocks noChangeArrowheads="1"/>
          </p:cNvSpPr>
          <p:nvPr/>
        </p:nvSpPr>
        <p:spPr bwMode="auto">
          <a:xfrm>
            <a:off x="2590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9" name="Rectangle 59"/>
          <p:cNvSpPr>
            <a:spLocks noChangeArrowheads="1"/>
          </p:cNvSpPr>
          <p:nvPr/>
        </p:nvSpPr>
        <p:spPr bwMode="auto">
          <a:xfrm>
            <a:off x="3200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0" name="Rectangle 60"/>
          <p:cNvSpPr>
            <a:spLocks noChangeArrowheads="1"/>
          </p:cNvSpPr>
          <p:nvPr/>
        </p:nvSpPr>
        <p:spPr bwMode="auto">
          <a:xfrm>
            <a:off x="3810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78301" name="Rectangle 61"/>
          <p:cNvSpPr>
            <a:spLocks noChangeArrowheads="1"/>
          </p:cNvSpPr>
          <p:nvPr/>
        </p:nvSpPr>
        <p:spPr bwMode="auto">
          <a:xfrm>
            <a:off x="25908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2" name="Rectangle 62"/>
          <p:cNvSpPr>
            <a:spLocks noChangeArrowheads="1"/>
          </p:cNvSpPr>
          <p:nvPr/>
        </p:nvSpPr>
        <p:spPr bwMode="auto">
          <a:xfrm>
            <a:off x="4419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3" name="Rectangle 63"/>
          <p:cNvSpPr>
            <a:spLocks noChangeArrowheads="1"/>
          </p:cNvSpPr>
          <p:nvPr/>
        </p:nvSpPr>
        <p:spPr bwMode="auto">
          <a:xfrm>
            <a:off x="5029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4" name="Rectangle 64"/>
          <p:cNvSpPr>
            <a:spLocks noChangeArrowheads="1"/>
          </p:cNvSpPr>
          <p:nvPr/>
        </p:nvSpPr>
        <p:spPr bwMode="auto">
          <a:xfrm>
            <a:off x="5638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5" name="Rectangle 65"/>
          <p:cNvSpPr>
            <a:spLocks noChangeArrowheads="1"/>
          </p:cNvSpPr>
          <p:nvPr/>
        </p:nvSpPr>
        <p:spPr bwMode="auto">
          <a:xfrm>
            <a:off x="4419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6" name="Rectangle 66"/>
          <p:cNvSpPr>
            <a:spLocks noChangeArrowheads="1"/>
          </p:cNvSpPr>
          <p:nvPr/>
        </p:nvSpPr>
        <p:spPr bwMode="auto">
          <a:xfrm>
            <a:off x="5029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78307" name="Rectangle 67"/>
          <p:cNvSpPr>
            <a:spLocks noChangeArrowheads="1"/>
          </p:cNvSpPr>
          <p:nvPr/>
        </p:nvSpPr>
        <p:spPr bwMode="auto">
          <a:xfrm>
            <a:off x="5638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8" name="Rectangle 68"/>
          <p:cNvSpPr>
            <a:spLocks noChangeArrowheads="1"/>
          </p:cNvSpPr>
          <p:nvPr/>
        </p:nvSpPr>
        <p:spPr bwMode="auto">
          <a:xfrm>
            <a:off x="4419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9" name="Rectangle 69"/>
          <p:cNvSpPr>
            <a:spLocks noChangeArrowheads="1"/>
          </p:cNvSpPr>
          <p:nvPr/>
        </p:nvSpPr>
        <p:spPr bwMode="auto">
          <a:xfrm>
            <a:off x="5029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0" name="Rectangle 70"/>
          <p:cNvSpPr>
            <a:spLocks noChangeArrowheads="1"/>
          </p:cNvSpPr>
          <p:nvPr/>
        </p:nvSpPr>
        <p:spPr bwMode="auto">
          <a:xfrm>
            <a:off x="5638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8311" name="Rectangle 71"/>
          <p:cNvSpPr>
            <a:spLocks noChangeArrowheads="1"/>
          </p:cNvSpPr>
          <p:nvPr/>
        </p:nvSpPr>
        <p:spPr bwMode="auto">
          <a:xfrm>
            <a:off x="44196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2" name="Rectangle 72"/>
          <p:cNvSpPr>
            <a:spLocks noChangeArrowheads="1"/>
          </p:cNvSpPr>
          <p:nvPr/>
        </p:nvSpPr>
        <p:spPr bwMode="auto">
          <a:xfrm>
            <a:off x="4419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3" name="Rectangle 73"/>
          <p:cNvSpPr>
            <a:spLocks noChangeArrowheads="1"/>
          </p:cNvSpPr>
          <p:nvPr/>
        </p:nvSpPr>
        <p:spPr bwMode="auto">
          <a:xfrm>
            <a:off x="5029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4" name="Rectangle 74"/>
          <p:cNvSpPr>
            <a:spLocks noChangeArrowheads="1"/>
          </p:cNvSpPr>
          <p:nvPr/>
        </p:nvSpPr>
        <p:spPr bwMode="auto">
          <a:xfrm>
            <a:off x="563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5" name="Rectangle 75"/>
          <p:cNvSpPr>
            <a:spLocks noChangeArrowheads="1"/>
          </p:cNvSpPr>
          <p:nvPr/>
        </p:nvSpPr>
        <p:spPr bwMode="auto">
          <a:xfrm>
            <a:off x="4419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6" name="Rectangle 76"/>
          <p:cNvSpPr>
            <a:spLocks noChangeArrowheads="1"/>
          </p:cNvSpPr>
          <p:nvPr/>
        </p:nvSpPr>
        <p:spPr bwMode="auto">
          <a:xfrm>
            <a:off x="5029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7" name="Rectangle 77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8" name="Rectangle 78"/>
          <p:cNvSpPr>
            <a:spLocks noChangeArrowheads="1"/>
          </p:cNvSpPr>
          <p:nvPr/>
        </p:nvSpPr>
        <p:spPr bwMode="auto">
          <a:xfrm>
            <a:off x="4419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9" name="Rectangle 79"/>
          <p:cNvSpPr>
            <a:spLocks noChangeArrowheads="1"/>
          </p:cNvSpPr>
          <p:nvPr/>
        </p:nvSpPr>
        <p:spPr bwMode="auto">
          <a:xfrm>
            <a:off x="5029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78320" name="Rectangle 80"/>
          <p:cNvSpPr>
            <a:spLocks noChangeArrowheads="1"/>
          </p:cNvSpPr>
          <p:nvPr/>
        </p:nvSpPr>
        <p:spPr bwMode="auto">
          <a:xfrm>
            <a:off x="5638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1" name="Rectangle 81"/>
          <p:cNvSpPr>
            <a:spLocks noChangeArrowheads="1"/>
          </p:cNvSpPr>
          <p:nvPr/>
        </p:nvSpPr>
        <p:spPr bwMode="auto">
          <a:xfrm>
            <a:off x="44196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2" name="Rectangle 82"/>
          <p:cNvSpPr>
            <a:spLocks noChangeArrowheads="1"/>
          </p:cNvSpPr>
          <p:nvPr/>
        </p:nvSpPr>
        <p:spPr bwMode="auto">
          <a:xfrm>
            <a:off x="4419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78323" name="Rectangle 83"/>
          <p:cNvSpPr>
            <a:spLocks noChangeArrowheads="1"/>
          </p:cNvSpPr>
          <p:nvPr/>
        </p:nvSpPr>
        <p:spPr bwMode="auto">
          <a:xfrm>
            <a:off x="5029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4" name="Rectangle 84"/>
          <p:cNvSpPr>
            <a:spLocks noChangeArrowheads="1"/>
          </p:cNvSpPr>
          <p:nvPr/>
        </p:nvSpPr>
        <p:spPr bwMode="auto">
          <a:xfrm>
            <a:off x="5638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5" name="Rectangle 85"/>
          <p:cNvSpPr>
            <a:spLocks noChangeArrowheads="1"/>
          </p:cNvSpPr>
          <p:nvPr/>
        </p:nvSpPr>
        <p:spPr bwMode="auto">
          <a:xfrm>
            <a:off x="4419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6" name="Rectangle 86"/>
          <p:cNvSpPr>
            <a:spLocks noChangeArrowheads="1"/>
          </p:cNvSpPr>
          <p:nvPr/>
        </p:nvSpPr>
        <p:spPr bwMode="auto">
          <a:xfrm>
            <a:off x="5029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7" name="Rectangle 87"/>
          <p:cNvSpPr>
            <a:spLocks noChangeArrowheads="1"/>
          </p:cNvSpPr>
          <p:nvPr/>
        </p:nvSpPr>
        <p:spPr bwMode="auto">
          <a:xfrm>
            <a:off x="5638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8" name="Rectangle 88"/>
          <p:cNvSpPr>
            <a:spLocks noChangeArrowheads="1"/>
          </p:cNvSpPr>
          <p:nvPr/>
        </p:nvSpPr>
        <p:spPr bwMode="auto">
          <a:xfrm>
            <a:off x="4419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9" name="Rectangle 89"/>
          <p:cNvSpPr>
            <a:spLocks noChangeArrowheads="1"/>
          </p:cNvSpPr>
          <p:nvPr/>
        </p:nvSpPr>
        <p:spPr bwMode="auto">
          <a:xfrm>
            <a:off x="5029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0" name="Rectangle 90"/>
          <p:cNvSpPr>
            <a:spLocks noChangeArrowheads="1"/>
          </p:cNvSpPr>
          <p:nvPr/>
        </p:nvSpPr>
        <p:spPr bwMode="auto">
          <a:xfrm>
            <a:off x="5638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1" name="Rectangle 91"/>
          <p:cNvSpPr>
            <a:spLocks noChangeArrowheads="1"/>
          </p:cNvSpPr>
          <p:nvPr/>
        </p:nvSpPr>
        <p:spPr bwMode="auto">
          <a:xfrm>
            <a:off x="44196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2" name="Text Box 92"/>
          <p:cNvSpPr txBox="1">
            <a:spLocks noChangeArrowheads="1"/>
          </p:cNvSpPr>
          <p:nvPr/>
        </p:nvSpPr>
        <p:spPr bwMode="auto">
          <a:xfrm>
            <a:off x="6248400" y="1143000"/>
            <a:ext cx="2895600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 2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/>
            </a:r>
            <a:br>
              <a:rPr lang="en-US"/>
            </a:b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C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X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{(1,1),…,(3,3)}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=k </a:t>
            </a:r>
            <a:r>
              <a:rPr lang="en-US">
                <a:sym typeface="Wingdings" pitchFamily="2" charset="2"/>
              </a:rPr>
              <a:t> C</a:t>
            </a:r>
            <a:r>
              <a:rPr lang="en-US" baseline="-25000">
                <a:sym typeface="Wingdings" pitchFamily="2" charset="2"/>
              </a:rPr>
              <a:t>k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=i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Similar constraints between X’s and R’s, X’s and C’s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R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 </a:t>
            </a:r>
            <a:r>
              <a:rPr lang="en-US">
                <a:sym typeface="Symbol" pitchFamily="18" charset="2"/>
              </a:rPr>
              <a:t> R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C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C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  <a:endParaRPr lang="en-US" baseline="30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X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X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</a:p>
        </p:txBody>
      </p:sp>
      <p:sp>
        <p:nvSpPr>
          <p:cNvPr id="778347" name="Text Box 107"/>
          <p:cNvSpPr txBox="1">
            <a:spLocks noChangeArrowheads="1"/>
          </p:cNvSpPr>
          <p:nvPr/>
        </p:nvSpPr>
        <p:spPr bwMode="auto">
          <a:xfrm>
            <a:off x="1524000" y="533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2</a:t>
            </a:r>
            <a:r>
              <a:rPr lang="en-US" baseline="30000"/>
              <a:t>2</a:t>
            </a:r>
            <a:r>
              <a:rPr lang="en-US"/>
              <a:t> = {1-9}</a:t>
            </a:r>
          </a:p>
        </p:txBody>
      </p:sp>
      <p:sp>
        <p:nvSpPr>
          <p:cNvPr id="778348" name="Text Box 108"/>
          <p:cNvSpPr txBox="1">
            <a:spLocks noChangeArrowheads="1"/>
          </p:cNvSpPr>
          <p:nvPr/>
        </p:nvSpPr>
        <p:spPr bwMode="auto">
          <a:xfrm>
            <a:off x="533400" y="533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 = 9</a:t>
            </a:r>
          </a:p>
        </p:txBody>
      </p:sp>
      <p:sp>
        <p:nvSpPr>
          <p:cNvPr id="778349" name="Text Box 109"/>
          <p:cNvSpPr txBox="1">
            <a:spLocks noChangeArrowheads="1"/>
          </p:cNvSpPr>
          <p:nvPr/>
        </p:nvSpPr>
        <p:spPr bwMode="auto">
          <a:xfrm>
            <a:off x="0" y="990600"/>
            <a:ext cx="1828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=</a:t>
            </a:r>
          </a:p>
          <a:p>
            <a:pPr>
              <a:spcBef>
                <a:spcPct val="50000"/>
              </a:spcBef>
            </a:pPr>
            <a:r>
              <a:rPr lang="en-US"/>
              <a:t>{2-9}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591DC1-D21B-4A42-B32C-108B87C98980}" type="slidenum">
              <a:rPr lang="en-US"/>
              <a:pPr/>
              <a:t>62</a:t>
            </a:fld>
            <a:endParaRPr lang="en-US"/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762000" y="1066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80291" name="Rectangle 3"/>
          <p:cNvSpPr>
            <a:spLocks noChangeArrowheads="1"/>
          </p:cNvSpPr>
          <p:nvPr/>
        </p:nvSpPr>
        <p:spPr bwMode="auto">
          <a:xfrm>
            <a:off x="1371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1981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80293" name="Rectangle 5"/>
          <p:cNvSpPr>
            <a:spLocks noChangeArrowheads="1"/>
          </p:cNvSpPr>
          <p:nvPr/>
        </p:nvSpPr>
        <p:spPr bwMode="auto">
          <a:xfrm>
            <a:off x="762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4" name="Rectangle 6"/>
          <p:cNvSpPr>
            <a:spLocks noChangeArrowheads="1"/>
          </p:cNvSpPr>
          <p:nvPr/>
        </p:nvSpPr>
        <p:spPr bwMode="auto">
          <a:xfrm>
            <a:off x="1371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5" name="Rectangle 7"/>
          <p:cNvSpPr>
            <a:spLocks noChangeArrowheads="1"/>
          </p:cNvSpPr>
          <p:nvPr/>
        </p:nvSpPr>
        <p:spPr bwMode="auto">
          <a:xfrm>
            <a:off x="1981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6" name="Rectangle 8"/>
          <p:cNvSpPr>
            <a:spLocks noChangeArrowheads="1"/>
          </p:cNvSpPr>
          <p:nvPr/>
        </p:nvSpPr>
        <p:spPr bwMode="auto">
          <a:xfrm>
            <a:off x="762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7" name="Rectangle 9"/>
          <p:cNvSpPr>
            <a:spLocks noChangeArrowheads="1"/>
          </p:cNvSpPr>
          <p:nvPr/>
        </p:nvSpPr>
        <p:spPr bwMode="auto">
          <a:xfrm>
            <a:off x="1371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8" name="Rectangle 10"/>
          <p:cNvSpPr>
            <a:spLocks noChangeArrowheads="1"/>
          </p:cNvSpPr>
          <p:nvPr/>
        </p:nvSpPr>
        <p:spPr bwMode="auto">
          <a:xfrm>
            <a:off x="1981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299" name="Rectangle 11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0" name="Rectangle 12"/>
          <p:cNvSpPr>
            <a:spLocks noChangeArrowheads="1"/>
          </p:cNvSpPr>
          <p:nvPr/>
        </p:nvSpPr>
        <p:spPr bwMode="auto">
          <a:xfrm>
            <a:off x="762000" y="2895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80301" name="Rectangle 13"/>
          <p:cNvSpPr>
            <a:spLocks noChangeArrowheads="1"/>
          </p:cNvSpPr>
          <p:nvPr/>
        </p:nvSpPr>
        <p:spPr bwMode="auto">
          <a:xfrm>
            <a:off x="1371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80302" name="Rectangle 14"/>
          <p:cNvSpPr>
            <a:spLocks noChangeArrowheads="1"/>
          </p:cNvSpPr>
          <p:nvPr/>
        </p:nvSpPr>
        <p:spPr bwMode="auto">
          <a:xfrm>
            <a:off x="1981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3" name="Rectangle 15"/>
          <p:cNvSpPr>
            <a:spLocks noChangeArrowheads="1"/>
          </p:cNvSpPr>
          <p:nvPr/>
        </p:nvSpPr>
        <p:spPr bwMode="auto">
          <a:xfrm>
            <a:off x="762000" y="35052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4" name="Rectangle 16"/>
          <p:cNvSpPr>
            <a:spLocks noChangeArrowheads="1"/>
          </p:cNvSpPr>
          <p:nvPr/>
        </p:nvSpPr>
        <p:spPr bwMode="auto">
          <a:xfrm>
            <a:off x="1371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5" name="Rectangle 17"/>
          <p:cNvSpPr>
            <a:spLocks noChangeArrowheads="1"/>
          </p:cNvSpPr>
          <p:nvPr/>
        </p:nvSpPr>
        <p:spPr bwMode="auto">
          <a:xfrm>
            <a:off x="1981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80306" name="Rectangle 18"/>
          <p:cNvSpPr>
            <a:spLocks noChangeArrowheads="1"/>
          </p:cNvSpPr>
          <p:nvPr/>
        </p:nvSpPr>
        <p:spPr bwMode="auto">
          <a:xfrm>
            <a:off x="762000" y="4114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7" name="Rectangle 19"/>
          <p:cNvSpPr>
            <a:spLocks noChangeArrowheads="1"/>
          </p:cNvSpPr>
          <p:nvPr/>
        </p:nvSpPr>
        <p:spPr bwMode="auto">
          <a:xfrm>
            <a:off x="1371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8" name="Rectangle 20"/>
          <p:cNvSpPr>
            <a:spLocks noChangeArrowheads="1"/>
          </p:cNvSpPr>
          <p:nvPr/>
        </p:nvSpPr>
        <p:spPr bwMode="auto">
          <a:xfrm>
            <a:off x="1981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09" name="Rectangle 21"/>
          <p:cNvSpPr>
            <a:spLocks noChangeArrowheads="1"/>
          </p:cNvSpPr>
          <p:nvPr/>
        </p:nvSpPr>
        <p:spPr bwMode="auto">
          <a:xfrm>
            <a:off x="762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10" name="Rectangle 22"/>
          <p:cNvSpPr>
            <a:spLocks noChangeArrowheads="1"/>
          </p:cNvSpPr>
          <p:nvPr/>
        </p:nvSpPr>
        <p:spPr bwMode="auto">
          <a:xfrm>
            <a:off x="762000" y="4724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11" name="Rectangle 23"/>
          <p:cNvSpPr>
            <a:spLocks noChangeArrowheads="1"/>
          </p:cNvSpPr>
          <p:nvPr/>
        </p:nvSpPr>
        <p:spPr bwMode="auto">
          <a:xfrm>
            <a:off x="1371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12" name="Rectangle 24"/>
          <p:cNvSpPr>
            <a:spLocks noChangeArrowheads="1"/>
          </p:cNvSpPr>
          <p:nvPr/>
        </p:nvSpPr>
        <p:spPr bwMode="auto">
          <a:xfrm>
            <a:off x="1981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13" name="Rectangle 25"/>
          <p:cNvSpPr>
            <a:spLocks noChangeArrowheads="1"/>
          </p:cNvSpPr>
          <p:nvPr/>
        </p:nvSpPr>
        <p:spPr bwMode="auto">
          <a:xfrm>
            <a:off x="762000" y="5334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14" name="Rectangle 26"/>
          <p:cNvSpPr>
            <a:spLocks noChangeArrowheads="1"/>
          </p:cNvSpPr>
          <p:nvPr/>
        </p:nvSpPr>
        <p:spPr bwMode="auto">
          <a:xfrm>
            <a:off x="1371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15" name="Rectangle 27"/>
          <p:cNvSpPr>
            <a:spLocks noChangeArrowheads="1"/>
          </p:cNvSpPr>
          <p:nvPr/>
        </p:nvSpPr>
        <p:spPr bwMode="auto">
          <a:xfrm>
            <a:off x="1981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80316" name="Rectangle 28"/>
          <p:cNvSpPr>
            <a:spLocks noChangeArrowheads="1"/>
          </p:cNvSpPr>
          <p:nvPr/>
        </p:nvSpPr>
        <p:spPr bwMode="auto">
          <a:xfrm>
            <a:off x="762000" y="5943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80317" name="Rectangle 29"/>
          <p:cNvSpPr>
            <a:spLocks noChangeArrowheads="1"/>
          </p:cNvSpPr>
          <p:nvPr/>
        </p:nvSpPr>
        <p:spPr bwMode="auto">
          <a:xfrm>
            <a:off x="1371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18" name="Rectangle 30"/>
          <p:cNvSpPr>
            <a:spLocks noChangeArrowheads="1"/>
          </p:cNvSpPr>
          <p:nvPr/>
        </p:nvSpPr>
        <p:spPr bwMode="auto">
          <a:xfrm>
            <a:off x="1981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19" name="Rectangle 31"/>
          <p:cNvSpPr>
            <a:spLocks noChangeArrowheads="1"/>
          </p:cNvSpPr>
          <p:nvPr/>
        </p:nvSpPr>
        <p:spPr bwMode="auto">
          <a:xfrm>
            <a:off x="762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0" name="Rectangle 32"/>
          <p:cNvSpPr>
            <a:spLocks noChangeArrowheads="1"/>
          </p:cNvSpPr>
          <p:nvPr/>
        </p:nvSpPr>
        <p:spPr bwMode="auto">
          <a:xfrm>
            <a:off x="2590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1" name="Rectangle 33"/>
          <p:cNvSpPr>
            <a:spLocks noChangeArrowheads="1"/>
          </p:cNvSpPr>
          <p:nvPr/>
        </p:nvSpPr>
        <p:spPr bwMode="auto">
          <a:xfrm>
            <a:off x="3200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2" name="Rectangle 34"/>
          <p:cNvSpPr>
            <a:spLocks noChangeArrowheads="1"/>
          </p:cNvSpPr>
          <p:nvPr/>
        </p:nvSpPr>
        <p:spPr bwMode="auto">
          <a:xfrm>
            <a:off x="3810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3" name="Rectangle 35"/>
          <p:cNvSpPr>
            <a:spLocks noChangeArrowheads="1"/>
          </p:cNvSpPr>
          <p:nvPr/>
        </p:nvSpPr>
        <p:spPr bwMode="auto">
          <a:xfrm>
            <a:off x="2590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4" name="Rectangle 36"/>
          <p:cNvSpPr>
            <a:spLocks noChangeArrowheads="1"/>
          </p:cNvSpPr>
          <p:nvPr/>
        </p:nvSpPr>
        <p:spPr bwMode="auto">
          <a:xfrm>
            <a:off x="32004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5" name="Rectangle 37"/>
          <p:cNvSpPr>
            <a:spLocks noChangeArrowheads="1"/>
          </p:cNvSpPr>
          <p:nvPr/>
        </p:nvSpPr>
        <p:spPr bwMode="auto">
          <a:xfrm>
            <a:off x="3810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6" name="Rectangle 38"/>
          <p:cNvSpPr>
            <a:spLocks noChangeArrowheads="1"/>
          </p:cNvSpPr>
          <p:nvPr/>
        </p:nvSpPr>
        <p:spPr bwMode="auto">
          <a:xfrm>
            <a:off x="2590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7" name="Rectangle 39"/>
          <p:cNvSpPr>
            <a:spLocks noChangeArrowheads="1"/>
          </p:cNvSpPr>
          <p:nvPr/>
        </p:nvSpPr>
        <p:spPr bwMode="auto">
          <a:xfrm>
            <a:off x="32004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28" name="Rectangle 40"/>
          <p:cNvSpPr>
            <a:spLocks noChangeArrowheads="1"/>
          </p:cNvSpPr>
          <p:nvPr/>
        </p:nvSpPr>
        <p:spPr bwMode="auto">
          <a:xfrm>
            <a:off x="3810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80329" name="Rectangle 41"/>
          <p:cNvSpPr>
            <a:spLocks noChangeArrowheads="1"/>
          </p:cNvSpPr>
          <p:nvPr/>
        </p:nvSpPr>
        <p:spPr bwMode="auto">
          <a:xfrm>
            <a:off x="25908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30" name="Rectangle 42"/>
          <p:cNvSpPr>
            <a:spLocks noChangeArrowheads="1"/>
          </p:cNvSpPr>
          <p:nvPr/>
        </p:nvSpPr>
        <p:spPr bwMode="auto">
          <a:xfrm>
            <a:off x="2590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80331" name="Rectangle 43"/>
          <p:cNvSpPr>
            <a:spLocks noChangeArrowheads="1"/>
          </p:cNvSpPr>
          <p:nvPr/>
        </p:nvSpPr>
        <p:spPr bwMode="auto">
          <a:xfrm>
            <a:off x="3200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32" name="Rectangle 44"/>
          <p:cNvSpPr>
            <a:spLocks noChangeArrowheads="1"/>
          </p:cNvSpPr>
          <p:nvPr/>
        </p:nvSpPr>
        <p:spPr bwMode="auto">
          <a:xfrm>
            <a:off x="3810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33" name="Rectangle 45"/>
          <p:cNvSpPr>
            <a:spLocks noChangeArrowheads="1"/>
          </p:cNvSpPr>
          <p:nvPr/>
        </p:nvSpPr>
        <p:spPr bwMode="auto">
          <a:xfrm>
            <a:off x="2590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34" name="Rectangle 46"/>
          <p:cNvSpPr>
            <a:spLocks noChangeArrowheads="1"/>
          </p:cNvSpPr>
          <p:nvPr/>
        </p:nvSpPr>
        <p:spPr bwMode="auto">
          <a:xfrm>
            <a:off x="3200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35" name="Rectangle 47"/>
          <p:cNvSpPr>
            <a:spLocks noChangeArrowheads="1"/>
          </p:cNvSpPr>
          <p:nvPr/>
        </p:nvSpPr>
        <p:spPr bwMode="auto">
          <a:xfrm>
            <a:off x="3810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36" name="Rectangle 48"/>
          <p:cNvSpPr>
            <a:spLocks noChangeArrowheads="1"/>
          </p:cNvSpPr>
          <p:nvPr/>
        </p:nvSpPr>
        <p:spPr bwMode="auto">
          <a:xfrm>
            <a:off x="2590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37" name="Rectangle 49"/>
          <p:cNvSpPr>
            <a:spLocks noChangeArrowheads="1"/>
          </p:cNvSpPr>
          <p:nvPr/>
        </p:nvSpPr>
        <p:spPr bwMode="auto">
          <a:xfrm>
            <a:off x="3200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80338" name="Rectangle 50"/>
          <p:cNvSpPr>
            <a:spLocks noChangeArrowheads="1"/>
          </p:cNvSpPr>
          <p:nvPr/>
        </p:nvSpPr>
        <p:spPr bwMode="auto">
          <a:xfrm>
            <a:off x="3810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39" name="Rectangle 51"/>
          <p:cNvSpPr>
            <a:spLocks noChangeArrowheads="1"/>
          </p:cNvSpPr>
          <p:nvPr/>
        </p:nvSpPr>
        <p:spPr bwMode="auto">
          <a:xfrm>
            <a:off x="25908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40" name="Rectangle 52"/>
          <p:cNvSpPr>
            <a:spLocks noChangeArrowheads="1"/>
          </p:cNvSpPr>
          <p:nvPr/>
        </p:nvSpPr>
        <p:spPr bwMode="auto">
          <a:xfrm>
            <a:off x="2590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41" name="Rectangle 53"/>
          <p:cNvSpPr>
            <a:spLocks noChangeArrowheads="1"/>
          </p:cNvSpPr>
          <p:nvPr/>
        </p:nvSpPr>
        <p:spPr bwMode="auto">
          <a:xfrm>
            <a:off x="3200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42" name="Rectangle 54"/>
          <p:cNvSpPr>
            <a:spLocks noChangeArrowheads="1"/>
          </p:cNvSpPr>
          <p:nvPr/>
        </p:nvSpPr>
        <p:spPr bwMode="auto">
          <a:xfrm>
            <a:off x="3810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43" name="Rectangle 55"/>
          <p:cNvSpPr>
            <a:spLocks noChangeArrowheads="1"/>
          </p:cNvSpPr>
          <p:nvPr/>
        </p:nvSpPr>
        <p:spPr bwMode="auto">
          <a:xfrm>
            <a:off x="2590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44" name="Rectangle 56"/>
          <p:cNvSpPr>
            <a:spLocks noChangeArrowheads="1"/>
          </p:cNvSpPr>
          <p:nvPr/>
        </p:nvSpPr>
        <p:spPr bwMode="auto">
          <a:xfrm>
            <a:off x="3200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45" name="Rectangle 57"/>
          <p:cNvSpPr>
            <a:spLocks noChangeArrowheads="1"/>
          </p:cNvSpPr>
          <p:nvPr/>
        </p:nvSpPr>
        <p:spPr bwMode="auto">
          <a:xfrm>
            <a:off x="3810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80346" name="Rectangle 58"/>
          <p:cNvSpPr>
            <a:spLocks noChangeArrowheads="1"/>
          </p:cNvSpPr>
          <p:nvPr/>
        </p:nvSpPr>
        <p:spPr bwMode="auto">
          <a:xfrm>
            <a:off x="2590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47" name="Rectangle 59"/>
          <p:cNvSpPr>
            <a:spLocks noChangeArrowheads="1"/>
          </p:cNvSpPr>
          <p:nvPr/>
        </p:nvSpPr>
        <p:spPr bwMode="auto">
          <a:xfrm>
            <a:off x="3200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48" name="Rectangle 60"/>
          <p:cNvSpPr>
            <a:spLocks noChangeArrowheads="1"/>
          </p:cNvSpPr>
          <p:nvPr/>
        </p:nvSpPr>
        <p:spPr bwMode="auto">
          <a:xfrm>
            <a:off x="3810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80349" name="Rectangle 61"/>
          <p:cNvSpPr>
            <a:spLocks noChangeArrowheads="1"/>
          </p:cNvSpPr>
          <p:nvPr/>
        </p:nvSpPr>
        <p:spPr bwMode="auto">
          <a:xfrm>
            <a:off x="25908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50" name="Rectangle 62"/>
          <p:cNvSpPr>
            <a:spLocks noChangeArrowheads="1"/>
          </p:cNvSpPr>
          <p:nvPr/>
        </p:nvSpPr>
        <p:spPr bwMode="auto">
          <a:xfrm>
            <a:off x="4419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51" name="Rectangle 63"/>
          <p:cNvSpPr>
            <a:spLocks noChangeArrowheads="1"/>
          </p:cNvSpPr>
          <p:nvPr/>
        </p:nvSpPr>
        <p:spPr bwMode="auto">
          <a:xfrm>
            <a:off x="5029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52" name="Rectangle 64"/>
          <p:cNvSpPr>
            <a:spLocks noChangeArrowheads="1"/>
          </p:cNvSpPr>
          <p:nvPr/>
        </p:nvSpPr>
        <p:spPr bwMode="auto">
          <a:xfrm>
            <a:off x="5638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53" name="Rectangle 65"/>
          <p:cNvSpPr>
            <a:spLocks noChangeArrowheads="1"/>
          </p:cNvSpPr>
          <p:nvPr/>
        </p:nvSpPr>
        <p:spPr bwMode="auto">
          <a:xfrm>
            <a:off x="4419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54" name="Rectangle 66"/>
          <p:cNvSpPr>
            <a:spLocks noChangeArrowheads="1"/>
          </p:cNvSpPr>
          <p:nvPr/>
        </p:nvSpPr>
        <p:spPr bwMode="auto">
          <a:xfrm>
            <a:off x="5029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80355" name="Rectangle 67"/>
          <p:cNvSpPr>
            <a:spLocks noChangeArrowheads="1"/>
          </p:cNvSpPr>
          <p:nvPr/>
        </p:nvSpPr>
        <p:spPr bwMode="auto">
          <a:xfrm>
            <a:off x="5638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56" name="Rectangle 68"/>
          <p:cNvSpPr>
            <a:spLocks noChangeArrowheads="1"/>
          </p:cNvSpPr>
          <p:nvPr/>
        </p:nvSpPr>
        <p:spPr bwMode="auto">
          <a:xfrm>
            <a:off x="4419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57" name="Rectangle 69"/>
          <p:cNvSpPr>
            <a:spLocks noChangeArrowheads="1"/>
          </p:cNvSpPr>
          <p:nvPr/>
        </p:nvSpPr>
        <p:spPr bwMode="auto">
          <a:xfrm>
            <a:off x="5029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58" name="Rectangle 70"/>
          <p:cNvSpPr>
            <a:spLocks noChangeArrowheads="1"/>
          </p:cNvSpPr>
          <p:nvPr/>
        </p:nvSpPr>
        <p:spPr bwMode="auto">
          <a:xfrm>
            <a:off x="5638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80359" name="Rectangle 71"/>
          <p:cNvSpPr>
            <a:spLocks noChangeArrowheads="1"/>
          </p:cNvSpPr>
          <p:nvPr/>
        </p:nvSpPr>
        <p:spPr bwMode="auto">
          <a:xfrm>
            <a:off x="44196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60" name="Rectangle 72"/>
          <p:cNvSpPr>
            <a:spLocks noChangeArrowheads="1"/>
          </p:cNvSpPr>
          <p:nvPr/>
        </p:nvSpPr>
        <p:spPr bwMode="auto">
          <a:xfrm>
            <a:off x="4419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61" name="Rectangle 73"/>
          <p:cNvSpPr>
            <a:spLocks noChangeArrowheads="1"/>
          </p:cNvSpPr>
          <p:nvPr/>
        </p:nvSpPr>
        <p:spPr bwMode="auto">
          <a:xfrm>
            <a:off x="5029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62" name="Rectangle 74"/>
          <p:cNvSpPr>
            <a:spLocks noChangeArrowheads="1"/>
          </p:cNvSpPr>
          <p:nvPr/>
        </p:nvSpPr>
        <p:spPr bwMode="auto">
          <a:xfrm>
            <a:off x="563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63" name="Rectangle 75"/>
          <p:cNvSpPr>
            <a:spLocks noChangeArrowheads="1"/>
          </p:cNvSpPr>
          <p:nvPr/>
        </p:nvSpPr>
        <p:spPr bwMode="auto">
          <a:xfrm>
            <a:off x="4419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64" name="Rectangle 76"/>
          <p:cNvSpPr>
            <a:spLocks noChangeArrowheads="1"/>
          </p:cNvSpPr>
          <p:nvPr/>
        </p:nvSpPr>
        <p:spPr bwMode="auto">
          <a:xfrm>
            <a:off x="5029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65" name="Rectangle 77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66" name="Rectangle 78"/>
          <p:cNvSpPr>
            <a:spLocks noChangeArrowheads="1"/>
          </p:cNvSpPr>
          <p:nvPr/>
        </p:nvSpPr>
        <p:spPr bwMode="auto">
          <a:xfrm>
            <a:off x="4419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67" name="Rectangle 79"/>
          <p:cNvSpPr>
            <a:spLocks noChangeArrowheads="1"/>
          </p:cNvSpPr>
          <p:nvPr/>
        </p:nvSpPr>
        <p:spPr bwMode="auto">
          <a:xfrm>
            <a:off x="5029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80368" name="Rectangle 80"/>
          <p:cNvSpPr>
            <a:spLocks noChangeArrowheads="1"/>
          </p:cNvSpPr>
          <p:nvPr/>
        </p:nvSpPr>
        <p:spPr bwMode="auto">
          <a:xfrm>
            <a:off x="5638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69" name="Rectangle 81"/>
          <p:cNvSpPr>
            <a:spLocks noChangeArrowheads="1"/>
          </p:cNvSpPr>
          <p:nvPr/>
        </p:nvSpPr>
        <p:spPr bwMode="auto">
          <a:xfrm>
            <a:off x="44196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70" name="Rectangle 82"/>
          <p:cNvSpPr>
            <a:spLocks noChangeArrowheads="1"/>
          </p:cNvSpPr>
          <p:nvPr/>
        </p:nvSpPr>
        <p:spPr bwMode="auto">
          <a:xfrm>
            <a:off x="4419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80371" name="Rectangle 83"/>
          <p:cNvSpPr>
            <a:spLocks noChangeArrowheads="1"/>
          </p:cNvSpPr>
          <p:nvPr/>
        </p:nvSpPr>
        <p:spPr bwMode="auto">
          <a:xfrm>
            <a:off x="5029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72" name="Rectangle 84"/>
          <p:cNvSpPr>
            <a:spLocks noChangeArrowheads="1"/>
          </p:cNvSpPr>
          <p:nvPr/>
        </p:nvSpPr>
        <p:spPr bwMode="auto">
          <a:xfrm>
            <a:off x="5638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73" name="Rectangle 85"/>
          <p:cNvSpPr>
            <a:spLocks noChangeArrowheads="1"/>
          </p:cNvSpPr>
          <p:nvPr/>
        </p:nvSpPr>
        <p:spPr bwMode="auto">
          <a:xfrm>
            <a:off x="4419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74" name="Rectangle 86"/>
          <p:cNvSpPr>
            <a:spLocks noChangeArrowheads="1"/>
          </p:cNvSpPr>
          <p:nvPr/>
        </p:nvSpPr>
        <p:spPr bwMode="auto">
          <a:xfrm>
            <a:off x="5029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75" name="Rectangle 87"/>
          <p:cNvSpPr>
            <a:spLocks noChangeArrowheads="1"/>
          </p:cNvSpPr>
          <p:nvPr/>
        </p:nvSpPr>
        <p:spPr bwMode="auto">
          <a:xfrm>
            <a:off x="5638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76" name="Rectangle 88"/>
          <p:cNvSpPr>
            <a:spLocks noChangeArrowheads="1"/>
          </p:cNvSpPr>
          <p:nvPr/>
        </p:nvSpPr>
        <p:spPr bwMode="auto">
          <a:xfrm>
            <a:off x="4419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77" name="Rectangle 89"/>
          <p:cNvSpPr>
            <a:spLocks noChangeArrowheads="1"/>
          </p:cNvSpPr>
          <p:nvPr/>
        </p:nvSpPr>
        <p:spPr bwMode="auto">
          <a:xfrm>
            <a:off x="5029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78" name="Rectangle 90"/>
          <p:cNvSpPr>
            <a:spLocks noChangeArrowheads="1"/>
          </p:cNvSpPr>
          <p:nvPr/>
        </p:nvSpPr>
        <p:spPr bwMode="auto">
          <a:xfrm>
            <a:off x="5638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79" name="Rectangle 91"/>
          <p:cNvSpPr>
            <a:spLocks noChangeArrowheads="1"/>
          </p:cNvSpPr>
          <p:nvPr/>
        </p:nvSpPr>
        <p:spPr bwMode="auto">
          <a:xfrm>
            <a:off x="44196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0380" name="Text Box 92"/>
          <p:cNvSpPr txBox="1">
            <a:spLocks noChangeArrowheads="1"/>
          </p:cNvSpPr>
          <p:nvPr/>
        </p:nvSpPr>
        <p:spPr bwMode="auto">
          <a:xfrm>
            <a:off x="6248400" y="1143000"/>
            <a:ext cx="2895600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 2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/>
            </a:r>
            <a:br>
              <a:rPr lang="en-US"/>
            </a:b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C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X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{(1,1),…,(3,3)}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=k </a:t>
            </a:r>
            <a:r>
              <a:rPr lang="en-US">
                <a:sym typeface="Wingdings" pitchFamily="2" charset="2"/>
              </a:rPr>
              <a:t> C</a:t>
            </a:r>
            <a:r>
              <a:rPr lang="en-US" baseline="-25000">
                <a:sym typeface="Wingdings" pitchFamily="2" charset="2"/>
              </a:rPr>
              <a:t>k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=I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Similar constraints between X’s and R’s, X’s and C’s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R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 </a:t>
            </a:r>
            <a:r>
              <a:rPr lang="en-US">
                <a:sym typeface="Symbol" pitchFamily="18" charset="2"/>
              </a:rPr>
              <a:t> R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C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C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  <a:endParaRPr lang="en-US" baseline="30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X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X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</a:p>
        </p:txBody>
      </p:sp>
      <p:sp>
        <p:nvSpPr>
          <p:cNvPr id="780382" name="Text Box 94"/>
          <p:cNvSpPr txBox="1">
            <a:spLocks noChangeArrowheads="1"/>
          </p:cNvSpPr>
          <p:nvPr/>
        </p:nvSpPr>
        <p:spPr bwMode="auto">
          <a:xfrm>
            <a:off x="533400" y="533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 = 9</a:t>
            </a:r>
          </a:p>
        </p:txBody>
      </p:sp>
      <p:sp>
        <p:nvSpPr>
          <p:cNvPr id="780383" name="Text Box 95"/>
          <p:cNvSpPr txBox="1">
            <a:spLocks noChangeArrowheads="1"/>
          </p:cNvSpPr>
          <p:nvPr/>
        </p:nvSpPr>
        <p:spPr bwMode="auto">
          <a:xfrm>
            <a:off x="0" y="1143000"/>
            <a:ext cx="1828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=</a:t>
            </a:r>
          </a:p>
          <a:p>
            <a:pPr>
              <a:spcBef>
                <a:spcPct val="50000"/>
              </a:spcBef>
            </a:pPr>
            <a:r>
              <a:rPr lang="en-US"/>
              <a:t>{2-9}</a:t>
            </a:r>
          </a:p>
        </p:txBody>
      </p:sp>
      <p:sp>
        <p:nvSpPr>
          <p:cNvPr id="780387" name="Text Box 99"/>
          <p:cNvSpPr txBox="1">
            <a:spLocks noChangeArrowheads="1"/>
          </p:cNvSpPr>
          <p:nvPr/>
        </p:nvSpPr>
        <p:spPr bwMode="auto">
          <a:xfrm>
            <a:off x="3200400" y="533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3300"/>
                </a:solidFill>
              </a:rPr>
              <a:t>X</a:t>
            </a:r>
            <a:r>
              <a:rPr lang="en-US" baseline="-25000">
                <a:solidFill>
                  <a:srgbClr val="993300"/>
                </a:solidFill>
              </a:rPr>
              <a:t>2</a:t>
            </a:r>
            <a:r>
              <a:rPr lang="en-US" baseline="30000">
                <a:solidFill>
                  <a:srgbClr val="993300"/>
                </a:solidFill>
              </a:rPr>
              <a:t>2</a:t>
            </a:r>
            <a:r>
              <a:rPr lang="en-US">
                <a:solidFill>
                  <a:srgbClr val="993300"/>
                </a:solidFill>
              </a:rPr>
              <a:t> = (3,3)</a:t>
            </a:r>
          </a:p>
        </p:txBody>
      </p:sp>
      <p:sp>
        <p:nvSpPr>
          <p:cNvPr id="780388" name="Line 100"/>
          <p:cNvSpPr>
            <a:spLocks noChangeShapeType="1"/>
          </p:cNvSpPr>
          <p:nvPr/>
        </p:nvSpPr>
        <p:spPr bwMode="auto">
          <a:xfrm>
            <a:off x="3657600" y="838200"/>
            <a:ext cx="228600" cy="1600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389" name="Text Box 101"/>
          <p:cNvSpPr txBox="1">
            <a:spLocks noChangeArrowheads="1"/>
          </p:cNvSpPr>
          <p:nvPr/>
        </p:nvSpPr>
        <p:spPr bwMode="auto">
          <a:xfrm>
            <a:off x="5867400" y="3810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3300"/>
                </a:solidFill>
              </a:rPr>
              <a:t>X</a:t>
            </a:r>
            <a:r>
              <a:rPr lang="en-US" baseline="-25000">
                <a:solidFill>
                  <a:srgbClr val="993300"/>
                </a:solidFill>
              </a:rPr>
              <a:t>3</a:t>
            </a:r>
            <a:r>
              <a:rPr lang="en-US" baseline="30000">
                <a:solidFill>
                  <a:srgbClr val="993300"/>
                </a:solidFill>
              </a:rPr>
              <a:t>2</a:t>
            </a:r>
            <a:r>
              <a:rPr lang="en-US">
                <a:solidFill>
                  <a:srgbClr val="993300"/>
                </a:solidFill>
              </a:rPr>
              <a:t> = (2,2)</a:t>
            </a:r>
          </a:p>
        </p:txBody>
      </p:sp>
      <p:sp>
        <p:nvSpPr>
          <p:cNvPr id="780390" name="Line 102"/>
          <p:cNvSpPr>
            <a:spLocks noChangeShapeType="1"/>
          </p:cNvSpPr>
          <p:nvPr/>
        </p:nvSpPr>
        <p:spPr bwMode="auto">
          <a:xfrm flipH="1">
            <a:off x="5486400" y="762000"/>
            <a:ext cx="762000" cy="9906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8F8547-4EED-4A99-ACD8-5864B2B1B683}" type="slidenum">
              <a:rPr lang="en-US"/>
              <a:pPr/>
              <a:t>63</a:t>
            </a:fld>
            <a:endParaRPr lang="en-US"/>
          </a:p>
        </p:txBody>
      </p:sp>
      <p:sp>
        <p:nvSpPr>
          <p:cNvPr id="782338" name="Rectangle 2"/>
          <p:cNvSpPr>
            <a:spLocks noChangeArrowheads="1"/>
          </p:cNvSpPr>
          <p:nvPr/>
        </p:nvSpPr>
        <p:spPr bwMode="auto">
          <a:xfrm>
            <a:off x="762000" y="1066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82339" name="Rectangle 3"/>
          <p:cNvSpPr>
            <a:spLocks noChangeArrowheads="1"/>
          </p:cNvSpPr>
          <p:nvPr/>
        </p:nvSpPr>
        <p:spPr bwMode="auto">
          <a:xfrm>
            <a:off x="1371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40" name="Rectangle 4"/>
          <p:cNvSpPr>
            <a:spLocks noChangeArrowheads="1"/>
          </p:cNvSpPr>
          <p:nvPr/>
        </p:nvSpPr>
        <p:spPr bwMode="auto">
          <a:xfrm>
            <a:off x="1981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82341" name="Rectangle 5"/>
          <p:cNvSpPr>
            <a:spLocks noChangeArrowheads="1"/>
          </p:cNvSpPr>
          <p:nvPr/>
        </p:nvSpPr>
        <p:spPr bwMode="auto">
          <a:xfrm>
            <a:off x="762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42" name="Rectangle 6"/>
          <p:cNvSpPr>
            <a:spLocks noChangeArrowheads="1"/>
          </p:cNvSpPr>
          <p:nvPr/>
        </p:nvSpPr>
        <p:spPr bwMode="auto">
          <a:xfrm>
            <a:off x="1371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43" name="Rectangle 7"/>
          <p:cNvSpPr>
            <a:spLocks noChangeArrowheads="1"/>
          </p:cNvSpPr>
          <p:nvPr/>
        </p:nvSpPr>
        <p:spPr bwMode="auto">
          <a:xfrm>
            <a:off x="1981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44" name="Rectangle 8"/>
          <p:cNvSpPr>
            <a:spLocks noChangeArrowheads="1"/>
          </p:cNvSpPr>
          <p:nvPr/>
        </p:nvSpPr>
        <p:spPr bwMode="auto">
          <a:xfrm>
            <a:off x="762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45" name="Rectangle 9"/>
          <p:cNvSpPr>
            <a:spLocks noChangeArrowheads="1"/>
          </p:cNvSpPr>
          <p:nvPr/>
        </p:nvSpPr>
        <p:spPr bwMode="auto">
          <a:xfrm>
            <a:off x="1371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46" name="Rectangle 10"/>
          <p:cNvSpPr>
            <a:spLocks noChangeArrowheads="1"/>
          </p:cNvSpPr>
          <p:nvPr/>
        </p:nvSpPr>
        <p:spPr bwMode="auto">
          <a:xfrm>
            <a:off x="1981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47" name="Rectangle 11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48" name="Rectangle 12"/>
          <p:cNvSpPr>
            <a:spLocks noChangeArrowheads="1"/>
          </p:cNvSpPr>
          <p:nvPr/>
        </p:nvSpPr>
        <p:spPr bwMode="auto">
          <a:xfrm>
            <a:off x="762000" y="2895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82349" name="Rectangle 13"/>
          <p:cNvSpPr>
            <a:spLocks noChangeArrowheads="1"/>
          </p:cNvSpPr>
          <p:nvPr/>
        </p:nvSpPr>
        <p:spPr bwMode="auto">
          <a:xfrm>
            <a:off x="1371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82350" name="Rectangle 14"/>
          <p:cNvSpPr>
            <a:spLocks noChangeArrowheads="1"/>
          </p:cNvSpPr>
          <p:nvPr/>
        </p:nvSpPr>
        <p:spPr bwMode="auto">
          <a:xfrm>
            <a:off x="1981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51" name="Rectangle 15"/>
          <p:cNvSpPr>
            <a:spLocks noChangeArrowheads="1"/>
          </p:cNvSpPr>
          <p:nvPr/>
        </p:nvSpPr>
        <p:spPr bwMode="auto">
          <a:xfrm>
            <a:off x="762000" y="35052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52" name="Rectangle 16"/>
          <p:cNvSpPr>
            <a:spLocks noChangeArrowheads="1"/>
          </p:cNvSpPr>
          <p:nvPr/>
        </p:nvSpPr>
        <p:spPr bwMode="auto">
          <a:xfrm>
            <a:off x="1371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53" name="Rectangle 17"/>
          <p:cNvSpPr>
            <a:spLocks noChangeArrowheads="1"/>
          </p:cNvSpPr>
          <p:nvPr/>
        </p:nvSpPr>
        <p:spPr bwMode="auto">
          <a:xfrm>
            <a:off x="1981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82354" name="Rectangle 18"/>
          <p:cNvSpPr>
            <a:spLocks noChangeArrowheads="1"/>
          </p:cNvSpPr>
          <p:nvPr/>
        </p:nvSpPr>
        <p:spPr bwMode="auto">
          <a:xfrm>
            <a:off x="762000" y="4114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55" name="Rectangle 19"/>
          <p:cNvSpPr>
            <a:spLocks noChangeArrowheads="1"/>
          </p:cNvSpPr>
          <p:nvPr/>
        </p:nvSpPr>
        <p:spPr bwMode="auto">
          <a:xfrm>
            <a:off x="1371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56" name="Rectangle 20"/>
          <p:cNvSpPr>
            <a:spLocks noChangeArrowheads="1"/>
          </p:cNvSpPr>
          <p:nvPr/>
        </p:nvSpPr>
        <p:spPr bwMode="auto">
          <a:xfrm>
            <a:off x="1981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57" name="Rectangle 21"/>
          <p:cNvSpPr>
            <a:spLocks noChangeArrowheads="1"/>
          </p:cNvSpPr>
          <p:nvPr/>
        </p:nvSpPr>
        <p:spPr bwMode="auto">
          <a:xfrm>
            <a:off x="762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58" name="Rectangle 22"/>
          <p:cNvSpPr>
            <a:spLocks noChangeArrowheads="1"/>
          </p:cNvSpPr>
          <p:nvPr/>
        </p:nvSpPr>
        <p:spPr bwMode="auto">
          <a:xfrm>
            <a:off x="762000" y="4724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59" name="Rectangle 23"/>
          <p:cNvSpPr>
            <a:spLocks noChangeArrowheads="1"/>
          </p:cNvSpPr>
          <p:nvPr/>
        </p:nvSpPr>
        <p:spPr bwMode="auto">
          <a:xfrm>
            <a:off x="1371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60" name="Rectangle 24"/>
          <p:cNvSpPr>
            <a:spLocks noChangeArrowheads="1"/>
          </p:cNvSpPr>
          <p:nvPr/>
        </p:nvSpPr>
        <p:spPr bwMode="auto">
          <a:xfrm>
            <a:off x="1981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61" name="Rectangle 25"/>
          <p:cNvSpPr>
            <a:spLocks noChangeArrowheads="1"/>
          </p:cNvSpPr>
          <p:nvPr/>
        </p:nvSpPr>
        <p:spPr bwMode="auto">
          <a:xfrm>
            <a:off x="762000" y="5334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62" name="Rectangle 26"/>
          <p:cNvSpPr>
            <a:spLocks noChangeArrowheads="1"/>
          </p:cNvSpPr>
          <p:nvPr/>
        </p:nvSpPr>
        <p:spPr bwMode="auto">
          <a:xfrm>
            <a:off x="1371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63" name="Rectangle 27"/>
          <p:cNvSpPr>
            <a:spLocks noChangeArrowheads="1"/>
          </p:cNvSpPr>
          <p:nvPr/>
        </p:nvSpPr>
        <p:spPr bwMode="auto">
          <a:xfrm>
            <a:off x="1981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82364" name="Rectangle 28"/>
          <p:cNvSpPr>
            <a:spLocks noChangeArrowheads="1"/>
          </p:cNvSpPr>
          <p:nvPr/>
        </p:nvSpPr>
        <p:spPr bwMode="auto">
          <a:xfrm>
            <a:off x="762000" y="5943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82365" name="Rectangle 29"/>
          <p:cNvSpPr>
            <a:spLocks noChangeArrowheads="1"/>
          </p:cNvSpPr>
          <p:nvPr/>
        </p:nvSpPr>
        <p:spPr bwMode="auto">
          <a:xfrm>
            <a:off x="1371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66" name="Rectangle 30"/>
          <p:cNvSpPr>
            <a:spLocks noChangeArrowheads="1"/>
          </p:cNvSpPr>
          <p:nvPr/>
        </p:nvSpPr>
        <p:spPr bwMode="auto">
          <a:xfrm>
            <a:off x="1981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67" name="Rectangle 31"/>
          <p:cNvSpPr>
            <a:spLocks noChangeArrowheads="1"/>
          </p:cNvSpPr>
          <p:nvPr/>
        </p:nvSpPr>
        <p:spPr bwMode="auto">
          <a:xfrm>
            <a:off x="762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68" name="Rectangle 32"/>
          <p:cNvSpPr>
            <a:spLocks noChangeArrowheads="1"/>
          </p:cNvSpPr>
          <p:nvPr/>
        </p:nvSpPr>
        <p:spPr bwMode="auto">
          <a:xfrm>
            <a:off x="2590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69" name="Rectangle 33"/>
          <p:cNvSpPr>
            <a:spLocks noChangeArrowheads="1"/>
          </p:cNvSpPr>
          <p:nvPr/>
        </p:nvSpPr>
        <p:spPr bwMode="auto">
          <a:xfrm>
            <a:off x="3200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70" name="Rectangle 34"/>
          <p:cNvSpPr>
            <a:spLocks noChangeArrowheads="1"/>
          </p:cNvSpPr>
          <p:nvPr/>
        </p:nvSpPr>
        <p:spPr bwMode="auto">
          <a:xfrm>
            <a:off x="3810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71" name="Rectangle 35"/>
          <p:cNvSpPr>
            <a:spLocks noChangeArrowheads="1"/>
          </p:cNvSpPr>
          <p:nvPr/>
        </p:nvSpPr>
        <p:spPr bwMode="auto">
          <a:xfrm>
            <a:off x="2590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72" name="Rectangle 36"/>
          <p:cNvSpPr>
            <a:spLocks noChangeArrowheads="1"/>
          </p:cNvSpPr>
          <p:nvPr/>
        </p:nvSpPr>
        <p:spPr bwMode="auto">
          <a:xfrm>
            <a:off x="32004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73" name="Rectangle 37"/>
          <p:cNvSpPr>
            <a:spLocks noChangeArrowheads="1"/>
          </p:cNvSpPr>
          <p:nvPr/>
        </p:nvSpPr>
        <p:spPr bwMode="auto">
          <a:xfrm>
            <a:off x="3810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74" name="Rectangle 38"/>
          <p:cNvSpPr>
            <a:spLocks noChangeArrowheads="1"/>
          </p:cNvSpPr>
          <p:nvPr/>
        </p:nvSpPr>
        <p:spPr bwMode="auto">
          <a:xfrm>
            <a:off x="2590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75" name="Rectangle 39"/>
          <p:cNvSpPr>
            <a:spLocks noChangeArrowheads="1"/>
          </p:cNvSpPr>
          <p:nvPr/>
        </p:nvSpPr>
        <p:spPr bwMode="auto">
          <a:xfrm>
            <a:off x="32004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76" name="Rectangle 40"/>
          <p:cNvSpPr>
            <a:spLocks noChangeArrowheads="1"/>
          </p:cNvSpPr>
          <p:nvPr/>
        </p:nvSpPr>
        <p:spPr bwMode="auto">
          <a:xfrm>
            <a:off x="3810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82377" name="Rectangle 41"/>
          <p:cNvSpPr>
            <a:spLocks noChangeArrowheads="1"/>
          </p:cNvSpPr>
          <p:nvPr/>
        </p:nvSpPr>
        <p:spPr bwMode="auto">
          <a:xfrm>
            <a:off x="25908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78" name="Rectangle 42"/>
          <p:cNvSpPr>
            <a:spLocks noChangeArrowheads="1"/>
          </p:cNvSpPr>
          <p:nvPr/>
        </p:nvSpPr>
        <p:spPr bwMode="auto">
          <a:xfrm>
            <a:off x="2590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82379" name="Rectangle 43"/>
          <p:cNvSpPr>
            <a:spLocks noChangeArrowheads="1"/>
          </p:cNvSpPr>
          <p:nvPr/>
        </p:nvSpPr>
        <p:spPr bwMode="auto">
          <a:xfrm>
            <a:off x="3200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80" name="Rectangle 44"/>
          <p:cNvSpPr>
            <a:spLocks noChangeArrowheads="1"/>
          </p:cNvSpPr>
          <p:nvPr/>
        </p:nvSpPr>
        <p:spPr bwMode="auto">
          <a:xfrm>
            <a:off x="3810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81" name="Rectangle 45"/>
          <p:cNvSpPr>
            <a:spLocks noChangeArrowheads="1"/>
          </p:cNvSpPr>
          <p:nvPr/>
        </p:nvSpPr>
        <p:spPr bwMode="auto">
          <a:xfrm>
            <a:off x="2590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82" name="Rectangle 46"/>
          <p:cNvSpPr>
            <a:spLocks noChangeArrowheads="1"/>
          </p:cNvSpPr>
          <p:nvPr/>
        </p:nvSpPr>
        <p:spPr bwMode="auto">
          <a:xfrm>
            <a:off x="3200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83" name="Rectangle 47"/>
          <p:cNvSpPr>
            <a:spLocks noChangeArrowheads="1"/>
          </p:cNvSpPr>
          <p:nvPr/>
        </p:nvSpPr>
        <p:spPr bwMode="auto">
          <a:xfrm>
            <a:off x="3810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84" name="Rectangle 48"/>
          <p:cNvSpPr>
            <a:spLocks noChangeArrowheads="1"/>
          </p:cNvSpPr>
          <p:nvPr/>
        </p:nvSpPr>
        <p:spPr bwMode="auto">
          <a:xfrm>
            <a:off x="2590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85" name="Rectangle 49"/>
          <p:cNvSpPr>
            <a:spLocks noChangeArrowheads="1"/>
          </p:cNvSpPr>
          <p:nvPr/>
        </p:nvSpPr>
        <p:spPr bwMode="auto">
          <a:xfrm>
            <a:off x="3200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82386" name="Rectangle 50"/>
          <p:cNvSpPr>
            <a:spLocks noChangeArrowheads="1"/>
          </p:cNvSpPr>
          <p:nvPr/>
        </p:nvSpPr>
        <p:spPr bwMode="auto">
          <a:xfrm>
            <a:off x="3810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87" name="Rectangle 51"/>
          <p:cNvSpPr>
            <a:spLocks noChangeArrowheads="1"/>
          </p:cNvSpPr>
          <p:nvPr/>
        </p:nvSpPr>
        <p:spPr bwMode="auto">
          <a:xfrm>
            <a:off x="25908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88" name="Rectangle 52"/>
          <p:cNvSpPr>
            <a:spLocks noChangeArrowheads="1"/>
          </p:cNvSpPr>
          <p:nvPr/>
        </p:nvSpPr>
        <p:spPr bwMode="auto">
          <a:xfrm>
            <a:off x="2590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89" name="Rectangle 53"/>
          <p:cNvSpPr>
            <a:spLocks noChangeArrowheads="1"/>
          </p:cNvSpPr>
          <p:nvPr/>
        </p:nvSpPr>
        <p:spPr bwMode="auto">
          <a:xfrm>
            <a:off x="3200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90" name="Rectangle 54"/>
          <p:cNvSpPr>
            <a:spLocks noChangeArrowheads="1"/>
          </p:cNvSpPr>
          <p:nvPr/>
        </p:nvSpPr>
        <p:spPr bwMode="auto">
          <a:xfrm>
            <a:off x="3810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91" name="Rectangle 55"/>
          <p:cNvSpPr>
            <a:spLocks noChangeArrowheads="1"/>
          </p:cNvSpPr>
          <p:nvPr/>
        </p:nvSpPr>
        <p:spPr bwMode="auto">
          <a:xfrm>
            <a:off x="2590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92" name="Rectangle 56"/>
          <p:cNvSpPr>
            <a:spLocks noChangeArrowheads="1"/>
          </p:cNvSpPr>
          <p:nvPr/>
        </p:nvSpPr>
        <p:spPr bwMode="auto">
          <a:xfrm>
            <a:off x="3200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93" name="Rectangle 57"/>
          <p:cNvSpPr>
            <a:spLocks noChangeArrowheads="1"/>
          </p:cNvSpPr>
          <p:nvPr/>
        </p:nvSpPr>
        <p:spPr bwMode="auto">
          <a:xfrm>
            <a:off x="3810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82394" name="Rectangle 58"/>
          <p:cNvSpPr>
            <a:spLocks noChangeArrowheads="1"/>
          </p:cNvSpPr>
          <p:nvPr/>
        </p:nvSpPr>
        <p:spPr bwMode="auto">
          <a:xfrm>
            <a:off x="2590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95" name="Rectangle 59"/>
          <p:cNvSpPr>
            <a:spLocks noChangeArrowheads="1"/>
          </p:cNvSpPr>
          <p:nvPr/>
        </p:nvSpPr>
        <p:spPr bwMode="auto">
          <a:xfrm>
            <a:off x="3200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96" name="Rectangle 60"/>
          <p:cNvSpPr>
            <a:spLocks noChangeArrowheads="1"/>
          </p:cNvSpPr>
          <p:nvPr/>
        </p:nvSpPr>
        <p:spPr bwMode="auto">
          <a:xfrm>
            <a:off x="3810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82397" name="Rectangle 61"/>
          <p:cNvSpPr>
            <a:spLocks noChangeArrowheads="1"/>
          </p:cNvSpPr>
          <p:nvPr/>
        </p:nvSpPr>
        <p:spPr bwMode="auto">
          <a:xfrm>
            <a:off x="25908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98" name="Rectangle 62"/>
          <p:cNvSpPr>
            <a:spLocks noChangeArrowheads="1"/>
          </p:cNvSpPr>
          <p:nvPr/>
        </p:nvSpPr>
        <p:spPr bwMode="auto">
          <a:xfrm>
            <a:off x="4419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99" name="Rectangle 63"/>
          <p:cNvSpPr>
            <a:spLocks noChangeArrowheads="1"/>
          </p:cNvSpPr>
          <p:nvPr/>
        </p:nvSpPr>
        <p:spPr bwMode="auto">
          <a:xfrm>
            <a:off x="5029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00" name="Rectangle 64"/>
          <p:cNvSpPr>
            <a:spLocks noChangeArrowheads="1"/>
          </p:cNvSpPr>
          <p:nvPr/>
        </p:nvSpPr>
        <p:spPr bwMode="auto">
          <a:xfrm>
            <a:off x="5638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01" name="Rectangle 65"/>
          <p:cNvSpPr>
            <a:spLocks noChangeArrowheads="1"/>
          </p:cNvSpPr>
          <p:nvPr/>
        </p:nvSpPr>
        <p:spPr bwMode="auto">
          <a:xfrm>
            <a:off x="4419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02" name="Rectangle 66"/>
          <p:cNvSpPr>
            <a:spLocks noChangeArrowheads="1"/>
          </p:cNvSpPr>
          <p:nvPr/>
        </p:nvSpPr>
        <p:spPr bwMode="auto">
          <a:xfrm>
            <a:off x="5029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82403" name="Rectangle 67"/>
          <p:cNvSpPr>
            <a:spLocks noChangeArrowheads="1"/>
          </p:cNvSpPr>
          <p:nvPr/>
        </p:nvSpPr>
        <p:spPr bwMode="auto">
          <a:xfrm>
            <a:off x="5638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04" name="Rectangle 68"/>
          <p:cNvSpPr>
            <a:spLocks noChangeArrowheads="1"/>
          </p:cNvSpPr>
          <p:nvPr/>
        </p:nvSpPr>
        <p:spPr bwMode="auto">
          <a:xfrm>
            <a:off x="4419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05" name="Rectangle 69"/>
          <p:cNvSpPr>
            <a:spLocks noChangeArrowheads="1"/>
          </p:cNvSpPr>
          <p:nvPr/>
        </p:nvSpPr>
        <p:spPr bwMode="auto">
          <a:xfrm>
            <a:off x="5029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06" name="Rectangle 70"/>
          <p:cNvSpPr>
            <a:spLocks noChangeArrowheads="1"/>
          </p:cNvSpPr>
          <p:nvPr/>
        </p:nvSpPr>
        <p:spPr bwMode="auto">
          <a:xfrm>
            <a:off x="5638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82407" name="Rectangle 71"/>
          <p:cNvSpPr>
            <a:spLocks noChangeArrowheads="1"/>
          </p:cNvSpPr>
          <p:nvPr/>
        </p:nvSpPr>
        <p:spPr bwMode="auto">
          <a:xfrm>
            <a:off x="44196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08" name="Rectangle 72"/>
          <p:cNvSpPr>
            <a:spLocks noChangeArrowheads="1"/>
          </p:cNvSpPr>
          <p:nvPr/>
        </p:nvSpPr>
        <p:spPr bwMode="auto">
          <a:xfrm>
            <a:off x="4419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09" name="Rectangle 73"/>
          <p:cNvSpPr>
            <a:spLocks noChangeArrowheads="1"/>
          </p:cNvSpPr>
          <p:nvPr/>
        </p:nvSpPr>
        <p:spPr bwMode="auto">
          <a:xfrm>
            <a:off x="5029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10" name="Rectangle 74"/>
          <p:cNvSpPr>
            <a:spLocks noChangeArrowheads="1"/>
          </p:cNvSpPr>
          <p:nvPr/>
        </p:nvSpPr>
        <p:spPr bwMode="auto">
          <a:xfrm>
            <a:off x="563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11" name="Rectangle 75"/>
          <p:cNvSpPr>
            <a:spLocks noChangeArrowheads="1"/>
          </p:cNvSpPr>
          <p:nvPr/>
        </p:nvSpPr>
        <p:spPr bwMode="auto">
          <a:xfrm>
            <a:off x="4419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12" name="Rectangle 76"/>
          <p:cNvSpPr>
            <a:spLocks noChangeArrowheads="1"/>
          </p:cNvSpPr>
          <p:nvPr/>
        </p:nvSpPr>
        <p:spPr bwMode="auto">
          <a:xfrm>
            <a:off x="5029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13" name="Rectangle 77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14" name="Rectangle 78"/>
          <p:cNvSpPr>
            <a:spLocks noChangeArrowheads="1"/>
          </p:cNvSpPr>
          <p:nvPr/>
        </p:nvSpPr>
        <p:spPr bwMode="auto">
          <a:xfrm>
            <a:off x="4419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15" name="Rectangle 79"/>
          <p:cNvSpPr>
            <a:spLocks noChangeArrowheads="1"/>
          </p:cNvSpPr>
          <p:nvPr/>
        </p:nvSpPr>
        <p:spPr bwMode="auto">
          <a:xfrm>
            <a:off x="5029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82416" name="Rectangle 80"/>
          <p:cNvSpPr>
            <a:spLocks noChangeArrowheads="1"/>
          </p:cNvSpPr>
          <p:nvPr/>
        </p:nvSpPr>
        <p:spPr bwMode="auto">
          <a:xfrm>
            <a:off x="5638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17" name="Rectangle 81"/>
          <p:cNvSpPr>
            <a:spLocks noChangeArrowheads="1"/>
          </p:cNvSpPr>
          <p:nvPr/>
        </p:nvSpPr>
        <p:spPr bwMode="auto">
          <a:xfrm>
            <a:off x="44196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18" name="Rectangle 82"/>
          <p:cNvSpPr>
            <a:spLocks noChangeArrowheads="1"/>
          </p:cNvSpPr>
          <p:nvPr/>
        </p:nvSpPr>
        <p:spPr bwMode="auto">
          <a:xfrm>
            <a:off x="4419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82419" name="Rectangle 83"/>
          <p:cNvSpPr>
            <a:spLocks noChangeArrowheads="1"/>
          </p:cNvSpPr>
          <p:nvPr/>
        </p:nvSpPr>
        <p:spPr bwMode="auto">
          <a:xfrm>
            <a:off x="5029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20" name="Rectangle 84"/>
          <p:cNvSpPr>
            <a:spLocks noChangeArrowheads="1"/>
          </p:cNvSpPr>
          <p:nvPr/>
        </p:nvSpPr>
        <p:spPr bwMode="auto">
          <a:xfrm>
            <a:off x="5638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21" name="Rectangle 85"/>
          <p:cNvSpPr>
            <a:spLocks noChangeArrowheads="1"/>
          </p:cNvSpPr>
          <p:nvPr/>
        </p:nvSpPr>
        <p:spPr bwMode="auto">
          <a:xfrm>
            <a:off x="4419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22" name="Rectangle 86"/>
          <p:cNvSpPr>
            <a:spLocks noChangeArrowheads="1"/>
          </p:cNvSpPr>
          <p:nvPr/>
        </p:nvSpPr>
        <p:spPr bwMode="auto">
          <a:xfrm>
            <a:off x="5029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23" name="Rectangle 87"/>
          <p:cNvSpPr>
            <a:spLocks noChangeArrowheads="1"/>
          </p:cNvSpPr>
          <p:nvPr/>
        </p:nvSpPr>
        <p:spPr bwMode="auto">
          <a:xfrm>
            <a:off x="5638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24" name="Rectangle 88"/>
          <p:cNvSpPr>
            <a:spLocks noChangeArrowheads="1"/>
          </p:cNvSpPr>
          <p:nvPr/>
        </p:nvSpPr>
        <p:spPr bwMode="auto">
          <a:xfrm>
            <a:off x="4419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25" name="Rectangle 89"/>
          <p:cNvSpPr>
            <a:spLocks noChangeArrowheads="1"/>
          </p:cNvSpPr>
          <p:nvPr/>
        </p:nvSpPr>
        <p:spPr bwMode="auto">
          <a:xfrm>
            <a:off x="5029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26" name="Rectangle 90"/>
          <p:cNvSpPr>
            <a:spLocks noChangeArrowheads="1"/>
          </p:cNvSpPr>
          <p:nvPr/>
        </p:nvSpPr>
        <p:spPr bwMode="auto">
          <a:xfrm>
            <a:off x="5638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27" name="Rectangle 91"/>
          <p:cNvSpPr>
            <a:spLocks noChangeArrowheads="1"/>
          </p:cNvSpPr>
          <p:nvPr/>
        </p:nvSpPr>
        <p:spPr bwMode="auto">
          <a:xfrm>
            <a:off x="44196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428" name="Text Box 92"/>
          <p:cNvSpPr txBox="1">
            <a:spLocks noChangeArrowheads="1"/>
          </p:cNvSpPr>
          <p:nvPr/>
        </p:nvSpPr>
        <p:spPr bwMode="auto">
          <a:xfrm>
            <a:off x="6248400" y="1143000"/>
            <a:ext cx="2895600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 2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/>
            </a:r>
            <a:br>
              <a:rPr lang="en-US"/>
            </a:b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C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X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{(1,1),…,(3,3)}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=k </a:t>
            </a:r>
            <a:r>
              <a:rPr lang="en-US">
                <a:sym typeface="Wingdings" pitchFamily="2" charset="2"/>
              </a:rPr>
              <a:t> C</a:t>
            </a:r>
            <a:r>
              <a:rPr lang="en-US" baseline="-25000">
                <a:sym typeface="Wingdings" pitchFamily="2" charset="2"/>
              </a:rPr>
              <a:t>k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=I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Similar constraints between X’s and R’s, X’s and C’s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R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 </a:t>
            </a:r>
            <a:r>
              <a:rPr lang="en-US">
                <a:sym typeface="Symbol" pitchFamily="18" charset="2"/>
              </a:rPr>
              <a:t> R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C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C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  <a:endParaRPr lang="en-US" baseline="30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X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X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</a:p>
        </p:txBody>
      </p:sp>
      <p:sp>
        <p:nvSpPr>
          <p:cNvPr id="782430" name="Text Box 94"/>
          <p:cNvSpPr txBox="1">
            <a:spLocks noChangeArrowheads="1"/>
          </p:cNvSpPr>
          <p:nvPr/>
        </p:nvSpPr>
        <p:spPr bwMode="auto">
          <a:xfrm>
            <a:off x="533400" y="533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 = 9</a:t>
            </a:r>
          </a:p>
        </p:txBody>
      </p:sp>
      <p:sp>
        <p:nvSpPr>
          <p:cNvPr id="782431" name="Text Box 95"/>
          <p:cNvSpPr txBox="1">
            <a:spLocks noChangeArrowheads="1"/>
          </p:cNvSpPr>
          <p:nvPr/>
        </p:nvSpPr>
        <p:spPr bwMode="auto">
          <a:xfrm>
            <a:off x="-76200" y="11430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=2</a:t>
            </a:r>
          </a:p>
        </p:txBody>
      </p:sp>
      <p:sp>
        <p:nvSpPr>
          <p:cNvPr id="782432" name="Text Box 96"/>
          <p:cNvSpPr txBox="1">
            <a:spLocks noChangeArrowheads="1"/>
          </p:cNvSpPr>
          <p:nvPr/>
        </p:nvSpPr>
        <p:spPr bwMode="auto">
          <a:xfrm>
            <a:off x="3200400" y="533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3300"/>
                </a:solidFill>
              </a:rPr>
              <a:t>X</a:t>
            </a:r>
            <a:r>
              <a:rPr lang="en-US" baseline="-25000">
                <a:solidFill>
                  <a:srgbClr val="993300"/>
                </a:solidFill>
              </a:rPr>
              <a:t>2</a:t>
            </a:r>
            <a:r>
              <a:rPr lang="en-US" baseline="30000">
                <a:solidFill>
                  <a:srgbClr val="993300"/>
                </a:solidFill>
              </a:rPr>
              <a:t>2</a:t>
            </a:r>
            <a:r>
              <a:rPr lang="en-US">
                <a:solidFill>
                  <a:srgbClr val="993300"/>
                </a:solidFill>
              </a:rPr>
              <a:t> = (3,3)</a:t>
            </a:r>
          </a:p>
        </p:txBody>
      </p:sp>
      <p:sp>
        <p:nvSpPr>
          <p:cNvPr id="782433" name="Line 97"/>
          <p:cNvSpPr>
            <a:spLocks noChangeShapeType="1"/>
          </p:cNvSpPr>
          <p:nvPr/>
        </p:nvSpPr>
        <p:spPr bwMode="auto">
          <a:xfrm>
            <a:off x="3657600" y="838200"/>
            <a:ext cx="228600" cy="1600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2434" name="Text Box 98"/>
          <p:cNvSpPr txBox="1">
            <a:spLocks noChangeArrowheads="1"/>
          </p:cNvSpPr>
          <p:nvPr/>
        </p:nvSpPr>
        <p:spPr bwMode="auto">
          <a:xfrm>
            <a:off x="5867400" y="3810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3300"/>
                </a:solidFill>
              </a:rPr>
              <a:t>X</a:t>
            </a:r>
            <a:r>
              <a:rPr lang="en-US" baseline="-25000">
                <a:solidFill>
                  <a:srgbClr val="993300"/>
                </a:solidFill>
              </a:rPr>
              <a:t>3</a:t>
            </a:r>
            <a:r>
              <a:rPr lang="en-US" baseline="30000">
                <a:solidFill>
                  <a:srgbClr val="993300"/>
                </a:solidFill>
              </a:rPr>
              <a:t>2</a:t>
            </a:r>
            <a:r>
              <a:rPr lang="en-US">
                <a:solidFill>
                  <a:srgbClr val="993300"/>
                </a:solidFill>
              </a:rPr>
              <a:t> = (2,2)</a:t>
            </a:r>
          </a:p>
        </p:txBody>
      </p:sp>
      <p:sp>
        <p:nvSpPr>
          <p:cNvPr id="782435" name="Line 99"/>
          <p:cNvSpPr>
            <a:spLocks noChangeShapeType="1"/>
          </p:cNvSpPr>
          <p:nvPr/>
        </p:nvSpPr>
        <p:spPr bwMode="auto">
          <a:xfrm flipH="1">
            <a:off x="5486400" y="762000"/>
            <a:ext cx="762000" cy="9906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D7F85A-C4F5-4E5B-8946-182E404C12A8}" type="slidenum">
              <a:rPr lang="en-US"/>
              <a:pPr/>
              <a:t>64</a:t>
            </a:fld>
            <a:endParaRPr lang="en-US"/>
          </a:p>
        </p:txBody>
      </p:sp>
      <p:sp>
        <p:nvSpPr>
          <p:cNvPr id="783362" name="Rectangle 2"/>
          <p:cNvSpPr>
            <a:spLocks noChangeArrowheads="1"/>
          </p:cNvSpPr>
          <p:nvPr/>
        </p:nvSpPr>
        <p:spPr bwMode="auto">
          <a:xfrm>
            <a:off x="762000" y="1066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83363" name="Rectangle 3"/>
          <p:cNvSpPr>
            <a:spLocks noChangeArrowheads="1"/>
          </p:cNvSpPr>
          <p:nvPr/>
        </p:nvSpPr>
        <p:spPr bwMode="auto">
          <a:xfrm>
            <a:off x="1371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1981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762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6" name="Rectangle 6"/>
          <p:cNvSpPr>
            <a:spLocks noChangeArrowheads="1"/>
          </p:cNvSpPr>
          <p:nvPr/>
        </p:nvSpPr>
        <p:spPr bwMode="auto">
          <a:xfrm>
            <a:off x="1371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7" name="Rectangle 7"/>
          <p:cNvSpPr>
            <a:spLocks noChangeArrowheads="1"/>
          </p:cNvSpPr>
          <p:nvPr/>
        </p:nvSpPr>
        <p:spPr bwMode="auto">
          <a:xfrm>
            <a:off x="1981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8" name="Rectangle 8"/>
          <p:cNvSpPr>
            <a:spLocks noChangeArrowheads="1"/>
          </p:cNvSpPr>
          <p:nvPr/>
        </p:nvSpPr>
        <p:spPr bwMode="auto">
          <a:xfrm>
            <a:off x="762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9" name="Rectangle 9"/>
          <p:cNvSpPr>
            <a:spLocks noChangeArrowheads="1"/>
          </p:cNvSpPr>
          <p:nvPr/>
        </p:nvSpPr>
        <p:spPr bwMode="auto">
          <a:xfrm>
            <a:off x="1371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0" name="Rectangle 10"/>
          <p:cNvSpPr>
            <a:spLocks noChangeArrowheads="1"/>
          </p:cNvSpPr>
          <p:nvPr/>
        </p:nvSpPr>
        <p:spPr bwMode="auto">
          <a:xfrm>
            <a:off x="1981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1" name="Rectangle 11"/>
          <p:cNvSpPr>
            <a:spLocks noChangeArrowheads="1"/>
          </p:cNvSpPr>
          <p:nvPr/>
        </p:nvSpPr>
        <p:spPr bwMode="auto">
          <a:xfrm>
            <a:off x="7620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762000" y="2895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1371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981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5" name="Rectangle 15"/>
          <p:cNvSpPr>
            <a:spLocks noChangeArrowheads="1"/>
          </p:cNvSpPr>
          <p:nvPr/>
        </p:nvSpPr>
        <p:spPr bwMode="auto">
          <a:xfrm>
            <a:off x="762000" y="35052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6" name="Rectangle 16"/>
          <p:cNvSpPr>
            <a:spLocks noChangeArrowheads="1"/>
          </p:cNvSpPr>
          <p:nvPr/>
        </p:nvSpPr>
        <p:spPr bwMode="auto">
          <a:xfrm>
            <a:off x="1371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7" name="Rectangle 17"/>
          <p:cNvSpPr>
            <a:spLocks noChangeArrowheads="1"/>
          </p:cNvSpPr>
          <p:nvPr/>
        </p:nvSpPr>
        <p:spPr bwMode="auto">
          <a:xfrm>
            <a:off x="1981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83378" name="Rectangle 18"/>
          <p:cNvSpPr>
            <a:spLocks noChangeArrowheads="1"/>
          </p:cNvSpPr>
          <p:nvPr/>
        </p:nvSpPr>
        <p:spPr bwMode="auto">
          <a:xfrm>
            <a:off x="762000" y="41148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371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80" name="Rectangle 20"/>
          <p:cNvSpPr>
            <a:spLocks noChangeArrowheads="1"/>
          </p:cNvSpPr>
          <p:nvPr/>
        </p:nvSpPr>
        <p:spPr bwMode="auto">
          <a:xfrm>
            <a:off x="1981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81" name="Rectangle 21"/>
          <p:cNvSpPr>
            <a:spLocks noChangeArrowheads="1"/>
          </p:cNvSpPr>
          <p:nvPr/>
        </p:nvSpPr>
        <p:spPr bwMode="auto">
          <a:xfrm>
            <a:off x="7620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82" name="Rectangle 22"/>
          <p:cNvSpPr>
            <a:spLocks noChangeArrowheads="1"/>
          </p:cNvSpPr>
          <p:nvPr/>
        </p:nvSpPr>
        <p:spPr bwMode="auto">
          <a:xfrm>
            <a:off x="762000" y="4724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83" name="Rectangle 23"/>
          <p:cNvSpPr>
            <a:spLocks noChangeArrowheads="1"/>
          </p:cNvSpPr>
          <p:nvPr/>
        </p:nvSpPr>
        <p:spPr bwMode="auto">
          <a:xfrm>
            <a:off x="1371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81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85" name="Rectangle 25"/>
          <p:cNvSpPr>
            <a:spLocks noChangeArrowheads="1"/>
          </p:cNvSpPr>
          <p:nvPr/>
        </p:nvSpPr>
        <p:spPr bwMode="auto">
          <a:xfrm>
            <a:off x="762000" y="5334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86" name="Rectangle 26"/>
          <p:cNvSpPr>
            <a:spLocks noChangeArrowheads="1"/>
          </p:cNvSpPr>
          <p:nvPr/>
        </p:nvSpPr>
        <p:spPr bwMode="auto">
          <a:xfrm>
            <a:off x="1371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87" name="Rectangle 27"/>
          <p:cNvSpPr>
            <a:spLocks noChangeArrowheads="1"/>
          </p:cNvSpPr>
          <p:nvPr/>
        </p:nvSpPr>
        <p:spPr bwMode="auto">
          <a:xfrm>
            <a:off x="1981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783388" name="Rectangle 28"/>
          <p:cNvSpPr>
            <a:spLocks noChangeArrowheads="1"/>
          </p:cNvSpPr>
          <p:nvPr/>
        </p:nvSpPr>
        <p:spPr bwMode="auto">
          <a:xfrm>
            <a:off x="762000" y="59436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1371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90" name="Rectangle 30"/>
          <p:cNvSpPr>
            <a:spLocks noChangeArrowheads="1"/>
          </p:cNvSpPr>
          <p:nvPr/>
        </p:nvSpPr>
        <p:spPr bwMode="auto">
          <a:xfrm>
            <a:off x="1981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91" name="Rectangle 31"/>
          <p:cNvSpPr>
            <a:spLocks noChangeArrowheads="1"/>
          </p:cNvSpPr>
          <p:nvPr/>
        </p:nvSpPr>
        <p:spPr bwMode="auto">
          <a:xfrm>
            <a:off x="7620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92" name="Rectangle 32"/>
          <p:cNvSpPr>
            <a:spLocks noChangeArrowheads="1"/>
          </p:cNvSpPr>
          <p:nvPr/>
        </p:nvSpPr>
        <p:spPr bwMode="auto">
          <a:xfrm>
            <a:off x="2590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93" name="Rectangle 33"/>
          <p:cNvSpPr>
            <a:spLocks noChangeArrowheads="1"/>
          </p:cNvSpPr>
          <p:nvPr/>
        </p:nvSpPr>
        <p:spPr bwMode="auto">
          <a:xfrm>
            <a:off x="32004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38100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95" name="Rectangle 35"/>
          <p:cNvSpPr>
            <a:spLocks noChangeArrowheads="1"/>
          </p:cNvSpPr>
          <p:nvPr/>
        </p:nvSpPr>
        <p:spPr bwMode="auto">
          <a:xfrm>
            <a:off x="2590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96" name="Rectangle 36"/>
          <p:cNvSpPr>
            <a:spLocks noChangeArrowheads="1"/>
          </p:cNvSpPr>
          <p:nvPr/>
        </p:nvSpPr>
        <p:spPr bwMode="auto">
          <a:xfrm>
            <a:off x="32004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97" name="Rectangle 37"/>
          <p:cNvSpPr>
            <a:spLocks noChangeArrowheads="1"/>
          </p:cNvSpPr>
          <p:nvPr/>
        </p:nvSpPr>
        <p:spPr bwMode="auto">
          <a:xfrm>
            <a:off x="38100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98" name="Rectangle 38"/>
          <p:cNvSpPr>
            <a:spLocks noChangeArrowheads="1"/>
          </p:cNvSpPr>
          <p:nvPr/>
        </p:nvSpPr>
        <p:spPr bwMode="auto">
          <a:xfrm>
            <a:off x="2590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2004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00" name="Rectangle 40"/>
          <p:cNvSpPr>
            <a:spLocks noChangeArrowheads="1"/>
          </p:cNvSpPr>
          <p:nvPr/>
        </p:nvSpPr>
        <p:spPr bwMode="auto">
          <a:xfrm>
            <a:off x="38100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83401" name="Rectangle 41"/>
          <p:cNvSpPr>
            <a:spLocks noChangeArrowheads="1"/>
          </p:cNvSpPr>
          <p:nvPr/>
        </p:nvSpPr>
        <p:spPr bwMode="auto">
          <a:xfrm>
            <a:off x="25908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02" name="Rectangle 42"/>
          <p:cNvSpPr>
            <a:spLocks noChangeArrowheads="1"/>
          </p:cNvSpPr>
          <p:nvPr/>
        </p:nvSpPr>
        <p:spPr bwMode="auto">
          <a:xfrm>
            <a:off x="2590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83403" name="Rectangle 43"/>
          <p:cNvSpPr>
            <a:spLocks noChangeArrowheads="1"/>
          </p:cNvSpPr>
          <p:nvPr/>
        </p:nvSpPr>
        <p:spPr bwMode="auto">
          <a:xfrm>
            <a:off x="32004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8100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05" name="Rectangle 45"/>
          <p:cNvSpPr>
            <a:spLocks noChangeArrowheads="1"/>
          </p:cNvSpPr>
          <p:nvPr/>
        </p:nvSpPr>
        <p:spPr bwMode="auto">
          <a:xfrm>
            <a:off x="2590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06" name="Rectangle 46"/>
          <p:cNvSpPr>
            <a:spLocks noChangeArrowheads="1"/>
          </p:cNvSpPr>
          <p:nvPr/>
        </p:nvSpPr>
        <p:spPr bwMode="auto">
          <a:xfrm>
            <a:off x="32004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07" name="Rectangle 47"/>
          <p:cNvSpPr>
            <a:spLocks noChangeArrowheads="1"/>
          </p:cNvSpPr>
          <p:nvPr/>
        </p:nvSpPr>
        <p:spPr bwMode="auto">
          <a:xfrm>
            <a:off x="38100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08" name="Rectangle 48"/>
          <p:cNvSpPr>
            <a:spLocks noChangeArrowheads="1"/>
          </p:cNvSpPr>
          <p:nvPr/>
        </p:nvSpPr>
        <p:spPr bwMode="auto">
          <a:xfrm>
            <a:off x="2590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09" name="Rectangle 49"/>
          <p:cNvSpPr>
            <a:spLocks noChangeArrowheads="1"/>
          </p:cNvSpPr>
          <p:nvPr/>
        </p:nvSpPr>
        <p:spPr bwMode="auto">
          <a:xfrm>
            <a:off x="32004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783410" name="Rectangle 50"/>
          <p:cNvSpPr>
            <a:spLocks noChangeArrowheads="1"/>
          </p:cNvSpPr>
          <p:nvPr/>
        </p:nvSpPr>
        <p:spPr bwMode="auto">
          <a:xfrm>
            <a:off x="38100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11" name="Rectangle 51"/>
          <p:cNvSpPr>
            <a:spLocks noChangeArrowheads="1"/>
          </p:cNvSpPr>
          <p:nvPr/>
        </p:nvSpPr>
        <p:spPr bwMode="auto">
          <a:xfrm>
            <a:off x="25908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12" name="Rectangle 52"/>
          <p:cNvSpPr>
            <a:spLocks noChangeArrowheads="1"/>
          </p:cNvSpPr>
          <p:nvPr/>
        </p:nvSpPr>
        <p:spPr bwMode="auto">
          <a:xfrm>
            <a:off x="2590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13" name="Rectangle 53"/>
          <p:cNvSpPr>
            <a:spLocks noChangeArrowheads="1"/>
          </p:cNvSpPr>
          <p:nvPr/>
        </p:nvSpPr>
        <p:spPr bwMode="auto">
          <a:xfrm>
            <a:off x="32004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14" name="Rectangle 54"/>
          <p:cNvSpPr>
            <a:spLocks noChangeArrowheads="1"/>
          </p:cNvSpPr>
          <p:nvPr/>
        </p:nvSpPr>
        <p:spPr bwMode="auto">
          <a:xfrm>
            <a:off x="38100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15" name="Rectangle 55"/>
          <p:cNvSpPr>
            <a:spLocks noChangeArrowheads="1"/>
          </p:cNvSpPr>
          <p:nvPr/>
        </p:nvSpPr>
        <p:spPr bwMode="auto">
          <a:xfrm>
            <a:off x="2590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16" name="Rectangle 56"/>
          <p:cNvSpPr>
            <a:spLocks noChangeArrowheads="1"/>
          </p:cNvSpPr>
          <p:nvPr/>
        </p:nvSpPr>
        <p:spPr bwMode="auto">
          <a:xfrm>
            <a:off x="32004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17" name="Rectangle 57"/>
          <p:cNvSpPr>
            <a:spLocks noChangeArrowheads="1"/>
          </p:cNvSpPr>
          <p:nvPr/>
        </p:nvSpPr>
        <p:spPr bwMode="auto">
          <a:xfrm>
            <a:off x="38100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783418" name="Rectangle 58"/>
          <p:cNvSpPr>
            <a:spLocks noChangeArrowheads="1"/>
          </p:cNvSpPr>
          <p:nvPr/>
        </p:nvSpPr>
        <p:spPr bwMode="auto">
          <a:xfrm>
            <a:off x="2590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19" name="Rectangle 59"/>
          <p:cNvSpPr>
            <a:spLocks noChangeArrowheads="1"/>
          </p:cNvSpPr>
          <p:nvPr/>
        </p:nvSpPr>
        <p:spPr bwMode="auto">
          <a:xfrm>
            <a:off x="32004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20" name="Rectangle 60"/>
          <p:cNvSpPr>
            <a:spLocks noChangeArrowheads="1"/>
          </p:cNvSpPr>
          <p:nvPr/>
        </p:nvSpPr>
        <p:spPr bwMode="auto">
          <a:xfrm>
            <a:off x="38100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783421" name="Rectangle 61"/>
          <p:cNvSpPr>
            <a:spLocks noChangeArrowheads="1"/>
          </p:cNvSpPr>
          <p:nvPr/>
        </p:nvSpPr>
        <p:spPr bwMode="auto">
          <a:xfrm>
            <a:off x="25908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22" name="Rectangle 62"/>
          <p:cNvSpPr>
            <a:spLocks noChangeArrowheads="1"/>
          </p:cNvSpPr>
          <p:nvPr/>
        </p:nvSpPr>
        <p:spPr bwMode="auto">
          <a:xfrm>
            <a:off x="44196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23" name="Rectangle 63"/>
          <p:cNvSpPr>
            <a:spLocks noChangeArrowheads="1"/>
          </p:cNvSpPr>
          <p:nvPr/>
        </p:nvSpPr>
        <p:spPr bwMode="auto">
          <a:xfrm>
            <a:off x="50292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24" name="Rectangle 64"/>
          <p:cNvSpPr>
            <a:spLocks noChangeArrowheads="1"/>
          </p:cNvSpPr>
          <p:nvPr/>
        </p:nvSpPr>
        <p:spPr bwMode="auto">
          <a:xfrm>
            <a:off x="5638800" y="1066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25" name="Rectangle 65"/>
          <p:cNvSpPr>
            <a:spLocks noChangeArrowheads="1"/>
          </p:cNvSpPr>
          <p:nvPr/>
        </p:nvSpPr>
        <p:spPr bwMode="auto">
          <a:xfrm>
            <a:off x="44196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26" name="Rectangle 66"/>
          <p:cNvSpPr>
            <a:spLocks noChangeArrowheads="1"/>
          </p:cNvSpPr>
          <p:nvPr/>
        </p:nvSpPr>
        <p:spPr bwMode="auto">
          <a:xfrm>
            <a:off x="50292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783427" name="Rectangle 67"/>
          <p:cNvSpPr>
            <a:spLocks noChangeArrowheads="1"/>
          </p:cNvSpPr>
          <p:nvPr/>
        </p:nvSpPr>
        <p:spPr bwMode="auto">
          <a:xfrm>
            <a:off x="5638800" y="16764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28" name="Rectangle 68"/>
          <p:cNvSpPr>
            <a:spLocks noChangeArrowheads="1"/>
          </p:cNvSpPr>
          <p:nvPr/>
        </p:nvSpPr>
        <p:spPr bwMode="auto">
          <a:xfrm>
            <a:off x="44196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29" name="Rectangle 69"/>
          <p:cNvSpPr>
            <a:spLocks noChangeArrowheads="1"/>
          </p:cNvSpPr>
          <p:nvPr/>
        </p:nvSpPr>
        <p:spPr bwMode="auto">
          <a:xfrm>
            <a:off x="50292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30" name="Rectangle 70"/>
          <p:cNvSpPr>
            <a:spLocks noChangeArrowheads="1"/>
          </p:cNvSpPr>
          <p:nvPr/>
        </p:nvSpPr>
        <p:spPr bwMode="auto">
          <a:xfrm>
            <a:off x="5638800" y="2286000"/>
            <a:ext cx="609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83431" name="Rectangle 71"/>
          <p:cNvSpPr>
            <a:spLocks noChangeArrowheads="1"/>
          </p:cNvSpPr>
          <p:nvPr/>
        </p:nvSpPr>
        <p:spPr bwMode="auto">
          <a:xfrm>
            <a:off x="4419600" y="10668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32" name="Rectangle 72"/>
          <p:cNvSpPr>
            <a:spLocks noChangeArrowheads="1"/>
          </p:cNvSpPr>
          <p:nvPr/>
        </p:nvSpPr>
        <p:spPr bwMode="auto">
          <a:xfrm>
            <a:off x="44196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33" name="Rectangle 73"/>
          <p:cNvSpPr>
            <a:spLocks noChangeArrowheads="1"/>
          </p:cNvSpPr>
          <p:nvPr/>
        </p:nvSpPr>
        <p:spPr bwMode="auto">
          <a:xfrm>
            <a:off x="50292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34" name="Rectangle 74"/>
          <p:cNvSpPr>
            <a:spLocks noChangeArrowheads="1"/>
          </p:cNvSpPr>
          <p:nvPr/>
        </p:nvSpPr>
        <p:spPr bwMode="auto">
          <a:xfrm>
            <a:off x="5638800" y="2895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35" name="Rectangle 75"/>
          <p:cNvSpPr>
            <a:spLocks noChangeArrowheads="1"/>
          </p:cNvSpPr>
          <p:nvPr/>
        </p:nvSpPr>
        <p:spPr bwMode="auto">
          <a:xfrm>
            <a:off x="44196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36" name="Rectangle 76"/>
          <p:cNvSpPr>
            <a:spLocks noChangeArrowheads="1"/>
          </p:cNvSpPr>
          <p:nvPr/>
        </p:nvSpPr>
        <p:spPr bwMode="auto">
          <a:xfrm>
            <a:off x="50292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37" name="Rectangle 77"/>
          <p:cNvSpPr>
            <a:spLocks noChangeArrowheads="1"/>
          </p:cNvSpPr>
          <p:nvPr/>
        </p:nvSpPr>
        <p:spPr bwMode="auto">
          <a:xfrm>
            <a:off x="5638800" y="35052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38" name="Rectangle 78"/>
          <p:cNvSpPr>
            <a:spLocks noChangeArrowheads="1"/>
          </p:cNvSpPr>
          <p:nvPr/>
        </p:nvSpPr>
        <p:spPr bwMode="auto">
          <a:xfrm>
            <a:off x="44196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39" name="Rectangle 79"/>
          <p:cNvSpPr>
            <a:spLocks noChangeArrowheads="1"/>
          </p:cNvSpPr>
          <p:nvPr/>
        </p:nvSpPr>
        <p:spPr bwMode="auto">
          <a:xfrm>
            <a:off x="50292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783440" name="Rectangle 80"/>
          <p:cNvSpPr>
            <a:spLocks noChangeArrowheads="1"/>
          </p:cNvSpPr>
          <p:nvPr/>
        </p:nvSpPr>
        <p:spPr bwMode="auto">
          <a:xfrm>
            <a:off x="5638800" y="41148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41" name="Rectangle 81"/>
          <p:cNvSpPr>
            <a:spLocks noChangeArrowheads="1"/>
          </p:cNvSpPr>
          <p:nvPr/>
        </p:nvSpPr>
        <p:spPr bwMode="auto">
          <a:xfrm>
            <a:off x="4419600" y="28956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42" name="Rectangle 82"/>
          <p:cNvSpPr>
            <a:spLocks noChangeArrowheads="1"/>
          </p:cNvSpPr>
          <p:nvPr/>
        </p:nvSpPr>
        <p:spPr bwMode="auto">
          <a:xfrm>
            <a:off x="44196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783443" name="Rectangle 83"/>
          <p:cNvSpPr>
            <a:spLocks noChangeArrowheads="1"/>
          </p:cNvSpPr>
          <p:nvPr/>
        </p:nvSpPr>
        <p:spPr bwMode="auto">
          <a:xfrm>
            <a:off x="50292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44" name="Rectangle 84"/>
          <p:cNvSpPr>
            <a:spLocks noChangeArrowheads="1"/>
          </p:cNvSpPr>
          <p:nvPr/>
        </p:nvSpPr>
        <p:spPr bwMode="auto">
          <a:xfrm>
            <a:off x="5638800" y="47244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45" name="Rectangle 85"/>
          <p:cNvSpPr>
            <a:spLocks noChangeArrowheads="1"/>
          </p:cNvSpPr>
          <p:nvPr/>
        </p:nvSpPr>
        <p:spPr bwMode="auto">
          <a:xfrm>
            <a:off x="44196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46" name="Rectangle 86"/>
          <p:cNvSpPr>
            <a:spLocks noChangeArrowheads="1"/>
          </p:cNvSpPr>
          <p:nvPr/>
        </p:nvSpPr>
        <p:spPr bwMode="auto">
          <a:xfrm>
            <a:off x="50292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47" name="Rectangle 87"/>
          <p:cNvSpPr>
            <a:spLocks noChangeArrowheads="1"/>
          </p:cNvSpPr>
          <p:nvPr/>
        </p:nvSpPr>
        <p:spPr bwMode="auto">
          <a:xfrm>
            <a:off x="5638800" y="53340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48" name="Rectangle 88"/>
          <p:cNvSpPr>
            <a:spLocks noChangeArrowheads="1"/>
          </p:cNvSpPr>
          <p:nvPr/>
        </p:nvSpPr>
        <p:spPr bwMode="auto">
          <a:xfrm>
            <a:off x="44196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49" name="Rectangle 89"/>
          <p:cNvSpPr>
            <a:spLocks noChangeArrowheads="1"/>
          </p:cNvSpPr>
          <p:nvPr/>
        </p:nvSpPr>
        <p:spPr bwMode="auto">
          <a:xfrm>
            <a:off x="50292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50" name="Rectangle 90"/>
          <p:cNvSpPr>
            <a:spLocks noChangeArrowheads="1"/>
          </p:cNvSpPr>
          <p:nvPr/>
        </p:nvSpPr>
        <p:spPr bwMode="auto">
          <a:xfrm>
            <a:off x="5638800" y="5943600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51" name="Rectangle 91"/>
          <p:cNvSpPr>
            <a:spLocks noChangeArrowheads="1"/>
          </p:cNvSpPr>
          <p:nvPr/>
        </p:nvSpPr>
        <p:spPr bwMode="auto">
          <a:xfrm>
            <a:off x="4419600" y="4724400"/>
            <a:ext cx="1828800" cy="1828800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52" name="Text Box 92"/>
          <p:cNvSpPr txBox="1">
            <a:spLocks noChangeArrowheads="1"/>
          </p:cNvSpPr>
          <p:nvPr/>
        </p:nvSpPr>
        <p:spPr bwMode="auto">
          <a:xfrm>
            <a:off x="6248400" y="1143000"/>
            <a:ext cx="2895600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Representation 2</a:t>
            </a:r>
          </a:p>
          <a:p>
            <a:pPr>
              <a:spcBef>
                <a:spcPct val="50000"/>
              </a:spcBef>
            </a:pPr>
            <a:r>
              <a:rPr lang="en-US" b="1"/>
              <a:t>Variables</a:t>
            </a:r>
            <a:r>
              <a:rPr lang="en-US"/>
              <a:t/>
            </a:r>
            <a:br>
              <a:rPr lang="en-US"/>
            </a:b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C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{1,…,9}</a:t>
            </a:r>
            <a:br>
              <a:rPr lang="en-US"/>
            </a:br>
            <a:r>
              <a:rPr lang="en-US"/>
              <a:t>X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 in {(1,1),…,(3,3)}</a:t>
            </a:r>
          </a:p>
          <a:p>
            <a:pPr>
              <a:spcBef>
                <a:spcPct val="50000"/>
              </a:spcBef>
            </a:pPr>
            <a:r>
              <a:rPr lang="en-US" b="1"/>
              <a:t>Constraints</a:t>
            </a:r>
            <a:r>
              <a:rPr lang="en-US"/>
              <a:t>:</a:t>
            </a:r>
          </a:p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i</a:t>
            </a:r>
            <a:r>
              <a:rPr lang="en-US" baseline="30000"/>
              <a:t>j</a:t>
            </a:r>
            <a:r>
              <a:rPr lang="en-US"/>
              <a:t>=k </a:t>
            </a:r>
            <a:r>
              <a:rPr lang="en-US">
                <a:sym typeface="Wingdings" pitchFamily="2" charset="2"/>
              </a:rPr>
              <a:t> C</a:t>
            </a:r>
            <a:r>
              <a:rPr lang="en-US" baseline="-25000">
                <a:sym typeface="Wingdings" pitchFamily="2" charset="2"/>
              </a:rPr>
              <a:t>k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=I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Similar constraints between X’s and R’s, X’s and C’s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R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 </a:t>
            </a:r>
            <a:r>
              <a:rPr lang="en-US">
                <a:sym typeface="Symbol" pitchFamily="18" charset="2"/>
              </a:rPr>
              <a:t> R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C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C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  <a:endParaRPr lang="en-US" baseline="30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X</a:t>
            </a:r>
            <a:r>
              <a:rPr lang="en-US" baseline="-25000">
                <a:sym typeface="Wingdings" pitchFamily="2" charset="2"/>
              </a:rPr>
              <a:t>i</a:t>
            </a:r>
            <a:r>
              <a:rPr lang="en-US" baseline="30000">
                <a:sym typeface="Wingdings" pitchFamily="2" charset="2"/>
              </a:rPr>
              <a:t>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X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for j</a:t>
            </a:r>
            <a:r>
              <a:rPr lang="en-US">
                <a:sym typeface="Wingdings" pitchFamily="2" charset="2"/>
              </a:rPr>
              <a:t> </a:t>
            </a:r>
            <a:r>
              <a:rPr lang="en-US">
                <a:sym typeface="Symbol" pitchFamily="18" charset="2"/>
              </a:rPr>
              <a:t> k</a:t>
            </a:r>
          </a:p>
        </p:txBody>
      </p:sp>
      <p:sp>
        <p:nvSpPr>
          <p:cNvPr id="783453" name="Text Box 93"/>
          <p:cNvSpPr txBox="1">
            <a:spLocks noChangeArrowheads="1"/>
          </p:cNvSpPr>
          <p:nvPr/>
        </p:nvSpPr>
        <p:spPr bwMode="auto">
          <a:xfrm>
            <a:off x="533400" y="533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 = 9</a:t>
            </a:r>
          </a:p>
        </p:txBody>
      </p:sp>
      <p:sp>
        <p:nvSpPr>
          <p:cNvPr id="783454" name="Text Box 94"/>
          <p:cNvSpPr txBox="1">
            <a:spLocks noChangeArrowheads="1"/>
          </p:cNvSpPr>
          <p:nvPr/>
        </p:nvSpPr>
        <p:spPr bwMode="auto">
          <a:xfrm>
            <a:off x="-76200" y="11430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 baseline="30000"/>
              <a:t>2</a:t>
            </a:r>
            <a:r>
              <a:rPr lang="en-US"/>
              <a:t>=2</a:t>
            </a:r>
          </a:p>
        </p:txBody>
      </p:sp>
      <p:sp>
        <p:nvSpPr>
          <p:cNvPr id="783455" name="Text Box 95"/>
          <p:cNvSpPr txBox="1">
            <a:spLocks noChangeArrowheads="1"/>
          </p:cNvSpPr>
          <p:nvPr/>
        </p:nvSpPr>
        <p:spPr bwMode="auto">
          <a:xfrm>
            <a:off x="3200400" y="533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3300"/>
                </a:solidFill>
              </a:rPr>
              <a:t>X</a:t>
            </a:r>
            <a:r>
              <a:rPr lang="en-US" baseline="-25000">
                <a:solidFill>
                  <a:srgbClr val="993300"/>
                </a:solidFill>
              </a:rPr>
              <a:t>2</a:t>
            </a:r>
            <a:r>
              <a:rPr lang="en-US" baseline="30000">
                <a:solidFill>
                  <a:srgbClr val="993300"/>
                </a:solidFill>
              </a:rPr>
              <a:t>2</a:t>
            </a:r>
            <a:r>
              <a:rPr lang="en-US">
                <a:solidFill>
                  <a:srgbClr val="993300"/>
                </a:solidFill>
              </a:rPr>
              <a:t> = (3,3)</a:t>
            </a:r>
          </a:p>
        </p:txBody>
      </p:sp>
      <p:sp>
        <p:nvSpPr>
          <p:cNvPr id="783456" name="Line 96"/>
          <p:cNvSpPr>
            <a:spLocks noChangeShapeType="1"/>
          </p:cNvSpPr>
          <p:nvPr/>
        </p:nvSpPr>
        <p:spPr bwMode="auto">
          <a:xfrm>
            <a:off x="3657600" y="838200"/>
            <a:ext cx="228600" cy="1600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457" name="Text Box 97"/>
          <p:cNvSpPr txBox="1">
            <a:spLocks noChangeArrowheads="1"/>
          </p:cNvSpPr>
          <p:nvPr/>
        </p:nvSpPr>
        <p:spPr bwMode="auto">
          <a:xfrm>
            <a:off x="5867400" y="3810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3300"/>
                </a:solidFill>
              </a:rPr>
              <a:t>X</a:t>
            </a:r>
            <a:r>
              <a:rPr lang="en-US" baseline="-25000">
                <a:solidFill>
                  <a:srgbClr val="993300"/>
                </a:solidFill>
              </a:rPr>
              <a:t>3</a:t>
            </a:r>
            <a:r>
              <a:rPr lang="en-US" baseline="30000">
                <a:solidFill>
                  <a:srgbClr val="993300"/>
                </a:solidFill>
              </a:rPr>
              <a:t>2</a:t>
            </a:r>
            <a:r>
              <a:rPr lang="en-US">
                <a:solidFill>
                  <a:srgbClr val="993300"/>
                </a:solidFill>
              </a:rPr>
              <a:t> = (2,2)</a:t>
            </a:r>
          </a:p>
        </p:txBody>
      </p:sp>
      <p:sp>
        <p:nvSpPr>
          <p:cNvPr id="783458" name="Line 98"/>
          <p:cNvSpPr>
            <a:spLocks noChangeShapeType="1"/>
          </p:cNvSpPr>
          <p:nvPr/>
        </p:nvSpPr>
        <p:spPr bwMode="auto">
          <a:xfrm flipH="1">
            <a:off x="5486400" y="762000"/>
            <a:ext cx="762000" cy="9906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Search for CSPs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Init: Make an arbitrary assignment</a:t>
            </a:r>
          </a:p>
          <a:p>
            <a:r>
              <a:rPr lang="en-US"/>
              <a:t>Repeat: Modify some variable to reduce # of violated constraints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76D2DF-80F2-4E6B-A94E-DE65D4F33842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Satisfiability Problems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>
              <a:solidFill>
                <a:srgbClr val="993300"/>
              </a:solidFill>
            </a:endParaRPr>
          </a:p>
          <a:p>
            <a:endParaRPr lang="en-US">
              <a:solidFill>
                <a:srgbClr val="993300"/>
              </a:solidFill>
            </a:endParaRPr>
          </a:p>
          <a:p>
            <a:endParaRPr lang="en-US">
              <a:solidFill>
                <a:srgbClr val="993300"/>
              </a:solidFill>
            </a:endParaRPr>
          </a:p>
          <a:p>
            <a:r>
              <a:rPr lang="en-US">
                <a:solidFill>
                  <a:srgbClr val="993300"/>
                </a:solidFill>
              </a:rPr>
              <a:t>Highly successful local search algorithms</a:t>
            </a:r>
          </a:p>
          <a:p>
            <a:pPr lvl="1"/>
            <a:r>
              <a:rPr lang="en-US"/>
              <a:t>WalkSAT</a:t>
            </a:r>
          </a:p>
          <a:p>
            <a:r>
              <a:rPr lang="en-US"/>
              <a:t>See R&amp;N 7.3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B79830-EE16-4E7A-938C-A312E058B33C}" type="slidenum">
              <a:rPr lang="en-US"/>
              <a:pPr/>
              <a:t>66</a:t>
            </a:fld>
            <a:endParaRPr lang="en-US"/>
          </a:p>
        </p:txBody>
      </p:sp>
      <p:sp>
        <p:nvSpPr>
          <p:cNvPr id="787463" name="Rectangle 7"/>
          <p:cNvSpPr>
            <a:spLocks noChangeArrowheads="1"/>
          </p:cNvSpPr>
          <p:nvPr/>
        </p:nvSpPr>
        <p:spPr bwMode="auto">
          <a:xfrm>
            <a:off x="1219200" y="1600200"/>
            <a:ext cx="6553200" cy="1828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7461" name="Rectangle 5"/>
          <p:cNvSpPr>
            <a:spLocks noChangeArrowheads="1"/>
          </p:cNvSpPr>
          <p:nvPr/>
        </p:nvSpPr>
        <p:spPr bwMode="auto">
          <a:xfrm>
            <a:off x="1371600" y="2286000"/>
            <a:ext cx="60737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p constraints of form u</a:t>
            </a:r>
            <a:r>
              <a:rPr lang="en-US" sz="2800" baseline="-25000"/>
              <a:t>i</a:t>
            </a:r>
            <a:r>
              <a:rPr lang="en-US" sz="2800"/>
              <a:t>* </a:t>
            </a:r>
            <a:r>
              <a:rPr lang="en-US" sz="2800" b="1">
                <a:sym typeface="Symbol" pitchFamily="18" charset="2"/>
              </a:rPr>
              <a:t> </a:t>
            </a:r>
            <a:r>
              <a:rPr lang="en-US" sz="2800"/>
              <a:t>u</a:t>
            </a:r>
            <a:r>
              <a:rPr lang="en-US" sz="2800" baseline="-25000"/>
              <a:t>j</a:t>
            </a:r>
            <a:r>
              <a:rPr lang="en-US" sz="2800"/>
              <a:t>* </a:t>
            </a:r>
            <a:r>
              <a:rPr lang="en-US" sz="2800" b="1">
                <a:sym typeface="Symbol" pitchFamily="18" charset="2"/>
              </a:rPr>
              <a:t> </a:t>
            </a:r>
            <a:r>
              <a:rPr lang="en-US" sz="2800"/>
              <a:t>u</a:t>
            </a:r>
            <a:r>
              <a:rPr lang="en-US" sz="2800" baseline="-25000"/>
              <a:t>k</a:t>
            </a:r>
            <a:r>
              <a:rPr lang="en-US" sz="2800"/>
              <a:t>*= 1</a:t>
            </a:r>
          </a:p>
          <a:p>
            <a:r>
              <a:rPr lang="en-US" sz="2800"/>
              <a:t>   where u</a:t>
            </a:r>
            <a:r>
              <a:rPr lang="en-US" sz="2800" baseline="-25000"/>
              <a:t>i</a:t>
            </a:r>
            <a:r>
              <a:rPr lang="en-US" sz="2800"/>
              <a:t>* is either u</a:t>
            </a:r>
            <a:r>
              <a:rPr lang="en-US" sz="2800" baseline="-25000"/>
              <a:t>i</a:t>
            </a:r>
            <a:r>
              <a:rPr lang="en-US" sz="2800"/>
              <a:t> or </a:t>
            </a:r>
            <a:r>
              <a:rPr lang="en-US" sz="2800">
                <a:sym typeface="Symbol" pitchFamily="18" charset="2"/>
              </a:rPr>
              <a:t></a:t>
            </a:r>
            <a:r>
              <a:rPr lang="en-US" sz="2800"/>
              <a:t>u</a:t>
            </a:r>
            <a:r>
              <a:rPr lang="en-US" sz="2800" baseline="-25000"/>
              <a:t>i</a:t>
            </a:r>
          </a:p>
        </p:txBody>
      </p:sp>
      <p:sp>
        <p:nvSpPr>
          <p:cNvPr id="787462" name="Rectangle 6"/>
          <p:cNvSpPr>
            <a:spLocks noChangeArrowheads="1"/>
          </p:cNvSpPr>
          <p:nvPr/>
        </p:nvSpPr>
        <p:spPr bwMode="auto">
          <a:xfrm>
            <a:off x="1371600" y="1690688"/>
            <a:ext cx="3341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n variables u</a:t>
            </a:r>
            <a:r>
              <a:rPr lang="en-US" sz="2800" baseline="-25000"/>
              <a:t>i</a:t>
            </a:r>
            <a:r>
              <a:rPr lang="en-US" sz="2800"/>
              <a:t>, …, u</a:t>
            </a:r>
            <a:r>
              <a:rPr lang="en-US" sz="2800" baseline="-250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Observations…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If a CSP has few constraints, local search solves it quickly</a:t>
            </a:r>
          </a:p>
          <a:p>
            <a:pPr lvl="1"/>
            <a:r>
              <a:rPr lang="en-US" sz="2400"/>
              <a:t>Random starting assignment not too far from a solution</a:t>
            </a:r>
          </a:p>
          <a:p>
            <a:pPr lvl="1"/>
            <a:r>
              <a:rPr lang="en-US" sz="2400"/>
              <a:t>Million-queens puzzles solved in &lt; 1min, c. 1990</a:t>
            </a:r>
          </a:p>
          <a:p>
            <a:r>
              <a:rPr lang="en-US" sz="2800"/>
              <a:t>If a CSP has many constraints, local search solves it quickly</a:t>
            </a:r>
          </a:p>
          <a:p>
            <a:pPr lvl="1"/>
            <a:r>
              <a:rPr lang="en-US" sz="2400"/>
              <a:t>Constraints “guide” solver to a solution (if one exists)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3D739-6F94-410D-AA62-4EE4344D8345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Sudoku’s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F27154-3C96-493E-89EC-1E72BA027AEB}" type="slidenum">
              <a:rPr lang="en-US"/>
              <a:pPr/>
              <a:t>68</a:t>
            </a:fld>
            <a:endParaRPr lang="en-US"/>
          </a:p>
        </p:txBody>
      </p:sp>
      <p:sp>
        <p:nvSpPr>
          <p:cNvPr id="786436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381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urier" pitchFamily="49" charset="0"/>
              </a:rPr>
              <a:t>1 . . | . . . | . . 2</a:t>
            </a:r>
          </a:p>
          <a:p>
            <a:r>
              <a:rPr lang="en-US">
                <a:latin typeface="Courier" pitchFamily="49" charset="0"/>
              </a:rPr>
              <a:t>. 9 . | 4 . . | . 5 .</a:t>
            </a:r>
          </a:p>
          <a:p>
            <a:r>
              <a:rPr lang="en-US">
                <a:latin typeface="Courier" pitchFamily="49" charset="0"/>
              </a:rPr>
              <a:t>. . 6 | . . . | 7 . .</a:t>
            </a:r>
          </a:p>
          <a:p>
            <a:r>
              <a:rPr lang="en-US">
                <a:latin typeface="Courier" pitchFamily="49" charset="0"/>
              </a:rPr>
              <a:t>------+-------+------</a:t>
            </a:r>
          </a:p>
          <a:p>
            <a:r>
              <a:rPr lang="en-US">
                <a:latin typeface="Courier" pitchFamily="49" charset="0"/>
              </a:rPr>
              <a:t>. 5 . | 9 . 3 | . . .</a:t>
            </a:r>
          </a:p>
          <a:p>
            <a:r>
              <a:rPr lang="en-US">
                <a:latin typeface="Courier" pitchFamily="49" charset="0"/>
              </a:rPr>
              <a:t>. . . | . 7 . | . . .</a:t>
            </a:r>
          </a:p>
          <a:p>
            <a:r>
              <a:rPr lang="en-US">
                <a:latin typeface="Courier" pitchFamily="49" charset="0"/>
              </a:rPr>
              <a:t>. . . | 8 5 . | . 4 .</a:t>
            </a:r>
          </a:p>
          <a:p>
            <a:r>
              <a:rPr lang="en-US">
                <a:latin typeface="Courier" pitchFamily="49" charset="0"/>
              </a:rPr>
              <a:t>------+-------+------</a:t>
            </a:r>
          </a:p>
          <a:p>
            <a:r>
              <a:rPr lang="en-US">
                <a:latin typeface="Courier" pitchFamily="49" charset="0"/>
              </a:rPr>
              <a:t>7 . . | . . . | 6 . .</a:t>
            </a:r>
          </a:p>
          <a:p>
            <a:r>
              <a:rPr lang="en-US">
                <a:latin typeface="Courier" pitchFamily="49" charset="0"/>
              </a:rPr>
              <a:t>. 3 . | . . 9 | . 8 .</a:t>
            </a:r>
          </a:p>
          <a:p>
            <a:r>
              <a:rPr lang="en-US">
                <a:latin typeface="Courier" pitchFamily="49" charset="0"/>
              </a:rPr>
              <a:t>. . 2 | . . . | . . 1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4419600" y="1905000"/>
            <a:ext cx="3962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Human solvers: Lot of logic (deep constraint propagation)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4419600" y="3581400"/>
            <a:ext cx="396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3"/>
                </a:solidFill>
              </a:rPr>
              <a:t>Computer solvers: Lot of backtracking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&amp; Easy 3-SAT Problems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Let R = # of constraints / # of variables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As n </a:t>
            </a:r>
            <a:r>
              <a:rPr lang="en-US" sz="2800" dirty="0">
                <a:sym typeface="Symbol" pitchFamily="18" charset="2"/>
              </a:rPr>
              <a:t>, the fraction of hard problems reduces to 0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BF1EB1-BD62-432B-904D-B0C5EA545B68}" type="slidenum">
              <a:rPr lang="en-US"/>
              <a:pPr/>
              <a:t>69</a:t>
            </a:fld>
            <a:endParaRPr lang="en-US"/>
          </a:p>
        </p:txBody>
      </p:sp>
      <p:pic>
        <p:nvPicPr>
          <p:cNvPr id="790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86013"/>
            <a:ext cx="4572000" cy="264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Propagation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chemeClr val="accent3"/>
                </a:solidFill>
              </a:rPr>
              <a:t>Binary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+mj-lt"/>
              </a:rPr>
              <a:t>REMOVE-VALUES(</a:t>
            </a:r>
            <a:r>
              <a:rPr lang="en-US" dirty="0">
                <a:solidFill>
                  <a:srgbClr val="FF3300"/>
                </a:solidFill>
                <a:latin typeface="+mj-lt"/>
              </a:rPr>
              <a:t>X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rgbClr val="009900"/>
                </a:solidFill>
                <a:latin typeface="+mj-lt"/>
              </a:rPr>
              <a:t>Y</a:t>
            </a:r>
            <a:r>
              <a:rPr lang="en-US" dirty="0">
                <a:latin typeface="+mj-lt"/>
              </a:rPr>
              <a:t>)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>
                <a:solidFill>
                  <a:schemeClr val="hlink"/>
                </a:solidFill>
                <a:latin typeface="+mj-lt"/>
                <a:sym typeface="Wingdings" pitchFamily="2" charset="2"/>
              </a:rPr>
              <a:t> removed </a:t>
            </a:r>
            <a:r>
              <a:rPr lang="en-US" dirty="0">
                <a:latin typeface="+mj-lt"/>
                <a:sym typeface="Wingdings" pitchFamily="2" charset="2"/>
              </a:rPr>
              <a:t> false</a:t>
            </a:r>
            <a:endParaRPr lang="en-US" dirty="0">
              <a:solidFill>
                <a:srgbClr val="009900"/>
              </a:solidFill>
              <a:latin typeface="+mj-lt"/>
              <a:sym typeface="Wingdings" pitchFamily="2" charset="2"/>
            </a:endParaRP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>
                <a:latin typeface="+mj-lt"/>
                <a:sym typeface="Wingdings" pitchFamily="2" charset="2"/>
              </a:rPr>
              <a:t> For every value </a:t>
            </a:r>
            <a:r>
              <a:rPr lang="en-US" dirty="0">
                <a:solidFill>
                  <a:srgbClr val="009900"/>
                </a:solidFill>
                <a:latin typeface="+mj-lt"/>
                <a:sym typeface="Wingdings" pitchFamily="2" charset="2"/>
              </a:rPr>
              <a:t>v</a:t>
            </a:r>
            <a:r>
              <a:rPr lang="en-US" dirty="0">
                <a:latin typeface="+mj-lt"/>
                <a:sym typeface="Wingdings" pitchFamily="2" charset="2"/>
              </a:rPr>
              <a:t> in the domain of </a:t>
            </a:r>
            <a:r>
              <a:rPr lang="en-US" dirty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dirty="0">
                <a:latin typeface="+mj-lt"/>
                <a:sym typeface="Wingdings" pitchFamily="2" charset="2"/>
              </a:rPr>
              <a:t> do</a:t>
            </a:r>
          </a:p>
          <a:p>
            <a:pPr lvl="1">
              <a:buClr>
                <a:srgbClr val="0033CC"/>
              </a:buClr>
              <a:buFont typeface="Comic Sans MS" pitchFamily="66" charset="0"/>
              <a:buChar char="–"/>
            </a:pPr>
            <a:r>
              <a:rPr lang="en-US" sz="2400" dirty="0">
                <a:latin typeface="+mj-lt"/>
                <a:sym typeface="Wingdings" pitchFamily="2" charset="2"/>
              </a:rPr>
              <a:t>If there is no value </a:t>
            </a:r>
            <a:r>
              <a:rPr lang="en-US" sz="2400" dirty="0">
                <a:solidFill>
                  <a:srgbClr val="FF3300"/>
                </a:solidFill>
                <a:latin typeface="+mj-lt"/>
                <a:sym typeface="Wingdings" pitchFamily="2" charset="2"/>
              </a:rPr>
              <a:t>u</a:t>
            </a:r>
            <a:r>
              <a:rPr lang="en-US" sz="2400" dirty="0">
                <a:latin typeface="+mj-lt"/>
                <a:sym typeface="Wingdings" pitchFamily="2" charset="2"/>
              </a:rPr>
              <a:t> in the domain of </a:t>
            </a:r>
            <a:r>
              <a:rPr lang="en-US" sz="2400" dirty="0">
                <a:solidFill>
                  <a:srgbClr val="FF3300"/>
                </a:solidFill>
                <a:latin typeface="+mj-lt"/>
                <a:sym typeface="Wingdings" pitchFamily="2" charset="2"/>
              </a:rPr>
              <a:t>X</a:t>
            </a:r>
            <a:r>
              <a:rPr lang="en-US" sz="2400" dirty="0">
                <a:latin typeface="+mj-lt"/>
                <a:sym typeface="Wingdings" pitchFamily="2" charset="2"/>
              </a:rPr>
              <a:t> such that the constraint on (</a:t>
            </a:r>
            <a:r>
              <a:rPr lang="en-US" sz="2400" dirty="0">
                <a:solidFill>
                  <a:srgbClr val="FF3300"/>
                </a:solidFill>
                <a:latin typeface="+mj-lt"/>
                <a:sym typeface="Wingdings" pitchFamily="2" charset="2"/>
              </a:rPr>
              <a:t>X</a:t>
            </a:r>
            <a:r>
              <a:rPr lang="en-US" sz="2400" dirty="0">
                <a:latin typeface="+mj-lt"/>
                <a:sym typeface="Wingdings" pitchFamily="2" charset="2"/>
              </a:rPr>
              <a:t>,</a:t>
            </a:r>
            <a:r>
              <a:rPr lang="en-US" sz="2400" dirty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sz="2400" dirty="0">
                <a:latin typeface="+mj-lt"/>
                <a:sym typeface="Wingdings" pitchFamily="2" charset="2"/>
              </a:rPr>
              <a:t>) is satisfied then</a:t>
            </a:r>
          </a:p>
          <a:p>
            <a:pPr lvl="2"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sz="2400" dirty="0">
                <a:latin typeface="+mj-lt"/>
                <a:sym typeface="Wingdings" pitchFamily="2" charset="2"/>
              </a:rPr>
              <a:t> Remove </a:t>
            </a:r>
            <a:r>
              <a:rPr lang="en-US" sz="2400" dirty="0">
                <a:solidFill>
                  <a:srgbClr val="009900"/>
                </a:solidFill>
                <a:latin typeface="+mj-lt"/>
                <a:sym typeface="Wingdings" pitchFamily="2" charset="2"/>
              </a:rPr>
              <a:t>v</a:t>
            </a:r>
            <a:r>
              <a:rPr lang="en-US" sz="2400" dirty="0">
                <a:latin typeface="+mj-lt"/>
                <a:sym typeface="Wingdings" pitchFamily="2" charset="2"/>
              </a:rPr>
              <a:t> from </a:t>
            </a:r>
            <a:r>
              <a:rPr lang="en-US" sz="2400" dirty="0">
                <a:solidFill>
                  <a:srgbClr val="009900"/>
                </a:solidFill>
                <a:latin typeface="+mj-lt"/>
                <a:sym typeface="Wingdings" pitchFamily="2" charset="2"/>
              </a:rPr>
              <a:t>Y</a:t>
            </a:r>
            <a:r>
              <a:rPr lang="en-US" sz="2400" dirty="0">
                <a:latin typeface="+mj-lt"/>
                <a:sym typeface="Wingdings" pitchFamily="2" charset="2"/>
              </a:rPr>
              <a:t>‘s domain</a:t>
            </a:r>
            <a:endParaRPr lang="en-US" sz="2400" i="1" dirty="0">
              <a:latin typeface="+mj-lt"/>
              <a:sym typeface="Wingdings" pitchFamily="2" charset="2"/>
            </a:endParaRPr>
          </a:p>
          <a:p>
            <a:pPr lvl="2">
              <a:buClr>
                <a:srgbClr val="0033CC"/>
              </a:buClr>
              <a:buFont typeface="Wingdings" pitchFamily="2" charset="2"/>
              <a:buAutoNum type="alphaLcPeriod"/>
            </a:pPr>
            <a:r>
              <a:rPr lang="en-US" sz="2400" dirty="0">
                <a:solidFill>
                  <a:schemeClr val="hlink"/>
                </a:solidFill>
                <a:latin typeface="+mj-lt"/>
                <a:sym typeface="Wingdings" pitchFamily="2" charset="2"/>
              </a:rPr>
              <a:t> removed</a:t>
            </a:r>
            <a:r>
              <a:rPr lang="en-US" sz="2400" dirty="0">
                <a:latin typeface="+mj-lt"/>
                <a:sym typeface="Wingdings" pitchFamily="2" charset="2"/>
              </a:rPr>
              <a:t>  true</a:t>
            </a:r>
          </a:p>
          <a:p>
            <a:pPr>
              <a:spcBef>
                <a:spcPct val="20000"/>
              </a:spcBef>
              <a:buClr>
                <a:srgbClr val="0033CC"/>
              </a:buClr>
              <a:buFont typeface="Wingdings" pitchFamily="2" charset="2"/>
              <a:buAutoNum type="arabicPeriod"/>
            </a:pPr>
            <a:r>
              <a:rPr lang="en-US" dirty="0">
                <a:latin typeface="+mj-lt"/>
                <a:sym typeface="Wingdings" pitchFamily="2" charset="2"/>
              </a:rPr>
              <a:t> Return </a:t>
            </a:r>
            <a:r>
              <a:rPr lang="en-US" dirty="0">
                <a:solidFill>
                  <a:schemeClr val="hlink"/>
                </a:solidFill>
                <a:latin typeface="+mj-lt"/>
                <a:sym typeface="Wingdings" pitchFamily="2" charset="2"/>
              </a:rPr>
              <a:t>removed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DD26D6-B1AE-47A2-93FE-BE1A11AC022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Constraint propagation, AC3</a:t>
            </a:r>
          </a:p>
          <a:p>
            <a:r>
              <a:rPr lang="en-US"/>
              <a:t>Taking advantage of CSP structure</a:t>
            </a:r>
          </a:p>
          <a:p>
            <a:r>
              <a:rPr lang="en-US"/>
              <a:t>Local search for CSPs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E6C1D2A-137D-4C43-B514-2C4371B12A95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Class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 to uncertainty</a:t>
            </a:r>
          </a:p>
          <a:p>
            <a:r>
              <a:rPr lang="en-US" smtClean="0"/>
              <a:t>R&amp;N 4.3-4, 13.1-2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9886874-9B17-494D-B2EB-577DD60EA914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Propagation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chemeClr val="accent3"/>
                </a:solidFill>
              </a:rPr>
              <a:t>Binary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E8125-8DAC-41CE-B3B7-02CAD057B7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610600" cy="4525963"/>
          </a:xfrm>
        </p:spPr>
        <p:txBody>
          <a:bodyPr/>
          <a:lstStyle/>
          <a:p>
            <a:pPr marL="577850" indent="-577850">
              <a:buFont typeface="Wingdings" pitchFamily="2" charset="2"/>
              <a:buNone/>
              <a:tabLst>
                <a:tab pos="1828800" algn="l"/>
              </a:tabLst>
            </a:pPr>
            <a:r>
              <a:rPr lang="en-US" sz="2400" dirty="0">
                <a:latin typeface="+mj-lt"/>
              </a:rPr>
              <a:t>AC3</a:t>
            </a:r>
            <a:r>
              <a:rPr lang="en-US" sz="2400" dirty="0">
                <a:solidFill>
                  <a:srgbClr val="993300"/>
                </a:solidFill>
                <a:latin typeface="+mj-lt"/>
              </a:rPr>
              <a:t> </a:t>
            </a:r>
          </a:p>
          <a:p>
            <a:pPr marL="577850" indent="-577850">
              <a:buClr>
                <a:srgbClr val="0033CC"/>
              </a:buClr>
              <a:buFontTx/>
              <a:buAutoNum type="arabicPeriod"/>
              <a:tabLst>
                <a:tab pos="1828800" algn="l"/>
              </a:tabLst>
            </a:pPr>
            <a:r>
              <a:rPr lang="en-US" sz="2400" dirty="0">
                <a:latin typeface="+mj-lt"/>
              </a:rPr>
              <a:t>Initialize queue</a:t>
            </a:r>
            <a:r>
              <a:rPr lang="en-US" sz="2400" dirty="0">
                <a:solidFill>
                  <a:srgbClr val="993300"/>
                </a:solidFill>
                <a:latin typeface="+mj-lt"/>
              </a:rPr>
              <a:t> Q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+mj-lt"/>
                <a:sym typeface="Wingdings" pitchFamily="2" charset="2"/>
              </a:rPr>
              <a:t>with all variables </a:t>
            </a:r>
            <a:r>
              <a:rPr lang="en-US" sz="2000" dirty="0">
                <a:solidFill>
                  <a:srgbClr val="4D4D4D"/>
                </a:solidFill>
                <a:latin typeface="+mj-lt"/>
                <a:sym typeface="Wingdings" pitchFamily="2" charset="2"/>
              </a:rPr>
              <a:t>(not yet instantiated)</a:t>
            </a:r>
          </a:p>
          <a:p>
            <a:pPr marL="577850" indent="-577850">
              <a:buClr>
                <a:srgbClr val="0033CC"/>
              </a:buClr>
              <a:buFontTx/>
              <a:buAutoNum type="arabicPeriod"/>
              <a:tabLst>
                <a:tab pos="1828800" algn="l"/>
              </a:tabLst>
            </a:pPr>
            <a:r>
              <a:rPr lang="en-US" sz="2400" dirty="0">
                <a:latin typeface="+mj-lt"/>
                <a:sym typeface="Wingdings" pitchFamily="2" charset="2"/>
              </a:rPr>
              <a:t>While </a:t>
            </a:r>
            <a:r>
              <a:rPr lang="en-US" sz="2400" dirty="0">
                <a:solidFill>
                  <a:srgbClr val="993300"/>
                </a:solidFill>
                <a:latin typeface="+mj-lt"/>
                <a:sym typeface="Wingdings" pitchFamily="2" charset="2"/>
              </a:rPr>
              <a:t>Q</a:t>
            </a:r>
            <a:r>
              <a:rPr lang="en-US" sz="2400" dirty="0">
                <a:latin typeface="+mj-lt"/>
                <a:sym typeface="Wingdings" pitchFamily="2" charset="2"/>
              </a:rPr>
              <a:t> </a:t>
            </a:r>
            <a:r>
              <a:rPr lang="en-US" sz="2400" b="1" dirty="0">
                <a:latin typeface="+mj-lt"/>
                <a:sym typeface="Symbol" pitchFamily="18" charset="2"/>
              </a:rPr>
              <a:t> </a:t>
            </a:r>
            <a:r>
              <a:rPr lang="en-US" sz="2400" dirty="0">
                <a:latin typeface="+mj-lt"/>
                <a:sym typeface="Wingdings" pitchFamily="2" charset="2"/>
              </a:rPr>
              <a:t> do</a:t>
            </a:r>
          </a:p>
          <a:p>
            <a:pPr marL="1074738" lvl="1" indent="-495300">
              <a:buClr>
                <a:srgbClr val="0033CC"/>
              </a:buClr>
              <a:buFontTx/>
              <a:buAutoNum type="alphaLcPeriod"/>
              <a:tabLst>
                <a:tab pos="1828800" algn="l"/>
              </a:tabLst>
            </a:pPr>
            <a:r>
              <a:rPr lang="en-US" sz="2400" dirty="0">
                <a:solidFill>
                  <a:srgbClr val="FF3300"/>
                </a:solidFill>
                <a:latin typeface="+mj-lt"/>
              </a:rPr>
              <a:t>X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+mj-lt"/>
                <a:sym typeface="Wingdings" pitchFamily="2" charset="2"/>
              </a:rPr>
              <a:t> Remove(</a:t>
            </a:r>
            <a:r>
              <a:rPr lang="en-US" sz="2400" dirty="0">
                <a:solidFill>
                  <a:srgbClr val="993300"/>
                </a:solidFill>
                <a:latin typeface="+mj-lt"/>
                <a:sym typeface="Wingdings" pitchFamily="2" charset="2"/>
              </a:rPr>
              <a:t>Q</a:t>
            </a:r>
            <a:r>
              <a:rPr lang="en-US" sz="2400" dirty="0">
                <a:latin typeface="+mj-lt"/>
                <a:sym typeface="Wingdings" pitchFamily="2" charset="2"/>
              </a:rPr>
              <a:t>)</a:t>
            </a:r>
          </a:p>
          <a:p>
            <a:pPr marL="1074738" lvl="1" indent="-495300">
              <a:buClr>
                <a:srgbClr val="0033CC"/>
              </a:buClr>
              <a:buFontTx/>
              <a:buAutoNum type="alphaLcPeriod"/>
              <a:tabLst>
                <a:tab pos="1828800" algn="l"/>
              </a:tabLst>
            </a:pPr>
            <a:r>
              <a:rPr lang="en-US" sz="2400" dirty="0">
                <a:latin typeface="+mj-lt"/>
              </a:rPr>
              <a:t>For every </a:t>
            </a:r>
            <a:r>
              <a:rPr lang="en-US" sz="1800" dirty="0">
                <a:solidFill>
                  <a:srgbClr val="4D4D4D"/>
                </a:solidFill>
                <a:latin typeface="+mj-lt"/>
                <a:sym typeface="Wingdings" pitchFamily="2" charset="2"/>
              </a:rPr>
              <a:t>(not yet instantiated)</a:t>
            </a:r>
            <a:r>
              <a:rPr lang="en-US" sz="2400" dirty="0">
                <a:latin typeface="+mj-lt"/>
              </a:rPr>
              <a:t> variable </a:t>
            </a:r>
            <a:r>
              <a:rPr lang="en-US" sz="2400" dirty="0">
                <a:solidFill>
                  <a:srgbClr val="009900"/>
                </a:solidFill>
                <a:latin typeface="+mj-lt"/>
              </a:rPr>
              <a:t>Y</a:t>
            </a:r>
            <a:r>
              <a:rPr lang="en-US" sz="2400" dirty="0">
                <a:latin typeface="+mj-lt"/>
              </a:rPr>
              <a:t> related to </a:t>
            </a:r>
            <a:r>
              <a:rPr lang="en-US" sz="2400" dirty="0">
                <a:solidFill>
                  <a:srgbClr val="FF3300"/>
                </a:solidFill>
                <a:latin typeface="+mj-lt"/>
              </a:rPr>
              <a:t>X</a:t>
            </a:r>
            <a:r>
              <a:rPr lang="en-US" sz="2400" dirty="0">
                <a:latin typeface="+mj-lt"/>
              </a:rPr>
              <a:t> by a </a:t>
            </a:r>
            <a:r>
              <a:rPr lang="en-US" sz="2000" dirty="0">
                <a:solidFill>
                  <a:srgbClr val="4D4D4D"/>
                </a:solidFill>
                <a:latin typeface="+mj-lt"/>
              </a:rPr>
              <a:t>(binary)</a:t>
            </a:r>
            <a:r>
              <a:rPr lang="en-US" sz="2400" dirty="0">
                <a:latin typeface="+mj-lt"/>
              </a:rPr>
              <a:t> constraint do</a:t>
            </a:r>
          </a:p>
          <a:p>
            <a:pPr marL="1422400" lvl="2" indent="-334963">
              <a:buClr>
                <a:srgbClr val="0033CC"/>
              </a:buClr>
              <a:buFont typeface="Comic Sans MS" pitchFamily="66" charset="0"/>
              <a:buChar char="–"/>
              <a:tabLst>
                <a:tab pos="1828800" algn="l"/>
              </a:tabLst>
            </a:pPr>
            <a:r>
              <a:rPr lang="en-US" dirty="0">
                <a:latin typeface="+mj-lt"/>
              </a:rPr>
              <a:t>If REMOVE-VALUES(</a:t>
            </a:r>
            <a:r>
              <a:rPr lang="en-US" dirty="0">
                <a:solidFill>
                  <a:srgbClr val="FF3300"/>
                </a:solidFill>
                <a:latin typeface="+mj-lt"/>
              </a:rPr>
              <a:t>X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rgbClr val="009900"/>
                </a:solidFill>
                <a:latin typeface="+mj-lt"/>
              </a:rPr>
              <a:t>Y</a:t>
            </a:r>
            <a:r>
              <a:rPr lang="en-US" dirty="0">
                <a:latin typeface="+mj-lt"/>
              </a:rPr>
              <a:t>) then </a:t>
            </a:r>
          </a:p>
          <a:p>
            <a:pPr marL="1887538" lvl="3" indent="-350838">
              <a:buClr>
                <a:srgbClr val="0033CC"/>
              </a:buClr>
              <a:buFontTx/>
              <a:buAutoNum type="romanLcPeriod"/>
              <a:tabLst>
                <a:tab pos="1828800" algn="l"/>
              </a:tabLst>
            </a:pPr>
            <a:r>
              <a:rPr lang="en-US" sz="2400" dirty="0">
                <a:latin typeface="+mj-lt"/>
              </a:rPr>
              <a:t>If </a:t>
            </a:r>
            <a:r>
              <a:rPr lang="en-US" sz="2400" dirty="0">
                <a:solidFill>
                  <a:srgbClr val="009900"/>
                </a:solidFill>
                <a:latin typeface="+mj-lt"/>
              </a:rPr>
              <a:t>Y</a:t>
            </a:r>
            <a:r>
              <a:rPr lang="en-US" sz="2400" dirty="0">
                <a:latin typeface="+mj-lt"/>
              </a:rPr>
              <a:t>’s domain = </a:t>
            </a:r>
            <a:r>
              <a:rPr lang="en-US" sz="2400" b="1" dirty="0">
                <a:latin typeface="+mj-lt"/>
                <a:sym typeface="Symbol" pitchFamily="18" charset="2"/>
              </a:rPr>
              <a:t></a:t>
            </a:r>
            <a:r>
              <a:rPr lang="en-US" sz="2400" dirty="0">
                <a:latin typeface="+mj-lt"/>
              </a:rPr>
              <a:t> then exit</a:t>
            </a:r>
          </a:p>
          <a:p>
            <a:pPr marL="1887538" lvl="3" indent="-350838">
              <a:buClr>
                <a:srgbClr val="0033CC"/>
              </a:buClr>
              <a:buFontTx/>
              <a:buAutoNum type="romanLcPeriod"/>
              <a:tabLst>
                <a:tab pos="1828800" algn="l"/>
              </a:tabLst>
            </a:pPr>
            <a:r>
              <a:rPr lang="en-US" sz="2400" dirty="0">
                <a:latin typeface="+mj-lt"/>
              </a:rPr>
              <a:t>Insert(</a:t>
            </a:r>
            <a:r>
              <a:rPr lang="en-US" sz="2400" dirty="0">
                <a:solidFill>
                  <a:srgbClr val="009900"/>
                </a:solidFill>
                <a:latin typeface="+mj-lt"/>
              </a:rPr>
              <a:t>Y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>
                <a:solidFill>
                  <a:srgbClr val="993300"/>
                </a:solidFill>
                <a:latin typeface="+mj-lt"/>
              </a:rPr>
              <a:t>Q</a:t>
            </a:r>
            <a:r>
              <a:rPr lang="en-US" sz="2400" dirty="0"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 Labeling</a:t>
            </a:r>
            <a:endParaRPr lang="en-US"/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62AEA-EDC3-44A4-BA26-F8183C98C1AC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84035" name="Group 35"/>
          <p:cNvGrpSpPr>
            <a:grpSpLocks/>
          </p:cNvGrpSpPr>
          <p:nvPr/>
        </p:nvGrpSpPr>
        <p:grpSpPr bwMode="auto">
          <a:xfrm>
            <a:off x="1219200" y="2362200"/>
            <a:ext cx="7086600" cy="3581400"/>
            <a:chOff x="864" y="1488"/>
            <a:chExt cx="4464" cy="2256"/>
          </a:xfrm>
        </p:grpSpPr>
        <p:grpSp>
          <p:nvGrpSpPr>
            <p:cNvPr id="684036" name="Group 22"/>
            <p:cNvGrpSpPr>
              <a:grpSpLocks/>
            </p:cNvGrpSpPr>
            <p:nvPr/>
          </p:nvGrpSpPr>
          <p:grpSpPr bwMode="auto">
            <a:xfrm>
              <a:off x="864" y="1488"/>
              <a:ext cx="1248" cy="1728"/>
              <a:chOff x="576" y="2496"/>
              <a:chExt cx="1248" cy="1728"/>
            </a:xfrm>
          </p:grpSpPr>
          <p:sp>
            <p:nvSpPr>
              <p:cNvPr id="684037" name="Freeform 18"/>
              <p:cNvSpPr>
                <a:spLocks/>
              </p:cNvSpPr>
              <p:nvPr/>
            </p:nvSpPr>
            <p:spPr bwMode="auto">
              <a:xfrm>
                <a:off x="576" y="2496"/>
                <a:ext cx="1248" cy="768"/>
              </a:xfrm>
              <a:custGeom>
                <a:avLst/>
                <a:gdLst>
                  <a:gd name="T0" fmla="*/ 0 w 1248"/>
                  <a:gd name="T1" fmla="*/ 384 h 768"/>
                  <a:gd name="T2" fmla="*/ 768 w 1248"/>
                  <a:gd name="T3" fmla="*/ 768 h 768"/>
                  <a:gd name="T4" fmla="*/ 1248 w 1248"/>
                  <a:gd name="T5" fmla="*/ 384 h 768"/>
                  <a:gd name="T6" fmla="*/ 480 w 1248"/>
                  <a:gd name="T7" fmla="*/ 0 h 768"/>
                  <a:gd name="T8" fmla="*/ 0 w 1248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68"/>
                  <a:gd name="T17" fmla="*/ 1248 w 1248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68">
                    <a:moveTo>
                      <a:pt x="0" y="384"/>
                    </a:moveTo>
                    <a:lnTo>
                      <a:pt x="768" y="768"/>
                    </a:lnTo>
                    <a:lnTo>
                      <a:pt x="1248" y="384"/>
                    </a:lnTo>
                    <a:lnTo>
                      <a:pt x="480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4038" name="Freeform 20"/>
              <p:cNvSpPr>
                <a:spLocks/>
              </p:cNvSpPr>
              <p:nvPr/>
            </p:nvSpPr>
            <p:spPr bwMode="auto">
              <a:xfrm>
                <a:off x="576" y="2880"/>
                <a:ext cx="768" cy="1344"/>
              </a:xfrm>
              <a:custGeom>
                <a:avLst/>
                <a:gdLst>
                  <a:gd name="T0" fmla="*/ 0 w 768"/>
                  <a:gd name="T1" fmla="*/ 960 h 1344"/>
                  <a:gd name="T2" fmla="*/ 0 w 768"/>
                  <a:gd name="T3" fmla="*/ 0 h 1344"/>
                  <a:gd name="T4" fmla="*/ 768 w 768"/>
                  <a:gd name="T5" fmla="*/ 384 h 1344"/>
                  <a:gd name="T6" fmla="*/ 768 w 768"/>
                  <a:gd name="T7" fmla="*/ 1344 h 1344"/>
                  <a:gd name="T8" fmla="*/ 0 w 768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344"/>
                  <a:gd name="T17" fmla="*/ 768 w 76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344">
                    <a:moveTo>
                      <a:pt x="0" y="960"/>
                    </a:moveTo>
                    <a:lnTo>
                      <a:pt x="0" y="0"/>
                    </a:lnTo>
                    <a:lnTo>
                      <a:pt x="768" y="384"/>
                    </a:lnTo>
                    <a:lnTo>
                      <a:pt x="768" y="1344"/>
                    </a:lnTo>
                    <a:lnTo>
                      <a:pt x="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4039" name="Freeform 21"/>
              <p:cNvSpPr>
                <a:spLocks/>
              </p:cNvSpPr>
              <p:nvPr/>
            </p:nvSpPr>
            <p:spPr bwMode="auto">
              <a:xfrm>
                <a:off x="1344" y="2880"/>
                <a:ext cx="480" cy="1344"/>
              </a:xfrm>
              <a:custGeom>
                <a:avLst/>
                <a:gdLst>
                  <a:gd name="T0" fmla="*/ 480 w 480"/>
                  <a:gd name="T1" fmla="*/ 960 h 1344"/>
                  <a:gd name="T2" fmla="*/ 0 w 480"/>
                  <a:gd name="T3" fmla="*/ 1344 h 1344"/>
                  <a:gd name="T4" fmla="*/ 0 w 480"/>
                  <a:gd name="T5" fmla="*/ 384 h 1344"/>
                  <a:gd name="T6" fmla="*/ 480 w 480"/>
                  <a:gd name="T7" fmla="*/ 0 h 1344"/>
                  <a:gd name="T8" fmla="*/ 480 w 480"/>
                  <a:gd name="T9" fmla="*/ 96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1344"/>
                  <a:gd name="T17" fmla="*/ 480 w 480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1344">
                    <a:moveTo>
                      <a:pt x="480" y="960"/>
                    </a:moveTo>
                    <a:lnTo>
                      <a:pt x="0" y="1344"/>
                    </a:lnTo>
                    <a:lnTo>
                      <a:pt x="0" y="384"/>
                    </a:lnTo>
                    <a:lnTo>
                      <a:pt x="480" y="0"/>
                    </a:lnTo>
                    <a:lnTo>
                      <a:pt x="480" y="960"/>
                    </a:lnTo>
                    <a:close/>
                  </a:path>
                </a:pathLst>
              </a:cu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684040" name="Group 15"/>
            <p:cNvGrpSpPr>
              <a:grpSpLocks/>
            </p:cNvGrpSpPr>
            <p:nvPr/>
          </p:nvGrpSpPr>
          <p:grpSpPr bwMode="auto">
            <a:xfrm>
              <a:off x="1872" y="2016"/>
              <a:ext cx="3456" cy="1536"/>
              <a:chOff x="1536" y="2112"/>
              <a:chExt cx="3456" cy="1536"/>
            </a:xfrm>
          </p:grpSpPr>
          <p:sp>
            <p:nvSpPr>
              <p:cNvPr id="684041" name="Freeform 12"/>
              <p:cNvSpPr>
                <a:spLocks/>
              </p:cNvSpPr>
              <p:nvPr/>
            </p:nvSpPr>
            <p:spPr bwMode="auto">
              <a:xfrm>
                <a:off x="1536" y="2112"/>
                <a:ext cx="3456" cy="1152"/>
              </a:xfrm>
              <a:custGeom>
                <a:avLst/>
                <a:gdLst>
                  <a:gd name="T0" fmla="*/ 0 w 3456"/>
                  <a:gd name="T1" fmla="*/ 768 h 1152"/>
                  <a:gd name="T2" fmla="*/ 2304 w 3456"/>
                  <a:gd name="T3" fmla="*/ 1152 h 1152"/>
                  <a:gd name="T4" fmla="*/ 3456 w 3456"/>
                  <a:gd name="T5" fmla="*/ 384 h 1152"/>
                  <a:gd name="T6" fmla="*/ 1152 w 3456"/>
                  <a:gd name="T7" fmla="*/ 0 h 1152"/>
                  <a:gd name="T8" fmla="*/ 0 w 3456"/>
                  <a:gd name="T9" fmla="*/ 768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6"/>
                  <a:gd name="T16" fmla="*/ 0 h 1152"/>
                  <a:gd name="T17" fmla="*/ 3456 w 3456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6" h="1152">
                    <a:moveTo>
                      <a:pt x="0" y="768"/>
                    </a:moveTo>
                    <a:lnTo>
                      <a:pt x="2304" y="1152"/>
                    </a:lnTo>
                    <a:lnTo>
                      <a:pt x="3456" y="384"/>
                    </a:lnTo>
                    <a:lnTo>
                      <a:pt x="1152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4042" name="Freeform 13"/>
              <p:cNvSpPr>
                <a:spLocks/>
              </p:cNvSpPr>
              <p:nvPr/>
            </p:nvSpPr>
            <p:spPr bwMode="auto">
              <a:xfrm>
                <a:off x="1536" y="2880"/>
                <a:ext cx="2304" cy="768"/>
              </a:xfrm>
              <a:custGeom>
                <a:avLst/>
                <a:gdLst>
                  <a:gd name="T0" fmla="*/ 0 w 2304"/>
                  <a:gd name="T1" fmla="*/ 384 h 768"/>
                  <a:gd name="T2" fmla="*/ 0 w 2304"/>
                  <a:gd name="T3" fmla="*/ 0 h 768"/>
                  <a:gd name="T4" fmla="*/ 2304 w 2304"/>
                  <a:gd name="T5" fmla="*/ 384 h 768"/>
                  <a:gd name="T6" fmla="*/ 2304 w 2304"/>
                  <a:gd name="T7" fmla="*/ 768 h 768"/>
                  <a:gd name="T8" fmla="*/ 0 w 2304"/>
                  <a:gd name="T9" fmla="*/ 384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4"/>
                  <a:gd name="T16" fmla="*/ 0 h 768"/>
                  <a:gd name="T17" fmla="*/ 2304 w 2304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4" h="768">
                    <a:moveTo>
                      <a:pt x="0" y="384"/>
                    </a:moveTo>
                    <a:lnTo>
                      <a:pt x="0" y="0"/>
                    </a:lnTo>
                    <a:lnTo>
                      <a:pt x="2304" y="384"/>
                    </a:lnTo>
                    <a:lnTo>
                      <a:pt x="2304" y="768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4043" name="Freeform 14"/>
              <p:cNvSpPr>
                <a:spLocks/>
              </p:cNvSpPr>
              <p:nvPr/>
            </p:nvSpPr>
            <p:spPr bwMode="auto">
              <a:xfrm>
                <a:off x="3840" y="2496"/>
                <a:ext cx="1152" cy="1152"/>
              </a:xfrm>
              <a:custGeom>
                <a:avLst/>
                <a:gdLst>
                  <a:gd name="T0" fmla="*/ 1152 w 1152"/>
                  <a:gd name="T1" fmla="*/ 384 h 1152"/>
                  <a:gd name="T2" fmla="*/ 1152 w 1152"/>
                  <a:gd name="T3" fmla="*/ 0 h 1152"/>
                  <a:gd name="T4" fmla="*/ 0 w 1152"/>
                  <a:gd name="T5" fmla="*/ 768 h 1152"/>
                  <a:gd name="T6" fmla="*/ 0 w 1152"/>
                  <a:gd name="T7" fmla="*/ 1152 h 1152"/>
                  <a:gd name="T8" fmla="*/ 1152 w 1152"/>
                  <a:gd name="T9" fmla="*/ 384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1152"/>
                  <a:gd name="T17" fmla="*/ 1152 w 115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1152">
                    <a:moveTo>
                      <a:pt x="1152" y="384"/>
                    </a:moveTo>
                    <a:lnTo>
                      <a:pt x="1152" y="0"/>
                    </a:lnTo>
                    <a:lnTo>
                      <a:pt x="0" y="768"/>
                    </a:lnTo>
                    <a:lnTo>
                      <a:pt x="0" y="1152"/>
                    </a:lnTo>
                    <a:lnTo>
                      <a:pt x="1152" y="3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684044" name="Group 28"/>
            <p:cNvGrpSpPr>
              <a:grpSpLocks/>
            </p:cNvGrpSpPr>
            <p:nvPr/>
          </p:nvGrpSpPr>
          <p:grpSpPr bwMode="auto">
            <a:xfrm>
              <a:off x="2448" y="3072"/>
              <a:ext cx="1056" cy="672"/>
              <a:chOff x="2688" y="2976"/>
              <a:chExt cx="1056" cy="672"/>
            </a:xfrm>
          </p:grpSpPr>
          <p:sp>
            <p:nvSpPr>
              <p:cNvPr id="684045" name="Freeform 25"/>
              <p:cNvSpPr>
                <a:spLocks/>
              </p:cNvSpPr>
              <p:nvPr/>
            </p:nvSpPr>
            <p:spPr bwMode="auto">
              <a:xfrm>
                <a:off x="2688" y="3072"/>
                <a:ext cx="768" cy="576"/>
              </a:xfrm>
              <a:custGeom>
                <a:avLst/>
                <a:gdLst>
                  <a:gd name="T0" fmla="*/ 0 w 768"/>
                  <a:gd name="T1" fmla="*/ 384 h 576"/>
                  <a:gd name="T2" fmla="*/ 768 w 768"/>
                  <a:gd name="T3" fmla="*/ 576 h 576"/>
                  <a:gd name="T4" fmla="*/ 384 w 768"/>
                  <a:gd name="T5" fmla="*/ 0 h 576"/>
                  <a:gd name="T6" fmla="*/ 0 w 768"/>
                  <a:gd name="T7" fmla="*/ 384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384"/>
                    </a:moveTo>
                    <a:lnTo>
                      <a:pt x="768" y="576"/>
                    </a:lnTo>
                    <a:lnTo>
                      <a:pt x="384" y="0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4046" name="Freeform 27"/>
              <p:cNvSpPr>
                <a:spLocks/>
              </p:cNvSpPr>
              <p:nvPr/>
            </p:nvSpPr>
            <p:spPr bwMode="auto">
              <a:xfrm>
                <a:off x="3072" y="2976"/>
                <a:ext cx="672" cy="672"/>
              </a:xfrm>
              <a:custGeom>
                <a:avLst/>
                <a:gdLst>
                  <a:gd name="T0" fmla="*/ 0 w 672"/>
                  <a:gd name="T1" fmla="*/ 96 h 672"/>
                  <a:gd name="T2" fmla="*/ 288 w 672"/>
                  <a:gd name="T3" fmla="*/ 0 h 672"/>
                  <a:gd name="T4" fmla="*/ 672 w 672"/>
                  <a:gd name="T5" fmla="*/ 576 h 672"/>
                  <a:gd name="T6" fmla="*/ 384 w 672"/>
                  <a:gd name="T7" fmla="*/ 672 h 672"/>
                  <a:gd name="T8" fmla="*/ 0 w 672"/>
                  <a:gd name="T9" fmla="*/ 96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672"/>
                  <a:gd name="T17" fmla="*/ 672 w 672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672">
                    <a:moveTo>
                      <a:pt x="0" y="96"/>
                    </a:moveTo>
                    <a:lnTo>
                      <a:pt x="288" y="0"/>
                    </a:lnTo>
                    <a:lnTo>
                      <a:pt x="672" y="576"/>
                    </a:lnTo>
                    <a:lnTo>
                      <a:pt x="384" y="672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grpSp>
          <p:nvGrpSpPr>
            <p:cNvPr id="684047" name="Group 34"/>
            <p:cNvGrpSpPr>
              <a:grpSpLocks/>
            </p:cNvGrpSpPr>
            <p:nvPr/>
          </p:nvGrpSpPr>
          <p:grpSpPr bwMode="auto">
            <a:xfrm>
              <a:off x="3456" y="1584"/>
              <a:ext cx="960" cy="1152"/>
              <a:chOff x="2112" y="1152"/>
              <a:chExt cx="960" cy="1152"/>
            </a:xfrm>
          </p:grpSpPr>
          <p:sp>
            <p:nvSpPr>
              <p:cNvPr id="684048" name="Freeform 29"/>
              <p:cNvSpPr>
                <a:spLocks/>
              </p:cNvSpPr>
              <p:nvPr/>
            </p:nvSpPr>
            <p:spPr bwMode="auto">
              <a:xfrm>
                <a:off x="2112" y="1344"/>
                <a:ext cx="576" cy="960"/>
              </a:xfrm>
              <a:custGeom>
                <a:avLst/>
                <a:gdLst>
                  <a:gd name="T0" fmla="*/ 0 w 576"/>
                  <a:gd name="T1" fmla="*/ 768 h 960"/>
                  <a:gd name="T2" fmla="*/ 576 w 576"/>
                  <a:gd name="T3" fmla="*/ 960 h 960"/>
                  <a:gd name="T4" fmla="*/ 576 w 576"/>
                  <a:gd name="T5" fmla="*/ 192 h 960"/>
                  <a:gd name="T6" fmla="*/ 0 w 576"/>
                  <a:gd name="T7" fmla="*/ 0 h 960"/>
                  <a:gd name="T8" fmla="*/ 0 w 576"/>
                  <a:gd name="T9" fmla="*/ 768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960"/>
                  <a:gd name="T17" fmla="*/ 576 w 576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960">
                    <a:moveTo>
                      <a:pt x="0" y="768"/>
                    </a:moveTo>
                    <a:lnTo>
                      <a:pt x="576" y="960"/>
                    </a:lnTo>
                    <a:lnTo>
                      <a:pt x="576" y="192"/>
                    </a:lnTo>
                    <a:lnTo>
                      <a:pt x="0" y="0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4049" name="Freeform 32"/>
              <p:cNvSpPr>
                <a:spLocks/>
              </p:cNvSpPr>
              <p:nvPr/>
            </p:nvSpPr>
            <p:spPr bwMode="auto">
              <a:xfrm>
                <a:off x="2688" y="1344"/>
                <a:ext cx="384" cy="960"/>
              </a:xfrm>
              <a:custGeom>
                <a:avLst/>
                <a:gdLst>
                  <a:gd name="T0" fmla="*/ 0 w 384"/>
                  <a:gd name="T1" fmla="*/ 192 h 960"/>
                  <a:gd name="T2" fmla="*/ 384 w 384"/>
                  <a:gd name="T3" fmla="*/ 0 h 960"/>
                  <a:gd name="T4" fmla="*/ 384 w 384"/>
                  <a:gd name="T5" fmla="*/ 768 h 960"/>
                  <a:gd name="T6" fmla="*/ 0 w 384"/>
                  <a:gd name="T7" fmla="*/ 960 h 960"/>
                  <a:gd name="T8" fmla="*/ 0 w 384"/>
                  <a:gd name="T9" fmla="*/ 19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960"/>
                  <a:gd name="T17" fmla="*/ 384 w 38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960">
                    <a:moveTo>
                      <a:pt x="0" y="192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96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84050" name="Freeform 33"/>
              <p:cNvSpPr>
                <a:spLocks/>
              </p:cNvSpPr>
              <p:nvPr/>
            </p:nvSpPr>
            <p:spPr bwMode="auto">
              <a:xfrm>
                <a:off x="2112" y="1152"/>
                <a:ext cx="960" cy="384"/>
              </a:xfrm>
              <a:custGeom>
                <a:avLst/>
                <a:gdLst>
                  <a:gd name="T0" fmla="*/ 0 w 960"/>
                  <a:gd name="T1" fmla="*/ 192 h 384"/>
                  <a:gd name="T2" fmla="*/ 384 w 960"/>
                  <a:gd name="T3" fmla="*/ 0 h 384"/>
                  <a:gd name="T4" fmla="*/ 960 w 960"/>
                  <a:gd name="T5" fmla="*/ 192 h 384"/>
                  <a:gd name="T6" fmla="*/ 576 w 960"/>
                  <a:gd name="T7" fmla="*/ 384 h 384"/>
                  <a:gd name="T8" fmla="*/ 0 w 960"/>
                  <a:gd name="T9" fmla="*/ 192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0"/>
                  <a:gd name="T16" fmla="*/ 0 h 384"/>
                  <a:gd name="T17" fmla="*/ 960 w 96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0" h="384">
                    <a:moveTo>
                      <a:pt x="0" y="192"/>
                    </a:moveTo>
                    <a:lnTo>
                      <a:pt x="384" y="0"/>
                    </a:lnTo>
                    <a:lnTo>
                      <a:pt x="960" y="192"/>
                    </a:lnTo>
                    <a:lnTo>
                      <a:pt x="576" y="384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sp>
        <p:nvSpPr>
          <p:cNvPr id="684051" name="Text Box 36"/>
          <p:cNvSpPr txBox="1">
            <a:spLocks noChangeArrowheads="1"/>
          </p:cNvSpPr>
          <p:nvPr/>
        </p:nvSpPr>
        <p:spPr bwMode="auto">
          <a:xfrm>
            <a:off x="2667000" y="1295400"/>
            <a:ext cx="5791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We consider an image of a scene composed of polyhedral objects such that each vertex is the endpoint of exactly three edges</a:t>
            </a:r>
          </a:p>
        </p:txBody>
      </p:sp>
      <p:sp>
        <p:nvSpPr>
          <p:cNvPr id="23" name="Slide Number Placeholder 2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2FD29E2-B27E-420A-84B4-9217E912FBD0}" type="slidenum">
              <a:rPr lang="en-US" sz="1400">
                <a:latin typeface="+mn-lt"/>
              </a:rPr>
              <a:pPr algn="r">
                <a:defRPr/>
              </a:pPr>
              <a:t>9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21799</TotalTime>
  <Words>3176</Words>
  <Application>Microsoft Office PowerPoint</Application>
  <PresentationFormat>On-screen Show (4:3)</PresentationFormat>
  <Paragraphs>1435</Paragraphs>
  <Slides>71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Times New Roman</vt:lpstr>
      <vt:lpstr>Wingdings</vt:lpstr>
      <vt:lpstr>Arial Black</vt:lpstr>
      <vt:lpstr>Comic Sans MS</vt:lpstr>
      <vt:lpstr>Symbol</vt:lpstr>
      <vt:lpstr>Tahoma</vt:lpstr>
      <vt:lpstr>Courier</vt:lpstr>
      <vt:lpstr>Oriel</vt:lpstr>
      <vt:lpstr>CS B551: Elements of Artificial Intelligence</vt:lpstr>
      <vt:lpstr>Constraint Propagation …</vt:lpstr>
      <vt:lpstr>Forward Checking</vt:lpstr>
      <vt:lpstr>Forward Checking in Map Coloring</vt:lpstr>
      <vt:lpstr>Forward Checking in Map Coloring</vt:lpstr>
      <vt:lpstr>Forward Checking in Map Coloring</vt:lpstr>
      <vt:lpstr>Constraint Propagation  for Binary Constraints</vt:lpstr>
      <vt:lpstr>Constraint Propagation  for Binary Constraints</vt:lpstr>
      <vt:lpstr>Edge Labeling</vt:lpstr>
      <vt:lpstr>Edge Labeling</vt:lpstr>
      <vt:lpstr>PowerPoint Presentation</vt:lpstr>
      <vt:lpstr>PowerPoint Presentation</vt:lpstr>
      <vt:lpstr>One Possible Edge Labeling</vt:lpstr>
      <vt:lpstr>Junction Types</vt:lpstr>
      <vt:lpstr>Junction Label Sets</vt:lpstr>
      <vt:lpstr>Edge Labeling as a CSP</vt:lpstr>
      <vt:lpstr>AC3 Applied to Edge Labeling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 Analysis of AC3</vt:lpstr>
      <vt:lpstr>Is AC3 all that we need?</vt:lpstr>
      <vt:lpstr>Is AC3 all that we need?</vt:lpstr>
      <vt:lpstr>Is AC3 all that we need?</vt:lpstr>
      <vt:lpstr>Is AC3 all that we need?</vt:lpstr>
      <vt:lpstr>Tradeoff</vt:lpstr>
      <vt:lpstr>Modified Backtracking Algorithm with AC3</vt:lpstr>
      <vt:lpstr>A Complete Example: 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Exploiting the Structure of CSP </vt:lpstr>
      <vt:lpstr>Exploiting the Structure of CSP </vt:lpstr>
      <vt:lpstr>Exploiting the Structure of CSP </vt:lpstr>
      <vt:lpstr>Exploiting the Structure of CSP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 Search for CSPs</vt:lpstr>
      <vt:lpstr>Boolean Satisfiability Problems</vt:lpstr>
      <vt:lpstr>Observations…</vt:lpstr>
      <vt:lpstr>Hard Sudoku’s</vt:lpstr>
      <vt:lpstr>Hard &amp; Easy 3-SAT Problems</vt:lpstr>
      <vt:lpstr>Recap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Belief-optimal Reasoning for Cyber-physical Systems</dc:title>
  <dc:creator>Kris Hauser</dc:creator>
  <cp:lastModifiedBy>hauser</cp:lastModifiedBy>
  <cp:revision>207</cp:revision>
  <dcterms:created xsi:type="dcterms:W3CDTF">2009-07-09T04:21:49Z</dcterms:created>
  <dcterms:modified xsi:type="dcterms:W3CDTF">2012-09-17T21:37:22Z</dcterms:modified>
</cp:coreProperties>
</file>