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2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94" y="907963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901425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565</Words>
  <Application>Microsoft Office PowerPoint</Application>
  <PresentationFormat>On-screen Show (16:9)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chaitanya Patil</cp:lastModifiedBy>
  <cp:revision>6</cp:revision>
  <dcterms:modified xsi:type="dcterms:W3CDTF">2023-12-08T11:29:16Z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2023-12-08T11:10:40Z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f9b82b4d-df55-4292-959c-661028ec7fca</vt:lpwstr>
  </property>
  <property fmtid="{D5CDD505-2E9C-101B-9397-08002B2CF9AE}" pid="7" name="MSIP_Label_defa4170-0d19-0005-0004-bc88714345d2_ActionId">
    <vt:lpwstr>a36d430a-c406-4fbb-8a52-feba276509a0</vt:lpwstr>
  </property>
  <property fmtid="{D5CDD505-2E9C-101B-9397-08002B2CF9AE}" pid="8" name="MSIP_Label_defa4170-0d19-0005-0004-bc88714345d2_ContentBits">
    <vt:lpwstr>0</vt:lpwstr>
  </property>
</Properties>
</file>