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71" r:id="rId2"/>
    <p:sldId id="273" r:id="rId3"/>
    <p:sldId id="272" r:id="rId4"/>
    <p:sldId id="274" r:id="rId5"/>
    <p:sldId id="282" r:id="rId6"/>
    <p:sldId id="275" r:id="rId7"/>
    <p:sldId id="276" r:id="rId8"/>
    <p:sldId id="280" r:id="rId9"/>
    <p:sldId id="284" r:id="rId10"/>
    <p:sldId id="281" r:id="rId11"/>
    <p:sldId id="285" r:id="rId12"/>
    <p:sldId id="283" r:id="rId13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6"/>
      <p:bold r:id="rId17"/>
    </p:embeddedFont>
    <p:embeddedFont>
      <p:font typeface="Myriad Pro" panose="020B0503030403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02E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5F2CD-4AE8-4148-AA10-C16416D77F62}" v="2" dt="2018-12-04T22:06:38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3" autoAdjust="0"/>
    <p:restoredTop sz="86218" autoAdjust="0"/>
  </p:normalViewPr>
  <p:slideViewPr>
    <p:cSldViewPr>
      <p:cViewPr varScale="1">
        <p:scale>
          <a:sx n="74" d="100"/>
          <a:sy n="74" d="100"/>
        </p:scale>
        <p:origin x="1650" y="72"/>
      </p:cViewPr>
      <p:guideLst>
        <p:guide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94329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924800" cy="1219200"/>
          </a:xfrm>
        </p:spPr>
        <p:txBody>
          <a:bodyPr anchor="b"/>
          <a:lstStyle>
            <a:lvl1pPr algn="ctr">
              <a:defRPr sz="3600">
                <a:solidFill>
                  <a:srgbClr val="C8102E"/>
                </a:solidFill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2"/>
          <a:stretch/>
        </p:blipFill>
        <p:spPr>
          <a:xfrm>
            <a:off x="2922055" y="289525"/>
            <a:ext cx="3299890" cy="26822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34240"/>
            <a:ext cx="65532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03597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5400"/>
            <a:ext cx="762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845485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3845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6425" y="1219200"/>
            <a:ext cx="3813175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425" y="1858962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404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76A6A54-2A6B-4242-B691-C4DE4231F394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81998"/>
            <a:ext cx="678610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Myriad Pro" panose="020B0503030403020204" pitchFamily="34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124200"/>
            <a:ext cx="80772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OMIS 652: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 Bus -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Bus Ticket Booking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4267200"/>
            <a:ext cx="6553200" cy="1671902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Group: I</a:t>
            </a:r>
          </a:p>
          <a:p>
            <a:pPr algn="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Yasaswani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Gandi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Maneesha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Avvaru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Chaitanya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Swaroop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Pokuri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Hemanth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Tummala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59DBF91-90D2-4948-AFE7-8541404C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6642"/>
            <a:ext cx="7543800" cy="1066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#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isplay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passenger details who paid the price more than 40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6781800" cy="4248460"/>
          </a:xfrm>
        </p:spPr>
      </p:pic>
    </p:spTree>
    <p:extLst>
      <p:ext uri="{BB962C8B-B14F-4D97-AF65-F5344CB8AC3E}">
        <p14:creationId xmlns:p14="http://schemas.microsoft.com/office/powerpoint/2010/main" val="365121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17173"/>
            <a:ext cx="3352800" cy="42602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QUESTIONS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54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BA84107-6383-4DE7-8A64-942AD11A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439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20E7441-E76F-492E-9693-3E1AAF0C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 (ERD)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 (Mapping)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E33BB1B-41F6-4B9E-8207-FDBE72F7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10880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000" dirty="0"/>
              <a:t>Online Bus booking system provides the facility to the passengers to book the tickets for buses that operate between cities Chicago, Rockford, Naperville etc. A passenger can book tickets by logging in with their username and password after which the booking information with such as </a:t>
            </a:r>
            <a:r>
              <a:rPr lang="en-US" sz="2000" dirty="0" err="1" smtClean="0"/>
              <a:t>Booking_Id</a:t>
            </a:r>
            <a:r>
              <a:rPr lang="en-US" sz="2000" dirty="0" smtClean="0"/>
              <a:t> , Bus number , Date </a:t>
            </a:r>
            <a:r>
              <a:rPr lang="en-US" sz="2000" dirty="0"/>
              <a:t>of </a:t>
            </a:r>
            <a:r>
              <a:rPr lang="en-US" sz="2000" dirty="0" smtClean="0"/>
              <a:t>journey , Source </a:t>
            </a:r>
            <a:r>
              <a:rPr lang="en-US" sz="2000" dirty="0"/>
              <a:t>and </a:t>
            </a:r>
            <a:r>
              <a:rPr lang="en-US" sz="2000" dirty="0" smtClean="0"/>
              <a:t>Destination , number </a:t>
            </a:r>
            <a:r>
              <a:rPr lang="en-US" sz="2000" dirty="0"/>
              <a:t>of passengers travelling are displayed. Each booking has a payment mode which can be either a Credit or Debit card</a:t>
            </a:r>
            <a:r>
              <a:rPr lang="en-US" sz="2000" dirty="0" smtClean="0"/>
              <a:t>.</a:t>
            </a:r>
            <a:endParaRPr lang="en-IN" sz="2000" dirty="0"/>
          </a:p>
          <a:p>
            <a:pPr algn="just"/>
            <a:endParaRPr lang="en-IN" sz="2000" dirty="0"/>
          </a:p>
          <a:p>
            <a:pPr algn="just"/>
            <a:r>
              <a:rPr lang="en-US" sz="2000" dirty="0"/>
              <a:t>Each Bus has a unique bus number, rating, number of seats along with the driver details </a:t>
            </a:r>
            <a:r>
              <a:rPr lang="en-US" sz="2000" dirty="0" smtClean="0"/>
              <a:t>included . A </a:t>
            </a:r>
            <a:r>
              <a:rPr lang="en-US" sz="2000" dirty="0"/>
              <a:t>bus can operate in multiple scheduled times having Departure and Arrival time information and each schedule for the bus is associated with specific route details such as </a:t>
            </a:r>
            <a:r>
              <a:rPr lang="en-US" sz="2000" dirty="0" err="1"/>
              <a:t>Route_Id</a:t>
            </a:r>
            <a:r>
              <a:rPr lang="en-US" sz="2000" dirty="0"/>
              <a:t> and fare. Every Route has different stops in each city. Every Stop is represented with </a:t>
            </a:r>
            <a:r>
              <a:rPr lang="en-US" sz="2000" dirty="0" err="1" smtClean="0"/>
              <a:t>Stop_Id</a:t>
            </a:r>
            <a:r>
              <a:rPr lang="en-US" sz="2000" dirty="0" smtClean="0"/>
              <a:t> , </a:t>
            </a:r>
            <a:r>
              <a:rPr lang="en-US" sz="2000" dirty="0"/>
              <a:t>stop name in the cities Rosemont, Jackson, Naperville and </a:t>
            </a:r>
            <a:r>
              <a:rPr lang="en-US" sz="2000" dirty="0" err="1"/>
              <a:t>Dekalb</a:t>
            </a:r>
            <a:r>
              <a:rPr lang="en-US" sz="2000" dirty="0" smtClean="0"/>
              <a:t>.</a:t>
            </a:r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  <a:p>
            <a:pPr algn="just"/>
            <a:r>
              <a:rPr lang="en-US" sz="2000" dirty="0"/>
              <a:t>This system also provides the facility for passengers to talk to customer representative regarding any queries or complaints. Each representative has a unique </a:t>
            </a:r>
            <a:r>
              <a:rPr lang="en-US" sz="2000" dirty="0" err="1"/>
              <a:t>Rep_Id</a:t>
            </a:r>
            <a:r>
              <a:rPr lang="en-US" sz="2000" dirty="0"/>
              <a:t> working each under different departments such as Booking, Payment, Front desk, Cancellations and Feedback &amp; Complaints.</a:t>
            </a:r>
            <a:endParaRPr lang="en-IN" sz="2000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9741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20C49F8-0D4F-4511-A04B-26B972B4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Login_Passenger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BookingInfo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Bus_Info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Route_Stop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Rep_Passenger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A2B6938-CC94-47FB-A21B-1F4948B3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136939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FECE166-F360-4018-90ED-917C69EE7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User Credentials belong to one and only one passenger.</a:t>
            </a:r>
            <a:endParaRPr lang="en-IN" dirty="0"/>
          </a:p>
          <a:p>
            <a:r>
              <a:rPr lang="en-US" dirty="0" smtClean="0"/>
              <a:t>A </a:t>
            </a:r>
            <a:r>
              <a:rPr lang="en-US" dirty="0"/>
              <a:t>Passenger can have many login credentials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 smtClean="0"/>
              <a:t>A </a:t>
            </a:r>
            <a:r>
              <a:rPr lang="en-US" dirty="0"/>
              <a:t>Representative belong to one Department and a department can have many representatives.</a:t>
            </a:r>
            <a:endParaRPr lang="en-IN" dirty="0"/>
          </a:p>
          <a:p>
            <a:r>
              <a:rPr lang="en-US" dirty="0" smtClean="0"/>
              <a:t>A </a:t>
            </a:r>
            <a:r>
              <a:rPr lang="en-US" dirty="0"/>
              <a:t>passenger can book tickets any number of times.</a:t>
            </a:r>
            <a:endParaRPr lang="en-IN" dirty="0"/>
          </a:p>
          <a:p>
            <a:r>
              <a:rPr lang="en-US" dirty="0" smtClean="0"/>
              <a:t>Each </a:t>
            </a:r>
            <a:r>
              <a:rPr lang="en-US" dirty="0" err="1" smtClean="0"/>
              <a:t>Booking_Id</a:t>
            </a:r>
            <a:r>
              <a:rPr lang="en-US" dirty="0" smtClean="0"/>
              <a:t> </a:t>
            </a:r>
            <a:r>
              <a:rPr lang="en-US" dirty="0"/>
              <a:t>has a unique payment information. </a:t>
            </a:r>
            <a:endParaRPr lang="en-IN" dirty="0"/>
          </a:p>
          <a:p>
            <a:r>
              <a:rPr lang="en-US" dirty="0" smtClean="0"/>
              <a:t>A </a:t>
            </a:r>
            <a:r>
              <a:rPr lang="en-US" dirty="0"/>
              <a:t>Booking Info contains the details of one bus.</a:t>
            </a:r>
            <a:endParaRPr lang="en-IN" dirty="0"/>
          </a:p>
          <a:p>
            <a:r>
              <a:rPr lang="en-US" dirty="0" smtClean="0"/>
              <a:t>A </a:t>
            </a:r>
            <a:r>
              <a:rPr lang="en-US" dirty="0"/>
              <a:t>Bus has a driver and a driver can ride one or many buses.</a:t>
            </a:r>
            <a:endParaRPr lang="en-IN" dirty="0"/>
          </a:p>
          <a:p>
            <a:r>
              <a:rPr lang="en-US" dirty="0" smtClean="0"/>
              <a:t>A </a:t>
            </a:r>
            <a:r>
              <a:rPr lang="en-US" dirty="0"/>
              <a:t>Bus can have many schedules and a schedule belong to one bus.</a:t>
            </a:r>
            <a:endParaRPr lang="en-IN" dirty="0"/>
          </a:p>
          <a:p>
            <a:r>
              <a:rPr lang="en-US" dirty="0" smtClean="0"/>
              <a:t>A </a:t>
            </a:r>
            <a:r>
              <a:rPr lang="en-US" dirty="0" err="1"/>
              <a:t>Route_stop</a:t>
            </a:r>
            <a:r>
              <a:rPr lang="en-US" dirty="0"/>
              <a:t> can contain information of one route and a route can be included in zero or </a:t>
            </a:r>
            <a:r>
              <a:rPr lang="en-US" dirty="0" smtClean="0"/>
              <a:t>many </a:t>
            </a:r>
            <a:r>
              <a:rPr lang="en-US" dirty="0" err="1"/>
              <a:t>Route_stop</a:t>
            </a:r>
            <a:r>
              <a:rPr lang="en-US" dirty="0"/>
              <a:t>.</a:t>
            </a:r>
            <a:endParaRPr lang="en-IN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D626449-D3CF-4BC7-8A65-F8F2B56A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28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D9126E1D-BE84-42D1-953B-8C28A0C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4" y="1676400"/>
            <a:ext cx="712569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A420C19-A143-47F1-AB1A-AA6CA4D7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868992" cy="452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4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001FFE0-9CC8-44EC-9FC7-E8D12620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QUE#1: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display the name of passenger who made multiple booking</a:t>
            </a:r>
            <a:r>
              <a:rPr lang="en-IN" sz="2400" dirty="0"/>
              <a:t/>
            </a:r>
            <a:br>
              <a:rPr lang="en-IN" sz="2400" dirty="0"/>
            </a:b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6324600" cy="3957014"/>
          </a:xfrm>
        </p:spPr>
      </p:pic>
    </p:spTree>
    <p:extLst>
      <p:ext uri="{BB962C8B-B14F-4D97-AF65-F5344CB8AC3E}">
        <p14:creationId xmlns:p14="http://schemas.microsoft.com/office/powerpoint/2010/main" val="214661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45F8D85-AA1E-4A52-928A-CBCBFB37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7543800" cy="10668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#2: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display all the representative details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Rep_Id,Name,Gender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Department Name) who are contacted by Passengers having non zero ids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3" y="2057400"/>
            <a:ext cx="8475133" cy="3352800"/>
          </a:xfrm>
        </p:spPr>
      </p:pic>
    </p:spTree>
    <p:extLst>
      <p:ext uri="{BB962C8B-B14F-4D97-AF65-F5344CB8AC3E}">
        <p14:creationId xmlns:p14="http://schemas.microsoft.com/office/powerpoint/2010/main" val="24531242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437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 Slab</vt:lpstr>
      <vt:lpstr>Tahoma</vt:lpstr>
      <vt:lpstr>Myriad Pro</vt:lpstr>
      <vt:lpstr>Calibri</vt:lpstr>
      <vt:lpstr>Times New Roman</vt:lpstr>
      <vt:lpstr>Arial</vt:lpstr>
      <vt:lpstr>1_Office Theme</vt:lpstr>
      <vt:lpstr>OMIS 652: Quick Bus - Online Bus Ticket Booking</vt:lpstr>
      <vt:lpstr>Objectives</vt:lpstr>
      <vt:lpstr>Abstract</vt:lpstr>
      <vt:lpstr>Entities</vt:lpstr>
      <vt:lpstr>Assumptions</vt:lpstr>
      <vt:lpstr>Entity Relationship Diagram</vt:lpstr>
      <vt:lpstr>Database Diagram</vt:lpstr>
      <vt:lpstr>QUE#1: Write a query to display the name of passenger who made multiple booking </vt:lpstr>
      <vt:lpstr>QUE #2: Write a query to display all the representative details (Rep_Id,Name,Gender and their Department Name) who are contacted by Passengers having non zero ids   </vt:lpstr>
      <vt:lpstr>QUE #3:Display the passenger details who paid the price more than 40</vt:lpstr>
      <vt:lpstr>QUESTIONS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Jennice O'Brien</dc:creator>
  <cp:lastModifiedBy>personal</cp:lastModifiedBy>
  <cp:revision>150</cp:revision>
  <dcterms:created xsi:type="dcterms:W3CDTF">2010-05-18T23:17:18Z</dcterms:created>
  <dcterms:modified xsi:type="dcterms:W3CDTF">2018-12-07T02:12:09Z</dcterms:modified>
</cp:coreProperties>
</file>