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271" r:id="rId5"/>
    <p:sldId id="272" r:id="rId6"/>
    <p:sldId id="273" r:id="rId7"/>
    <p:sldId id="274" r:id="rId8"/>
    <p:sldId id="293" r:id="rId9"/>
    <p:sldId id="276" r:id="rId10"/>
    <p:sldId id="277" r:id="rId11"/>
    <p:sldId id="278" r:id="rId12"/>
    <p:sldId id="295" r:id="rId13"/>
    <p:sldId id="279" r:id="rId14"/>
    <p:sldId id="280" r:id="rId15"/>
    <p:sldId id="281" r:id="rId16"/>
    <p:sldId id="282" r:id="rId17"/>
    <p:sldId id="296" r:id="rId18"/>
    <p:sldId id="283" r:id="rId19"/>
    <p:sldId id="286" r:id="rId20"/>
    <p:sldId id="288" r:id="rId21"/>
    <p:sldId id="289" r:id="rId22"/>
    <p:sldId id="291" r:id="rId23"/>
    <p:sldId id="290" r:id="rId24"/>
    <p:sldId id="292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yriad Pro" panose="020B050303040302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6C995-5951-E014-9A94-80BF55137190}" v="367" dt="2019-12-03T03:32:38.590"/>
    <p1510:client id="{15A0E38D-0B7C-B73B-0FFA-891EC3F49AEF}" v="153" dt="2019-12-03T04:18:30.214"/>
    <p1510:client id="{2A43AD07-4A34-7507-8F52-D484B273C2A7}" v="7" dt="2019-12-03T08:23:30.575"/>
    <p1510:client id="{46C21BBC-72A0-F1B1-A039-1AE65A841670}" v="154" dt="2019-12-03T03:39:21.889"/>
    <p1510:client id="{73117306-C5D9-8820-B0AA-DDA77B58F5E7}" v="7" dt="2019-12-03T05:45:23.087"/>
    <p1510:client id="{D19AC577-1496-BB60-61A5-DC02EBAD7900}" v="2" dt="2019-12-03T19:20:24.026"/>
    <p1510:client id="{DFB997FD-0783-2865-00C4-A0E507068113}" v="1" dt="2019-12-03T21:49:1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66" y="7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VijayBhaskar Bommakanti" userId="S::z1869592@students.niu.edu::7f253d12-63d9-4bba-8f0d-f75645a765f1" providerId="AD" clId="Web-{2A43AD07-4A34-7507-8F52-D484B273C2A7}"/>
    <pc:docChg chg="modSld">
      <pc:chgData name="Venkata VijayBhaskar Bommakanti" userId="S::z1869592@students.niu.edu::7f253d12-63d9-4bba-8f0d-f75645a765f1" providerId="AD" clId="Web-{2A43AD07-4A34-7507-8F52-D484B273C2A7}" dt="2019-12-03T08:23:26.997" v="5" actId="20577"/>
      <pc:docMkLst>
        <pc:docMk/>
      </pc:docMkLst>
      <pc:sldChg chg="modSp">
        <pc:chgData name="Venkata VijayBhaskar Bommakanti" userId="S::z1869592@students.niu.edu::7f253d12-63d9-4bba-8f0d-f75645a765f1" providerId="AD" clId="Web-{2A43AD07-4A34-7507-8F52-D484B273C2A7}" dt="2019-12-03T08:23:26.981" v="4" actId="20577"/>
        <pc:sldMkLst>
          <pc:docMk/>
          <pc:sldMk cId="239249170" sldId="271"/>
        </pc:sldMkLst>
        <pc:spChg chg="mod">
          <ac:chgData name="Venkata VijayBhaskar Bommakanti" userId="S::z1869592@students.niu.edu::7f253d12-63d9-4bba-8f0d-f75645a765f1" providerId="AD" clId="Web-{2A43AD07-4A34-7507-8F52-D484B273C2A7}" dt="2019-12-03T08:23:26.981" v="4" actId="20577"/>
          <ac:spMkLst>
            <pc:docMk/>
            <pc:sldMk cId="239249170" sldId="271"/>
            <ac:spMk id="3" creationId="{416A7A5F-4F4D-4CC7-8480-B5EBE5D045B4}"/>
          </ac:spMkLst>
        </pc:spChg>
      </pc:sldChg>
    </pc:docChg>
  </pc:docChgLst>
  <pc:docChgLst>
    <pc:chgData name="Chizoba Ohalete" userId="S::z1856424@students.niu.edu::8bb1c49e-866a-425f-8cf7-5604fbb0dceb" providerId="AD" clId="Web-{0E76C995-5951-E014-9A94-80BF55137190}"/>
    <pc:docChg chg="addSld delSld modSld sldOrd">
      <pc:chgData name="Chizoba Ohalete" userId="S::z1856424@students.niu.edu::8bb1c49e-866a-425f-8cf7-5604fbb0dceb" providerId="AD" clId="Web-{0E76C995-5951-E014-9A94-80BF55137190}" dt="2019-12-03T03:32:38.559" v="357" actId="20577"/>
      <pc:docMkLst>
        <pc:docMk/>
      </pc:docMkLst>
      <pc:sldChg chg="modSp">
        <pc:chgData name="Chizoba Ohalete" userId="S::z1856424@students.niu.edu::8bb1c49e-866a-425f-8cf7-5604fbb0dceb" providerId="AD" clId="Web-{0E76C995-5951-E014-9A94-80BF55137190}" dt="2019-12-03T03:17:38.040" v="166" actId="20577"/>
        <pc:sldMkLst>
          <pc:docMk/>
          <pc:sldMk cId="239249170" sldId="271"/>
        </pc:sldMkLst>
        <pc:spChg chg="mod">
          <ac:chgData name="Chizoba Ohalete" userId="S::z1856424@students.niu.edu::8bb1c49e-866a-425f-8cf7-5604fbb0dceb" providerId="AD" clId="Web-{0E76C995-5951-E014-9A94-80BF55137190}" dt="2019-12-03T03:16:19.884" v="141" actId="20577"/>
          <ac:spMkLst>
            <pc:docMk/>
            <pc:sldMk cId="239249170" sldId="271"/>
            <ac:spMk id="2" creationId="{00000000-0000-0000-0000-000000000000}"/>
          </ac:spMkLst>
        </pc:spChg>
        <pc:spChg chg="mod">
          <ac:chgData name="Chizoba Ohalete" userId="S::z1856424@students.niu.edu::8bb1c49e-866a-425f-8cf7-5604fbb0dceb" providerId="AD" clId="Web-{0E76C995-5951-E014-9A94-80BF55137190}" dt="2019-12-03T03:17:38.040" v="166" actId="20577"/>
          <ac:spMkLst>
            <pc:docMk/>
            <pc:sldMk cId="239249170" sldId="271"/>
            <ac:spMk id="3" creationId="{416A7A5F-4F4D-4CC7-8480-B5EBE5D045B4}"/>
          </ac:spMkLst>
        </pc:spChg>
      </pc:sldChg>
      <pc:sldChg chg="modSp">
        <pc:chgData name="Chizoba Ohalete" userId="S::z1856424@students.niu.edu::8bb1c49e-866a-425f-8cf7-5604fbb0dceb" providerId="AD" clId="Web-{0E76C995-5951-E014-9A94-80BF55137190}" dt="2019-12-03T03:17:07.603" v="142" actId="20577"/>
        <pc:sldMkLst>
          <pc:docMk/>
          <pc:sldMk cId="397412603" sldId="272"/>
        </pc:sldMkLst>
        <pc:spChg chg="mod">
          <ac:chgData name="Chizoba Ohalete" userId="S::z1856424@students.niu.edu::8bb1c49e-866a-425f-8cf7-5604fbb0dceb" providerId="AD" clId="Web-{0E76C995-5951-E014-9A94-80BF55137190}" dt="2019-12-03T03:17:07.603" v="142" actId="20577"/>
          <ac:spMkLst>
            <pc:docMk/>
            <pc:sldMk cId="397412603" sldId="272"/>
            <ac:spMk id="2" creationId="{00000000-0000-0000-0000-000000000000}"/>
          </ac:spMkLst>
        </pc:spChg>
      </pc:sldChg>
      <pc:sldChg chg="modSp">
        <pc:chgData name="Chizoba Ohalete" userId="S::z1856424@students.niu.edu::8bb1c49e-866a-425f-8cf7-5604fbb0dceb" providerId="AD" clId="Web-{0E76C995-5951-E014-9A94-80BF55137190}" dt="2019-12-03T03:19:36.853" v="207" actId="1076"/>
        <pc:sldMkLst>
          <pc:docMk/>
          <pc:sldMk cId="3095788991" sldId="273"/>
        </pc:sldMkLst>
        <pc:spChg chg="mod">
          <ac:chgData name="Chizoba Ohalete" userId="S::z1856424@students.niu.edu::8bb1c49e-866a-425f-8cf7-5604fbb0dceb" providerId="AD" clId="Web-{0E76C995-5951-E014-9A94-80BF55137190}" dt="2019-12-03T03:19:36.853" v="207" actId="1076"/>
          <ac:spMkLst>
            <pc:docMk/>
            <pc:sldMk cId="3095788991" sldId="273"/>
            <ac:spMk id="2" creationId="{976B1818-8447-457B-8CC4-9DA7CD111B9E}"/>
          </ac:spMkLst>
        </pc:spChg>
      </pc:sldChg>
      <pc:sldChg chg="modSp">
        <pc:chgData name="Chizoba Ohalete" userId="S::z1856424@students.niu.edu::8bb1c49e-866a-425f-8cf7-5604fbb0dceb" providerId="AD" clId="Web-{0E76C995-5951-E014-9A94-80BF55137190}" dt="2019-12-03T03:22:31.557" v="248" actId="20577"/>
        <pc:sldMkLst>
          <pc:docMk/>
          <pc:sldMk cId="4124082728" sldId="274"/>
        </pc:sldMkLst>
        <pc:spChg chg="mod">
          <ac:chgData name="Chizoba Ohalete" userId="S::z1856424@students.niu.edu::8bb1c49e-866a-425f-8cf7-5604fbb0dceb" providerId="AD" clId="Web-{0E76C995-5951-E014-9A94-80BF55137190}" dt="2019-12-03T03:22:31.557" v="248" actId="20577"/>
          <ac:spMkLst>
            <pc:docMk/>
            <pc:sldMk cId="4124082728" sldId="274"/>
            <ac:spMk id="2" creationId="{F8F35E87-211F-437D-9BF9-21C9AC4EBB25}"/>
          </ac:spMkLst>
        </pc:spChg>
      </pc:sldChg>
      <pc:sldChg chg="modSp">
        <pc:chgData name="Chizoba Ohalete" userId="S::z1856424@students.niu.edu::8bb1c49e-866a-425f-8cf7-5604fbb0dceb" providerId="AD" clId="Web-{0E76C995-5951-E014-9A94-80BF55137190}" dt="2019-12-03T03:28:39.277" v="342" actId="20577"/>
        <pc:sldMkLst>
          <pc:docMk/>
          <pc:sldMk cId="3856719044" sldId="289"/>
        </pc:sldMkLst>
        <pc:spChg chg="mod">
          <ac:chgData name="Chizoba Ohalete" userId="S::z1856424@students.niu.edu::8bb1c49e-866a-425f-8cf7-5604fbb0dceb" providerId="AD" clId="Web-{0E76C995-5951-E014-9A94-80BF55137190}" dt="2019-12-03T03:28:39.277" v="342" actId="20577"/>
          <ac:spMkLst>
            <pc:docMk/>
            <pc:sldMk cId="3856719044" sldId="289"/>
            <ac:spMk id="2" creationId="{752DA915-E5A7-4DCE-BD52-74A09E6630E2}"/>
          </ac:spMkLst>
        </pc:spChg>
      </pc:sldChg>
      <pc:sldChg chg="modSp">
        <pc:chgData name="Chizoba Ohalete" userId="S::z1856424@students.niu.edu::8bb1c49e-866a-425f-8cf7-5604fbb0dceb" providerId="AD" clId="Web-{0E76C995-5951-E014-9A94-80BF55137190}" dt="2019-12-03T03:28:50.715" v="344" actId="20577"/>
        <pc:sldMkLst>
          <pc:docMk/>
          <pc:sldMk cId="2512458696" sldId="291"/>
        </pc:sldMkLst>
        <pc:spChg chg="mod">
          <ac:chgData name="Chizoba Ohalete" userId="S::z1856424@students.niu.edu::8bb1c49e-866a-425f-8cf7-5604fbb0dceb" providerId="AD" clId="Web-{0E76C995-5951-E014-9A94-80BF55137190}" dt="2019-12-03T03:28:50.715" v="344" actId="20577"/>
          <ac:spMkLst>
            <pc:docMk/>
            <pc:sldMk cId="2512458696" sldId="291"/>
            <ac:spMk id="2" creationId="{462EDD29-404C-4FFE-83E2-D0556291B64D}"/>
          </ac:spMkLst>
        </pc:spChg>
      </pc:sldChg>
      <pc:sldChg chg="modSp ord">
        <pc:chgData name="Chizoba Ohalete" userId="S::z1856424@students.niu.edu::8bb1c49e-866a-425f-8cf7-5604fbb0dceb" providerId="AD" clId="Web-{0E76C995-5951-E014-9A94-80BF55137190}" dt="2019-12-03T03:23:32.604" v="288" actId="20577"/>
        <pc:sldMkLst>
          <pc:docMk/>
          <pc:sldMk cId="3694187752" sldId="293"/>
        </pc:sldMkLst>
        <pc:spChg chg="mod">
          <ac:chgData name="Chizoba Ohalete" userId="S::z1856424@students.niu.edu::8bb1c49e-866a-425f-8cf7-5604fbb0dceb" providerId="AD" clId="Web-{0E76C995-5951-E014-9A94-80BF55137190}" dt="2019-12-03T03:23:32.604" v="288" actId="20577"/>
          <ac:spMkLst>
            <pc:docMk/>
            <pc:sldMk cId="3694187752" sldId="293"/>
            <ac:spMk id="2" creationId="{FD042572-12E9-4C19-BD89-E094A18EED12}"/>
          </ac:spMkLst>
        </pc:spChg>
      </pc:sldChg>
      <pc:sldChg chg="new del">
        <pc:chgData name="Chizoba Ohalete" userId="S::z1856424@students.niu.edu::8bb1c49e-866a-425f-8cf7-5604fbb0dceb" providerId="AD" clId="Web-{0E76C995-5951-E014-9A94-80BF55137190}" dt="2019-12-03T03:22:37.916" v="251"/>
        <pc:sldMkLst>
          <pc:docMk/>
          <pc:sldMk cId="726586851" sldId="294"/>
        </pc:sldMkLst>
      </pc:sldChg>
      <pc:sldChg chg="modSp new del">
        <pc:chgData name="Chizoba Ohalete" userId="S::z1856424@students.niu.edu::8bb1c49e-866a-425f-8cf7-5604fbb0dceb" providerId="AD" clId="Web-{0E76C995-5951-E014-9A94-80BF55137190}" dt="2019-12-03T03:23:22.401" v="279"/>
        <pc:sldMkLst>
          <pc:docMk/>
          <pc:sldMk cId="1504369619" sldId="294"/>
        </pc:sldMkLst>
        <pc:spChg chg="mod">
          <ac:chgData name="Chizoba Ohalete" userId="S::z1856424@students.niu.edu::8bb1c49e-866a-425f-8cf7-5604fbb0dceb" providerId="AD" clId="Web-{0E76C995-5951-E014-9A94-80BF55137190}" dt="2019-12-03T03:22:59.979" v="273" actId="20577"/>
          <ac:spMkLst>
            <pc:docMk/>
            <pc:sldMk cId="1504369619" sldId="294"/>
            <ac:spMk id="2" creationId="{8A1298B4-0B71-43D7-99D5-67BBF103BDAC}"/>
          </ac:spMkLst>
        </pc:spChg>
      </pc:sldChg>
      <pc:sldChg chg="add replId">
        <pc:chgData name="Chizoba Ohalete" userId="S::z1856424@students.niu.edu::8bb1c49e-866a-425f-8cf7-5604fbb0dceb" providerId="AD" clId="Web-{0E76C995-5951-E014-9A94-80BF55137190}" dt="2019-12-03T03:23:14.213" v="276"/>
        <pc:sldMkLst>
          <pc:docMk/>
          <pc:sldMk cId="1830369276" sldId="295"/>
        </pc:sldMkLst>
      </pc:sldChg>
      <pc:sldChg chg="modSp add ord replId">
        <pc:chgData name="Chizoba Ohalete" userId="S::z1856424@students.niu.edu::8bb1c49e-866a-425f-8cf7-5604fbb0dceb" providerId="AD" clId="Web-{0E76C995-5951-E014-9A94-80BF55137190}" dt="2019-12-03T03:32:30.590" v="355" actId="20577"/>
        <pc:sldMkLst>
          <pc:docMk/>
          <pc:sldMk cId="2922035437" sldId="296"/>
        </pc:sldMkLst>
        <pc:spChg chg="mod">
          <ac:chgData name="Chizoba Ohalete" userId="S::z1856424@students.niu.edu::8bb1c49e-866a-425f-8cf7-5604fbb0dceb" providerId="AD" clId="Web-{0E76C995-5951-E014-9A94-80BF55137190}" dt="2019-12-03T03:32:30.590" v="355" actId="20577"/>
          <ac:spMkLst>
            <pc:docMk/>
            <pc:sldMk cId="2922035437" sldId="296"/>
            <ac:spMk id="2" creationId="{FD042572-12E9-4C19-BD89-E094A18EED12}"/>
          </ac:spMkLst>
        </pc:spChg>
      </pc:sldChg>
    </pc:docChg>
  </pc:docChgLst>
  <pc:docChgLst>
    <pc:chgData name="Venkata VijayBhaskar Bommakanti" userId="S::z1869592@students.niu.edu::7f253d12-63d9-4bba-8f0d-f75645a765f1" providerId="AD" clId="Web-{DFB997FD-0783-2865-00C4-A0E507068113}"/>
    <pc:docChg chg="modSld">
      <pc:chgData name="Venkata VijayBhaskar Bommakanti" userId="S::z1869592@students.niu.edu::7f253d12-63d9-4bba-8f0d-f75645a765f1" providerId="AD" clId="Web-{DFB997FD-0783-2865-00C4-A0E507068113}" dt="2019-12-03T21:49:12.057" v="0" actId="1076"/>
      <pc:docMkLst>
        <pc:docMk/>
      </pc:docMkLst>
      <pc:sldChg chg="modSp">
        <pc:chgData name="Venkata VijayBhaskar Bommakanti" userId="S::z1869592@students.niu.edu::7f253d12-63d9-4bba-8f0d-f75645a765f1" providerId="AD" clId="Web-{DFB997FD-0783-2865-00C4-A0E507068113}" dt="2019-12-03T21:49:12.057" v="0" actId="1076"/>
        <pc:sldMkLst>
          <pc:docMk/>
          <pc:sldMk cId="4022207803" sldId="286"/>
        </pc:sldMkLst>
        <pc:picChg chg="mod">
          <ac:chgData name="Venkata VijayBhaskar Bommakanti" userId="S::z1869592@students.niu.edu::7f253d12-63d9-4bba-8f0d-f75645a765f1" providerId="AD" clId="Web-{DFB997FD-0783-2865-00C4-A0E507068113}" dt="2019-12-03T21:49:12.057" v="0" actId="1076"/>
          <ac:picMkLst>
            <pc:docMk/>
            <pc:sldMk cId="4022207803" sldId="286"/>
            <ac:picMk id="5" creationId="{5C1D21DE-4981-4CF2-A346-012EFD40BD7E}"/>
          </ac:picMkLst>
        </pc:picChg>
      </pc:sldChg>
    </pc:docChg>
  </pc:docChgLst>
  <pc:docChgLst>
    <pc:chgData name="Chizoba Ohalete" userId="S::z1856424@students.niu.edu::8bb1c49e-866a-425f-8cf7-5604fbb0dceb" providerId="AD" clId="Web-{15A0E38D-0B7C-B73B-0FFA-891EC3F49AEF}"/>
    <pc:docChg chg="modSld">
      <pc:chgData name="Chizoba Ohalete" userId="S::z1856424@students.niu.edu::8bb1c49e-866a-425f-8cf7-5604fbb0dceb" providerId="AD" clId="Web-{15A0E38D-0B7C-B73B-0FFA-891EC3F49AEF}" dt="2019-12-03T04:18:30.214" v="147" actId="20577"/>
      <pc:docMkLst>
        <pc:docMk/>
      </pc:docMkLst>
      <pc:sldChg chg="modSp">
        <pc:chgData name="Chizoba Ohalete" userId="S::z1856424@students.niu.edu::8bb1c49e-866a-425f-8cf7-5604fbb0dceb" providerId="AD" clId="Web-{15A0E38D-0B7C-B73B-0FFA-891EC3F49AEF}" dt="2019-12-03T04:06:19.424" v="107" actId="20577"/>
        <pc:sldMkLst>
          <pc:docMk/>
          <pc:sldMk cId="239249170" sldId="271"/>
        </pc:sldMkLst>
        <pc:spChg chg="mod">
          <ac:chgData name="Chizoba Ohalete" userId="S::z1856424@students.niu.edu::8bb1c49e-866a-425f-8cf7-5604fbb0dceb" providerId="AD" clId="Web-{15A0E38D-0B7C-B73B-0FFA-891EC3F49AEF}" dt="2019-12-03T04:06:19.424" v="107" actId="20577"/>
          <ac:spMkLst>
            <pc:docMk/>
            <pc:sldMk cId="239249170" sldId="271"/>
            <ac:spMk id="3" creationId="{416A7A5F-4F4D-4CC7-8480-B5EBE5D045B4}"/>
          </ac:spMkLst>
        </pc:spChg>
      </pc:sldChg>
      <pc:sldChg chg="modSp">
        <pc:chgData name="Chizoba Ohalete" userId="S::z1856424@students.niu.edu::8bb1c49e-866a-425f-8cf7-5604fbb0dceb" providerId="AD" clId="Web-{15A0E38D-0B7C-B73B-0FFA-891EC3F49AEF}" dt="2019-12-03T03:40:00.363" v="8" actId="20577"/>
        <pc:sldMkLst>
          <pc:docMk/>
          <pc:sldMk cId="3095788991" sldId="273"/>
        </pc:sldMkLst>
        <pc:spChg chg="mod">
          <ac:chgData name="Chizoba Ohalete" userId="S::z1856424@students.niu.edu::8bb1c49e-866a-425f-8cf7-5604fbb0dceb" providerId="AD" clId="Web-{15A0E38D-0B7C-B73B-0FFA-891EC3F49AEF}" dt="2019-12-03T03:40:00.363" v="8" actId="20577"/>
          <ac:spMkLst>
            <pc:docMk/>
            <pc:sldMk cId="3095788991" sldId="273"/>
            <ac:spMk id="2" creationId="{976B1818-8447-457B-8CC4-9DA7CD111B9E}"/>
          </ac:spMkLst>
        </pc:spChg>
      </pc:sldChg>
      <pc:sldChg chg="addSp delSp modSp">
        <pc:chgData name="Chizoba Ohalete" userId="S::z1856424@students.niu.edu::8bb1c49e-866a-425f-8cf7-5604fbb0dceb" providerId="AD" clId="Web-{15A0E38D-0B7C-B73B-0FFA-891EC3F49AEF}" dt="2019-12-03T04:18:30.214" v="146" actId="20577"/>
        <pc:sldMkLst>
          <pc:docMk/>
          <pc:sldMk cId="3259995765" sldId="281"/>
        </pc:sldMkLst>
        <pc:spChg chg="mod">
          <ac:chgData name="Chizoba Ohalete" userId="S::z1856424@students.niu.edu::8bb1c49e-866a-425f-8cf7-5604fbb0dceb" providerId="AD" clId="Web-{15A0E38D-0B7C-B73B-0FFA-891EC3F49AEF}" dt="2019-12-03T04:18:30.214" v="146" actId="20577"/>
          <ac:spMkLst>
            <pc:docMk/>
            <pc:sldMk cId="3259995765" sldId="281"/>
            <ac:spMk id="3" creationId="{EFF61319-67DC-46C4-9801-36C2E6FC2764}"/>
          </ac:spMkLst>
        </pc:spChg>
        <pc:spChg chg="add del mod">
          <ac:chgData name="Chizoba Ohalete" userId="S::z1856424@students.niu.edu::8bb1c49e-866a-425f-8cf7-5604fbb0dceb" providerId="AD" clId="Web-{15A0E38D-0B7C-B73B-0FFA-891EC3F49AEF}" dt="2019-12-03T03:58:59.762" v="76"/>
          <ac:spMkLst>
            <pc:docMk/>
            <pc:sldMk cId="3259995765" sldId="281"/>
            <ac:spMk id="5" creationId="{69C55BF1-CAC5-4549-AE8D-8E0AC2B70DA6}"/>
          </ac:spMkLst>
        </pc:spChg>
        <pc:picChg chg="del">
          <ac:chgData name="Chizoba Ohalete" userId="S::z1856424@students.niu.edu::8bb1c49e-866a-425f-8cf7-5604fbb0dceb" providerId="AD" clId="Web-{15A0E38D-0B7C-B73B-0FFA-891EC3F49AEF}" dt="2019-12-03T03:58:57.137" v="75"/>
          <ac:picMkLst>
            <pc:docMk/>
            <pc:sldMk cId="3259995765" sldId="281"/>
            <ac:picMk id="2" creationId="{D680E0F5-50B8-4601-BE8D-33A87DE24CF2}"/>
          </ac:picMkLst>
        </pc:picChg>
        <pc:picChg chg="add mod ord">
          <ac:chgData name="Chizoba Ohalete" userId="S::z1856424@students.niu.edu::8bb1c49e-866a-425f-8cf7-5604fbb0dceb" providerId="AD" clId="Web-{15A0E38D-0B7C-B73B-0FFA-891EC3F49AEF}" dt="2019-12-03T03:59:15.121" v="79" actId="14100"/>
          <ac:picMkLst>
            <pc:docMk/>
            <pc:sldMk cId="3259995765" sldId="281"/>
            <ac:picMk id="6" creationId="{A488CC0F-A186-4BA1-A034-445333FF637C}"/>
          </ac:picMkLst>
        </pc:picChg>
      </pc:sldChg>
      <pc:sldChg chg="modSp">
        <pc:chgData name="Chizoba Ohalete" userId="S::z1856424@students.niu.edu::8bb1c49e-866a-425f-8cf7-5604fbb0dceb" providerId="AD" clId="Web-{15A0E38D-0B7C-B73B-0FFA-891EC3F49AEF}" dt="2019-12-03T04:06:40.133" v="123" actId="20577"/>
        <pc:sldMkLst>
          <pc:docMk/>
          <pc:sldMk cId="3856719044" sldId="289"/>
        </pc:sldMkLst>
        <pc:spChg chg="mod">
          <ac:chgData name="Chizoba Ohalete" userId="S::z1856424@students.niu.edu::8bb1c49e-866a-425f-8cf7-5604fbb0dceb" providerId="AD" clId="Web-{15A0E38D-0B7C-B73B-0FFA-891EC3F49AEF}" dt="2019-12-03T04:06:40.133" v="123" actId="20577"/>
          <ac:spMkLst>
            <pc:docMk/>
            <pc:sldMk cId="3856719044" sldId="289"/>
            <ac:spMk id="2" creationId="{752DA915-E5A7-4DCE-BD52-74A09E6630E2}"/>
          </ac:spMkLst>
        </pc:spChg>
      </pc:sldChg>
      <pc:sldChg chg="modSp">
        <pc:chgData name="Chizoba Ohalete" userId="S::z1856424@students.niu.edu::8bb1c49e-866a-425f-8cf7-5604fbb0dceb" providerId="AD" clId="Web-{15A0E38D-0B7C-B73B-0FFA-891EC3F49AEF}" dt="2019-12-03T04:07:20.821" v="144" actId="20577"/>
        <pc:sldMkLst>
          <pc:docMk/>
          <pc:sldMk cId="2512458696" sldId="291"/>
        </pc:sldMkLst>
        <pc:spChg chg="mod">
          <ac:chgData name="Chizoba Ohalete" userId="S::z1856424@students.niu.edu::8bb1c49e-866a-425f-8cf7-5604fbb0dceb" providerId="AD" clId="Web-{15A0E38D-0B7C-B73B-0FFA-891EC3F49AEF}" dt="2019-12-03T04:07:20.821" v="144" actId="20577"/>
          <ac:spMkLst>
            <pc:docMk/>
            <pc:sldMk cId="2512458696" sldId="291"/>
            <ac:spMk id="2" creationId="{462EDD29-404C-4FFE-83E2-D0556291B64D}"/>
          </ac:spMkLst>
        </pc:spChg>
      </pc:sldChg>
    </pc:docChg>
  </pc:docChgLst>
  <pc:docChgLst>
    <pc:chgData name="Chizoba Ohalete" userId="S::z1856424@students.niu.edu::8bb1c49e-866a-425f-8cf7-5604fbb0dceb" providerId="AD" clId="Web-{73117306-C5D9-8820-B0AA-DDA77B58F5E7}"/>
    <pc:docChg chg="modSld">
      <pc:chgData name="Chizoba Ohalete" userId="S::z1856424@students.niu.edu::8bb1c49e-866a-425f-8cf7-5604fbb0dceb" providerId="AD" clId="Web-{73117306-C5D9-8820-B0AA-DDA77B58F5E7}" dt="2019-12-03T05:45:16.634" v="5" actId="20577"/>
      <pc:docMkLst>
        <pc:docMk/>
      </pc:docMkLst>
      <pc:sldChg chg="modSp">
        <pc:chgData name="Chizoba Ohalete" userId="S::z1856424@students.niu.edu::8bb1c49e-866a-425f-8cf7-5604fbb0dceb" providerId="AD" clId="Web-{73117306-C5D9-8820-B0AA-DDA77B58F5E7}" dt="2019-12-03T05:45:16.634" v="5" actId="20577"/>
        <pc:sldMkLst>
          <pc:docMk/>
          <pc:sldMk cId="239249170" sldId="271"/>
        </pc:sldMkLst>
        <pc:spChg chg="mod">
          <ac:chgData name="Chizoba Ohalete" userId="S::z1856424@students.niu.edu::8bb1c49e-866a-425f-8cf7-5604fbb0dceb" providerId="AD" clId="Web-{73117306-C5D9-8820-B0AA-DDA77B58F5E7}" dt="2019-12-03T05:45:16.634" v="5" actId="20577"/>
          <ac:spMkLst>
            <pc:docMk/>
            <pc:sldMk cId="239249170" sldId="271"/>
            <ac:spMk id="2" creationId="{00000000-0000-0000-0000-000000000000}"/>
          </ac:spMkLst>
        </pc:spChg>
      </pc:sldChg>
    </pc:docChg>
  </pc:docChgLst>
  <pc:docChgLst>
    <pc:chgData name="Yasaswani Gandi" userId="S::z1852719@students.niu.edu::8977895b-1359-474a-866f-4e99127676b9" providerId="AD" clId="Web-{D19AC577-1496-BB60-61A5-DC02EBAD7900}"/>
    <pc:docChg chg="modSld">
      <pc:chgData name="Yasaswani Gandi" userId="S::z1852719@students.niu.edu::8977895b-1359-474a-866f-4e99127676b9" providerId="AD" clId="Web-{D19AC577-1496-BB60-61A5-DC02EBAD7900}" dt="2019-12-03T19:20:23.964" v="1" actId="14100"/>
      <pc:docMkLst>
        <pc:docMk/>
      </pc:docMkLst>
      <pc:sldChg chg="modSp">
        <pc:chgData name="Yasaswani Gandi" userId="S::z1852719@students.niu.edu::8977895b-1359-474a-866f-4e99127676b9" providerId="AD" clId="Web-{D19AC577-1496-BB60-61A5-DC02EBAD7900}" dt="2019-12-03T19:20:23.964" v="1" actId="14100"/>
        <pc:sldMkLst>
          <pc:docMk/>
          <pc:sldMk cId="3259995765" sldId="281"/>
        </pc:sldMkLst>
        <pc:picChg chg="mod">
          <ac:chgData name="Yasaswani Gandi" userId="S::z1852719@students.niu.edu::8977895b-1359-474a-866f-4e99127676b9" providerId="AD" clId="Web-{D19AC577-1496-BB60-61A5-DC02EBAD7900}" dt="2019-12-03T19:20:23.964" v="1" actId="14100"/>
          <ac:picMkLst>
            <pc:docMk/>
            <pc:sldMk cId="3259995765" sldId="281"/>
            <ac:picMk id="6" creationId="{A488CC0F-A186-4BA1-A034-445333FF637C}"/>
          </ac:picMkLst>
        </pc:picChg>
      </pc:sldChg>
    </pc:docChg>
  </pc:docChgLst>
  <pc:docChgLst>
    <pc:chgData name="Yasaswani Gandi" userId="S::z1852719@students.niu.edu::8977895b-1359-474a-866f-4e99127676b9" providerId="AD" clId="Web-{46C21BBC-72A0-F1B1-A039-1AE65A841670}"/>
    <pc:docChg chg="modSld">
      <pc:chgData name="Yasaswani Gandi" userId="S::z1852719@students.niu.edu::8977895b-1359-474a-866f-4e99127676b9" providerId="AD" clId="Web-{46C21BBC-72A0-F1B1-A039-1AE65A841670}" dt="2019-12-03T03:39:21.889" v="153" actId="20577"/>
      <pc:docMkLst>
        <pc:docMk/>
      </pc:docMkLst>
      <pc:sldChg chg="modSp">
        <pc:chgData name="Yasaswani Gandi" userId="S::z1852719@students.niu.edu::8977895b-1359-474a-866f-4e99127676b9" providerId="AD" clId="Web-{46C21BBC-72A0-F1B1-A039-1AE65A841670}" dt="2019-12-03T03:39:18.655" v="151" actId="20577"/>
        <pc:sldMkLst>
          <pc:docMk/>
          <pc:sldMk cId="3095788991" sldId="273"/>
        </pc:sldMkLst>
        <pc:spChg chg="mod">
          <ac:chgData name="Yasaswani Gandi" userId="S::z1852719@students.niu.edu::8977895b-1359-474a-866f-4e99127676b9" providerId="AD" clId="Web-{46C21BBC-72A0-F1B1-A039-1AE65A841670}" dt="2019-12-03T03:39:18.655" v="151" actId="20577"/>
          <ac:spMkLst>
            <pc:docMk/>
            <pc:sldMk cId="3095788991" sldId="273"/>
            <ac:spMk id="2" creationId="{976B1818-8447-457B-8CC4-9DA7CD111B9E}"/>
          </ac:spMkLst>
        </pc:spChg>
      </pc:sldChg>
      <pc:sldChg chg="modSp">
        <pc:chgData name="Yasaswani Gandi" userId="S::z1852719@students.niu.edu::8977895b-1359-474a-866f-4e99127676b9" providerId="AD" clId="Web-{46C21BBC-72A0-F1B1-A039-1AE65A841670}" dt="2019-12-03T03:31:58.441" v="27" actId="20577"/>
        <pc:sldMkLst>
          <pc:docMk/>
          <pc:sldMk cId="3694187752" sldId="293"/>
        </pc:sldMkLst>
        <pc:spChg chg="mod">
          <ac:chgData name="Yasaswani Gandi" userId="S::z1852719@students.niu.edu::8977895b-1359-474a-866f-4e99127676b9" providerId="AD" clId="Web-{46C21BBC-72A0-F1B1-A039-1AE65A841670}" dt="2019-12-03T03:31:58.441" v="27" actId="20577"/>
          <ac:spMkLst>
            <pc:docMk/>
            <pc:sldMk cId="3694187752" sldId="293"/>
            <ac:spMk id="2" creationId="{FD042572-12E9-4C19-BD89-E094A18EED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System admin- database management</a:t>
            </a:r>
          </a:p>
          <a:p>
            <a:r>
              <a:rPr lang="en-IN"/>
              <a:t>                          website maintenance</a:t>
            </a:r>
          </a:p>
          <a:p>
            <a:r>
              <a:rPr lang="en-IN"/>
              <a:t>                          handles a job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F22EF-CF13-4EA3-BA93-BBE40C1538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2"/>
          <a:stretch/>
        </p:blipFill>
        <p:spPr>
          <a:xfrm>
            <a:off x="2922055" y="289525"/>
            <a:ext cx="3299890" cy="26822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81998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obs.niu.edu/ServiceAreas/StudentEmployment/JobSearch.cf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848600" cy="9906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OMIS 651 PROJECT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/>
                <a:cs typeface="Times New Roman"/>
              </a:rPr>
              <a:t>NIU STUDENT EMPLOYMENT WEBSITE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A7A5F-4F4D-4CC7-8480-B5EBE5D0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73997"/>
            <a:ext cx="6858000" cy="17651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Team Members:</a:t>
            </a:r>
          </a:p>
          <a:p>
            <a:pPr algn="l"/>
            <a:r>
              <a:rPr lang="en-US" sz="2000" b="0" dirty="0" err="1">
                <a:solidFill>
                  <a:schemeClr val="tx1"/>
                </a:solidFill>
                <a:latin typeface="Times New Roman"/>
                <a:cs typeface="Times New Roman"/>
              </a:rPr>
              <a:t>Yasaswani</a:t>
            </a:r>
            <a:r>
              <a:rPr lang="en-US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/>
                <a:cs typeface="Times New Roman"/>
              </a:rPr>
              <a:t>Gandi</a:t>
            </a:r>
            <a:r>
              <a:rPr lang="en-US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(Z1852719) </a:t>
            </a:r>
            <a:endParaRPr lang="en-I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Chaitanya Swaroop </a:t>
            </a:r>
            <a:r>
              <a:rPr lang="en-IN" sz="2000" b="0" dirty="0" err="1">
                <a:solidFill>
                  <a:schemeClr val="tx1"/>
                </a:solidFill>
                <a:latin typeface="Times New Roman"/>
                <a:cs typeface="Times New Roman"/>
              </a:rPr>
              <a:t>Pokuri</a:t>
            </a:r>
            <a:r>
              <a:rPr lang="en-IN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 (Z1853880) </a:t>
            </a:r>
            <a:endParaRPr lang="en-I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Venkata Vijay Bhaskar </a:t>
            </a:r>
            <a:r>
              <a:rPr lang="en-IN" sz="2000" b="0" dirty="0" err="1">
                <a:solidFill>
                  <a:schemeClr val="tx1"/>
                </a:solidFill>
                <a:latin typeface="Times New Roman"/>
                <a:cs typeface="Times New Roman"/>
              </a:rPr>
              <a:t>Bommakanti</a:t>
            </a:r>
            <a:r>
              <a:rPr lang="en-IN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 (Z1869592) </a:t>
            </a:r>
            <a:endParaRPr lang="en-I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dirty="0" err="1">
                <a:solidFill>
                  <a:schemeClr val="tx1"/>
                </a:solidFill>
                <a:latin typeface="Times New Roman"/>
                <a:cs typeface="Times New Roman"/>
              </a:rPr>
              <a:t>Chizoba</a:t>
            </a:r>
            <a:r>
              <a:rPr lang="en-US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Times New Roman"/>
                <a:cs typeface="Times New Roman"/>
              </a:rPr>
              <a:t>Ohalete</a:t>
            </a:r>
            <a:r>
              <a:rPr lang="en-US" sz="2000" b="0" dirty="0">
                <a:solidFill>
                  <a:schemeClr val="tx1"/>
                </a:solidFill>
                <a:latin typeface="Times New Roman"/>
                <a:cs typeface="Times New Roman"/>
              </a:rPr>
              <a:t> (Z1856424)</a:t>
            </a:r>
            <a:endParaRPr lang="en-IN" sz="2000" b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1A6CA4-455E-489C-A690-C4702383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5814E5B-41A1-48A0-A0A2-CC59176E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2247" y="1219201"/>
            <a:ext cx="5690230" cy="49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ABED76-293D-4752-9F01-2124D421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C8602F-980A-4DB8-9D45-77EA7E14B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32743"/>
            <a:ext cx="7391400" cy="47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F61319-67DC-46C4-9801-36C2E6FC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latin typeface="Times New Roman"/>
                <a:cs typeface="Times New Roman"/>
              </a:rPr>
              <a:t>Sequence Diagram – Search using filter 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488CC0F-A186-4BA1-A034-445333FF6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08" y="1371600"/>
            <a:ext cx="7792505" cy="4865464"/>
          </a:xfrm>
        </p:spPr>
      </p:pic>
    </p:spTree>
    <p:extLst>
      <p:ext uri="{BB962C8B-B14F-4D97-AF65-F5344CB8AC3E}">
        <p14:creationId xmlns:p14="http://schemas.microsoft.com/office/powerpoint/2010/main" val="325999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B4DD1-92B6-447F-8977-71035D7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– Student Class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77FB9E5-EB73-404B-89BD-F90BB7778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997" y="1373895"/>
            <a:ext cx="5881247" cy="47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2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42572-12E9-4C19-BD89-E094A18E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>
                <a:latin typeface="Times New Roman"/>
                <a:cs typeface="Times New Roman"/>
              </a:rPr>
              <a:t>USER INTERFACES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3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D57D5-9391-4128-A5E5-5AD823AD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– Applying for a job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1AD12-8F21-4D6B-8D45-92E5D5FCAE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95400"/>
            <a:ext cx="5257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7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D21DE-4981-4CF2-A346-012EFD40BD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2156730"/>
            <a:ext cx="4191000" cy="312847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8E555A-50C6-42AC-836D-8EBBF4F31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43591"/>
            <a:ext cx="4267200" cy="3128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20652A-F957-4685-A300-4934C446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– Upload documents</a:t>
            </a:r>
          </a:p>
        </p:txBody>
      </p:sp>
    </p:spTree>
    <p:extLst>
      <p:ext uri="{BB962C8B-B14F-4D97-AF65-F5344CB8AC3E}">
        <p14:creationId xmlns:p14="http://schemas.microsoft.com/office/powerpoint/2010/main" val="402220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C45E6D-2FC5-4F1F-9278-821C8970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– Update Scheduling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748099-6DE0-448C-9485-9DC1AB6765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3400" y="1981201"/>
            <a:ext cx="4724400" cy="278118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15A11-B5A9-495B-B75F-2A1F8C979A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200" y="1981201"/>
            <a:ext cx="4267200" cy="27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0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2DA915-E5A7-4DCE-BD52-74A09E66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Custom in-house development</a:t>
            </a:r>
            <a:endParaRPr lang="en-IN" sz="24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Business Strategy </a:t>
            </a:r>
          </a:p>
          <a:p>
            <a:r>
              <a:rPr lang="en-IN" sz="2400" dirty="0">
                <a:latin typeface="Times New Roman"/>
                <a:cs typeface="Times New Roman"/>
              </a:rPr>
              <a:t>Data privacy </a:t>
            </a:r>
          </a:p>
          <a:p>
            <a:r>
              <a:rPr lang="en-IN" sz="2400" dirty="0">
                <a:latin typeface="Times New Roman"/>
                <a:cs typeface="Times New Roman"/>
              </a:rPr>
              <a:t>Faster Communication</a:t>
            </a:r>
          </a:p>
          <a:p>
            <a:r>
              <a:rPr lang="en-IN" sz="2400" dirty="0">
                <a:latin typeface="Times New Roman"/>
                <a:cs typeface="Times New Roman"/>
              </a:rPr>
              <a:t>Cost and time management 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C8642-7096-45A3-BB94-8CB81BDE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System Acquisition Strategy</a:t>
            </a:r>
            <a:r>
              <a:rPr lang="en-IN" b="0"/>
              <a:t>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1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EDD29-404C-4FFE-83E2-D0556291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b="1">
                <a:latin typeface="Times New Roman"/>
                <a:cs typeface="Times New Roman"/>
              </a:rPr>
              <a:t>Conversion Style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/>
                <a:cs typeface="Times New Roman"/>
              </a:rPr>
              <a:t>Direct</a:t>
            </a:r>
          </a:p>
          <a:p>
            <a:pPr marL="1168400" indent="-366395">
              <a:buFont typeface="+mj-lt"/>
              <a:buAutoNum type="arabicPeriod"/>
            </a:pPr>
            <a:r>
              <a:rPr lang="en-IN" sz="2400">
                <a:latin typeface="Times New Roman"/>
                <a:cs typeface="Times New Roman"/>
              </a:rPr>
              <a:t>Low cost</a:t>
            </a:r>
          </a:p>
          <a:p>
            <a:pPr marL="1168400" indent="-366395">
              <a:buFont typeface="+mj-lt"/>
              <a:buAutoNum type="arabicPeriod"/>
            </a:pPr>
            <a:r>
              <a:rPr lang="en-IN" sz="2400">
                <a:latin typeface="Times New Roman"/>
                <a:cs typeface="Times New Roman"/>
              </a:rPr>
              <a:t>Short time to migrate</a:t>
            </a:r>
          </a:p>
          <a:p>
            <a:pPr marL="0" indent="0">
              <a:buNone/>
            </a:pPr>
            <a:r>
              <a:rPr lang="en-IN" sz="2400" b="1">
                <a:latin typeface="Times New Roman"/>
                <a:cs typeface="Times New Roman"/>
              </a:rPr>
              <a:t>Conversion Modules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/>
                <a:cs typeface="Times New Roman"/>
              </a:rPr>
              <a:t>Modular approach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8400" indent="-366395">
              <a:buAutoNum type="arabicPeriod"/>
            </a:pPr>
            <a:r>
              <a:rPr lang="en-IN" sz="2400">
                <a:latin typeface="Times New Roman"/>
                <a:cs typeface="Times New Roman"/>
              </a:rPr>
              <a:t>One at a time</a:t>
            </a:r>
          </a:p>
          <a:p>
            <a:pPr marL="1168400" indent="-366395">
              <a:buAutoNum type="arabicPeriod"/>
            </a:pPr>
            <a:r>
              <a:rPr lang="en-IN" sz="2400">
                <a:latin typeface="Times New Roman"/>
                <a:cs typeface="Times New Roman"/>
              </a:rPr>
              <a:t>Low risk 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38798-1DF2-43D5-A852-B4EE5B59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Strategy</a:t>
            </a:r>
          </a:p>
        </p:txBody>
      </p:sp>
    </p:spTree>
    <p:extLst>
      <p:ext uri="{BB962C8B-B14F-4D97-AF65-F5344CB8AC3E}">
        <p14:creationId xmlns:p14="http://schemas.microsoft.com/office/powerpoint/2010/main" val="251245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Introduction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Current System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Use Cases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UML Diagrams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User Interfaces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/>
                <a:cs typeface="Times New Roman"/>
              </a:rPr>
              <a:t>System Acquisition Strategy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/>
                <a:cs typeface="Times New Roman"/>
              </a:rPr>
              <a:t>Transition Strategy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Test Plan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69CFF4-D258-4B24-ABBA-6388C91D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019DD0-AE9D-4CA7-8DF3-9D9BE26E5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770" y="1217647"/>
            <a:ext cx="5108699" cy="504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5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538787-EE64-4441-A0B3-908DCC26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510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B1818-8447-457B-8CC4-9DA7CD11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1633"/>
            <a:ext cx="7848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b="1">
                <a:latin typeface="Times New Roman"/>
                <a:cs typeface="Times New Roman"/>
              </a:rPr>
              <a:t> NIU Student employment portal </a:t>
            </a:r>
            <a:endParaRPr lang="en-US" b="1"/>
          </a:p>
          <a:p>
            <a:pPr marL="0" indent="0" algn="just">
              <a:buNone/>
            </a:pPr>
            <a:endParaRPr lang="en-IN" b="1">
              <a:latin typeface="Times New Roman"/>
              <a:cs typeface="Times New Roman"/>
            </a:endParaRPr>
          </a:p>
          <a:p>
            <a:pPr algn="just"/>
            <a:r>
              <a:rPr lang="en-IN" sz="2400">
                <a:latin typeface="Times New Roman"/>
                <a:cs typeface="Times New Roman"/>
              </a:rPr>
              <a:t>Provides variety of job opportunities for on-campus employment. </a:t>
            </a:r>
            <a:endParaRPr lang="en-IN"/>
          </a:p>
          <a:p>
            <a:pPr algn="just"/>
            <a:endParaRPr lang="en-IN" sz="2400">
              <a:latin typeface="Times New Roman"/>
              <a:cs typeface="Times New Roman"/>
            </a:endParaRPr>
          </a:p>
          <a:p>
            <a:r>
              <a:rPr lang="en-IN" sz="2400">
                <a:latin typeface="Times New Roman"/>
                <a:cs typeface="Times New Roman"/>
              </a:rPr>
              <a:t>Accessed through </a:t>
            </a:r>
            <a:r>
              <a:rPr lang="en-IN" sz="2400">
                <a:latin typeface="Times New Roman"/>
                <a:cs typeface="Times New Roman"/>
                <a:hlinkClick r:id="rId2"/>
              </a:rPr>
              <a:t>https://jobs.niu.edu/ServiceAreas/StudentEmployment/JobSearch.cfm</a:t>
            </a:r>
            <a:endParaRPr lang="en-IN" sz="2400">
              <a:latin typeface="Times New Roman"/>
              <a:cs typeface="Times New Roman"/>
            </a:endParaRPr>
          </a:p>
          <a:p>
            <a:endParaRPr lang="en-IN" sz="2400">
              <a:latin typeface="Times New Roman"/>
              <a:cs typeface="Arial"/>
            </a:endParaRPr>
          </a:p>
          <a:p>
            <a:endParaRPr lang="en-IN" sz="2400">
              <a:latin typeface="Times New Roman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01E336-BEA9-4B17-B0D9-0FDAF6DA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9578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35E87-211F-437D-9BF9-21C9AC4E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1633"/>
            <a:ext cx="7848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b="1">
                <a:latin typeface="Times New Roman"/>
                <a:cs typeface="Times New Roman"/>
              </a:rPr>
              <a:t>CHALLENGES</a:t>
            </a:r>
          </a:p>
          <a:p>
            <a:pPr marL="0" indent="0">
              <a:buNone/>
            </a:pPr>
            <a:endParaRPr lang="en-IN" sz="2400" b="1">
              <a:latin typeface="Times New Roman"/>
              <a:cs typeface="Times New Roman"/>
            </a:endParaRPr>
          </a:p>
          <a:p>
            <a:r>
              <a:rPr lang="en-IN" sz="2400">
                <a:latin typeface="Times New Roman"/>
                <a:cs typeface="Times New Roman"/>
              </a:rPr>
              <a:t>No student consent before applying for a job.</a:t>
            </a:r>
          </a:p>
          <a:p>
            <a:r>
              <a:rPr lang="en-IN" sz="2400">
                <a:latin typeface="Times New Roman"/>
                <a:cs typeface="Times New Roman"/>
              </a:rPr>
              <a:t>Duplication of application.</a:t>
            </a:r>
          </a:p>
          <a:p>
            <a:r>
              <a:rPr lang="en-IN" sz="2400">
                <a:latin typeface="Times New Roman"/>
                <a:cs typeface="Times New Roman"/>
              </a:rPr>
              <a:t>No option to upload documents.</a:t>
            </a:r>
          </a:p>
          <a:p>
            <a:r>
              <a:rPr lang="en-IN" sz="2400">
                <a:latin typeface="Times New Roman"/>
                <a:cs typeface="Times New Roman"/>
              </a:rPr>
              <a:t>Tedious process to update student’s schedule.</a:t>
            </a:r>
          </a:p>
          <a:p>
            <a:r>
              <a:rPr lang="en-IN" sz="2400">
                <a:latin typeface="Times New Roman"/>
                <a:cs typeface="Times New Roman"/>
              </a:rPr>
              <a:t>No option to filter the jobs.</a:t>
            </a:r>
          </a:p>
          <a:p>
            <a:endParaRPr lang="en-IN" sz="2400"/>
          </a:p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5B17-A3F2-49B7-B930-45213878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</a:t>
            </a:r>
          </a:p>
        </p:txBody>
      </p:sp>
    </p:spTree>
    <p:extLst>
      <p:ext uri="{BB962C8B-B14F-4D97-AF65-F5344CB8AC3E}">
        <p14:creationId xmlns:p14="http://schemas.microsoft.com/office/powerpoint/2010/main" val="412408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42572-12E9-4C19-BD89-E094A18E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>
                <a:latin typeface="Times New Roman"/>
                <a:cs typeface="Times New Roman"/>
              </a:rPr>
              <a:t>USE CASES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8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BFDC6-0409-4C20-B255-C4E1443B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412" y="1371600"/>
            <a:ext cx="3650176" cy="4648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3CF0A1-A98C-4D97-8B65-BCBB437D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 CASE – Apply for a new job</a:t>
            </a:r>
          </a:p>
        </p:txBody>
      </p:sp>
    </p:spTree>
    <p:extLst>
      <p:ext uri="{BB962C8B-B14F-4D97-AF65-F5344CB8AC3E}">
        <p14:creationId xmlns:p14="http://schemas.microsoft.com/office/powerpoint/2010/main" val="31647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F580C3-2ABF-4737-A4A2-DEFFFB0D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</p:spPr>
        <p:txBody>
          <a:bodyPr>
            <a:noAutofit/>
          </a:bodyPr>
          <a:lstStyle/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– Upload documents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DE261B-9AFF-442F-9D4D-90AA4AFBC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514" y="1233603"/>
            <a:ext cx="4316059" cy="50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DECBF-F8DF-45F8-A02F-EE328436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782" y="1306152"/>
            <a:ext cx="4700818" cy="478984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25D89D-71CA-4678-B06E-6EA08EB7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 CASE – Search with filter</a:t>
            </a:r>
          </a:p>
        </p:txBody>
      </p:sp>
    </p:spTree>
    <p:extLst>
      <p:ext uri="{BB962C8B-B14F-4D97-AF65-F5344CB8AC3E}">
        <p14:creationId xmlns:p14="http://schemas.microsoft.com/office/powerpoint/2010/main" val="243273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42572-12E9-4C19-BD89-E094A18E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18303692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FFFAD8C2F134CADD5ED9EEB20B18B" ma:contentTypeVersion="6" ma:contentTypeDescription="Create a new document." ma:contentTypeScope="" ma:versionID="fbe24f39a3408dc8b8c79cc5988c3825">
  <xsd:schema xmlns:xsd="http://www.w3.org/2001/XMLSchema" xmlns:xs="http://www.w3.org/2001/XMLSchema" xmlns:p="http://schemas.microsoft.com/office/2006/metadata/properties" xmlns:ns2="bfcde3e0-06f8-426e-8d63-7834f69c02bc" targetNamespace="http://schemas.microsoft.com/office/2006/metadata/properties" ma:root="true" ma:fieldsID="19f8f326a04e6a587b920fdf21dd599e" ns2:_="">
    <xsd:import namespace="bfcde3e0-06f8-426e-8d63-7834f69c02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de3e0-06f8-426e-8d63-7834f69c02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B9C2A4-460D-431C-B71E-8594986650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7290C9-4197-4F75-83C0-E46DA8948B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A82F36-F196-41DF-B492-2AD1A26ED5B8}">
  <ds:schemaRefs>
    <ds:schemaRef ds:uri="bfcde3e0-06f8-426e-8d63-7834f69c02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170</Words>
  <Application>Microsoft Office PowerPoint</Application>
  <PresentationFormat>On-screen Show (4:3)</PresentationFormat>
  <Paragraphs>72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OMIS 651 PROJECT NIU STUDENT EMPLOYMENT WEBSITE</vt:lpstr>
      <vt:lpstr>CONTENTS</vt:lpstr>
      <vt:lpstr>INTRODUCTION</vt:lpstr>
      <vt:lpstr>CURRENT SYSTEM </vt:lpstr>
      <vt:lpstr>PowerPoint Presentation</vt:lpstr>
      <vt:lpstr>USE CASE – Apply for a new job</vt:lpstr>
      <vt:lpstr>USE CASE – Upload documents</vt:lpstr>
      <vt:lpstr>USE CASE – Search with filter</vt:lpstr>
      <vt:lpstr>PowerPoint Presentation</vt:lpstr>
      <vt:lpstr> Use Case Diagram</vt:lpstr>
      <vt:lpstr>Class Diagram</vt:lpstr>
      <vt:lpstr>Sequence Diagram – Search using filter </vt:lpstr>
      <vt:lpstr>State Machine – Student Class</vt:lpstr>
      <vt:lpstr>PowerPoint Presentation</vt:lpstr>
      <vt:lpstr>User Interface – Applying for a job</vt:lpstr>
      <vt:lpstr>User Interface – Upload documents</vt:lpstr>
      <vt:lpstr>User Interface – Update Scheduling</vt:lpstr>
      <vt:lpstr>System Acquisition Strategy </vt:lpstr>
      <vt:lpstr>Transition Strategy</vt:lpstr>
      <vt:lpstr>Test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Chaitanya Swaroop Pokuri</cp:lastModifiedBy>
  <cp:revision>20</cp:revision>
  <dcterms:created xsi:type="dcterms:W3CDTF">2010-05-18T23:17:18Z</dcterms:created>
  <dcterms:modified xsi:type="dcterms:W3CDTF">2019-12-03T21:49:12Z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0x01010023FFFFAD8C2F134CADD5ED9EEB20B18B</vt:lpwstr>
  </property>
</Properties>
</file>