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4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34C2C-FA5E-4547-9AA2-45450BC32559}" v="1" dt="2018-09-23T08:08:42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brahman.com/java-8/functional-interfaces-java-8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brahman.com/java-8/default-methods-in-java-8-with-exampl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Java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KEY FEATURES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9C0-F2F5-4B6A-B4AD-BDB634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Streams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6608-FB68-4EDE-849F-94683FBE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Stream represents a sequence of elements and supports different kind of operations to perform computations upon those element.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Stream operations are either intermediate or terminal. 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Lists and Sets support new methods </a:t>
            </a:r>
            <a:r>
              <a:rPr lang="en-US" b="1">
                <a:cs typeface="Calibri"/>
              </a:rPr>
              <a:t>stream()</a:t>
            </a:r>
            <a:r>
              <a:rPr lang="en-US">
                <a:cs typeface="Calibri"/>
              </a:rPr>
              <a:t> and </a:t>
            </a:r>
            <a:r>
              <a:rPr lang="en-US" b="1">
                <a:cs typeface="Calibri"/>
              </a:rPr>
              <a:t>parallelStream() </a:t>
            </a:r>
            <a:r>
              <a:rPr lang="en-US">
                <a:cs typeface="Calibri"/>
              </a:rPr>
              <a:t>to either create a sequential or a parallel stream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Special kinds of streams for working with the primitive data types int, long and double.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Order of operation in important.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88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9C0-F2F5-4B6A-B4AD-BDB634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6608-FB68-4EDE-849F-94683FBE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cs typeface="Calibri"/>
              </a:rPr>
              <a:t>                           </a:t>
            </a:r>
          </a:p>
          <a:p>
            <a:pPr marL="0" indent="0">
              <a:buNone/>
            </a:pPr>
            <a:r>
              <a:rPr lang="en-US" sz="4000" dirty="0">
                <a:cs typeface="Calibri"/>
              </a:rPr>
              <a:t>             </a:t>
            </a:r>
          </a:p>
          <a:p>
            <a:pPr marL="0" indent="0">
              <a:buNone/>
            </a:pPr>
            <a:r>
              <a:rPr lang="en-US" sz="4000">
                <a:cs typeface="Calibri"/>
              </a:rPr>
              <a:t>                                THANK YOU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1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9C0-F2F5-4B6A-B4AD-BDB634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6608-FB68-4EDE-849F-94683FBE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Lambda Expressions</a:t>
            </a:r>
          </a:p>
          <a:p>
            <a:r>
              <a:rPr lang="en-US">
                <a:cs typeface="Calibri"/>
              </a:rPr>
              <a:t>Functional Interfaces</a:t>
            </a:r>
          </a:p>
          <a:p>
            <a:r>
              <a:rPr lang="en-US">
                <a:cs typeface="Calibri"/>
              </a:rPr>
              <a:t>Predicate</a:t>
            </a:r>
          </a:p>
          <a:p>
            <a:r>
              <a:rPr lang="en-US">
                <a:cs typeface="Calibri"/>
              </a:rPr>
              <a:t>Consumers</a:t>
            </a:r>
          </a:p>
          <a:p>
            <a:r>
              <a:rPr lang="en-US">
                <a:cs typeface="Calibri"/>
              </a:rPr>
              <a:t>Suppliers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Method References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Streams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776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9C0-F2F5-4B6A-B4AD-BDB634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Lambda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6608-FB68-4EDE-849F-94683FBE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Simply an anonymous function</a:t>
            </a:r>
          </a:p>
          <a:p>
            <a:r>
              <a:rPr lang="en-US" dirty="0">
                <a:cs typeface="Calibri"/>
              </a:rPr>
              <a:t>No name</a:t>
            </a:r>
          </a:p>
          <a:p>
            <a:r>
              <a:rPr lang="en-US" dirty="0">
                <a:cs typeface="Calibri"/>
              </a:rPr>
              <a:t>No return type</a:t>
            </a:r>
          </a:p>
          <a:p>
            <a:r>
              <a:rPr lang="en-US" dirty="0">
                <a:cs typeface="Calibri"/>
              </a:rPr>
              <a:t>No modifier</a:t>
            </a:r>
          </a:p>
          <a:p>
            <a:r>
              <a:rPr lang="en-US">
                <a:cs typeface="Calibri"/>
              </a:rPr>
              <a:t>A lambda consists of a list of parameters, a body, a return type and a list of exceptions which can be thrown.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An instance of a lambda can be assigned to any functional interface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  <a:hlinkClick r:id="rId2"/>
              </a:rPr>
              <a:t> </a:t>
            </a:r>
            <a:r>
              <a:rPr lang="en-US">
                <a:cs typeface="Calibri"/>
              </a:rPr>
              <a:t>whose single abstract method’s definition matches the definition of the lambda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50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9C0-F2F5-4B6A-B4AD-BDB634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Functional </a:t>
            </a:r>
            <a:r>
              <a:rPr lang="en-US">
                <a:cs typeface="Calibri Light"/>
              </a:rPr>
              <a:t>Interfaces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6608-FB68-4EDE-849F-94683FBE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 interface with exactly one abstract method becomes Functional Interface.</a:t>
            </a:r>
          </a:p>
          <a:p>
            <a:r>
              <a:rPr lang="en-US">
                <a:cs typeface="Calibri"/>
              </a:rPr>
              <a:t>Any number of default or static methods.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SAM -&gt; Single Abstract Method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Lambda Expressions are used to instantiate functional interfaces.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@FunctionalInterface annotation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If a parent interface is a Functional Inteface, automatically child becomes FI, if you are not defining any new abstract methods.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563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9C0-F2F5-4B6A-B4AD-BDB634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Predicate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6608-FB68-4EDE-849F-94683FBE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Pre defined Functional Interface.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Used as an assignment target in lambda expressions and functional interfaces.</a:t>
            </a:r>
          </a:p>
          <a:p>
            <a:r>
              <a:rPr lang="en-US">
                <a:cs typeface="Calibri"/>
              </a:rPr>
              <a:t>Used for conditional checks.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Only Functional method is </a:t>
            </a:r>
            <a:r>
              <a:rPr lang="en-US" b="1">
                <a:cs typeface="Calibri"/>
              </a:rPr>
              <a:t>test()</a:t>
            </a:r>
          </a:p>
          <a:p>
            <a:r>
              <a:rPr lang="en-US">
                <a:cs typeface="Calibri"/>
              </a:rPr>
              <a:t>Default method and(), or(), negate()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Static method isEqual()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Predicate chaining.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15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9C0-F2F5-4B6A-B4AD-BDB634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6608-FB68-4EDE-849F-94683FBE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olas"/>
                <a:cs typeface="Calibri"/>
              </a:rPr>
              <a:t>Function&lt;T, R&gt;</a:t>
            </a:r>
            <a:r>
              <a:rPr lang="en-US">
                <a:cs typeface="Calibri"/>
              </a:rPr>
              <a:t> is an in-built functional interface introduced in Java 8 in the </a:t>
            </a:r>
            <a:r>
              <a:rPr lang="en-US">
                <a:latin typeface="Consolas"/>
                <a:cs typeface="Calibri"/>
              </a:rPr>
              <a:t>java.util.function</a:t>
            </a:r>
            <a:r>
              <a:rPr lang="en-US">
                <a:cs typeface="Calibri"/>
              </a:rPr>
              <a:t> package. 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Method</a:t>
            </a:r>
            <a:r>
              <a:rPr lang="en-US">
                <a:latin typeface="Consolas"/>
                <a:cs typeface="Calibri"/>
              </a:rPr>
              <a:t> apply()</a:t>
            </a:r>
            <a:r>
              <a:rPr lang="en-US">
                <a:cs typeface="Calibri"/>
              </a:rPr>
              <a:t> is the primary abstract functional method of </a:t>
            </a:r>
            <a:r>
              <a:rPr lang="en-US">
                <a:latin typeface="Consolas"/>
                <a:cs typeface="Calibri"/>
              </a:rPr>
              <a:t>Function</a:t>
            </a:r>
            <a:r>
              <a:rPr lang="en-US">
                <a:cs typeface="Calibri"/>
              </a:rPr>
              <a:t> interface</a:t>
            </a:r>
            <a:endParaRPr lang="en-US"/>
          </a:p>
          <a:p>
            <a:r>
              <a:rPr lang="en-US">
                <a:cs typeface="Calibri"/>
              </a:rPr>
              <a:t>Default method </a:t>
            </a:r>
            <a:r>
              <a:rPr lang="en-US">
                <a:latin typeface="Consolas"/>
                <a:cs typeface="Calibri"/>
              </a:rPr>
              <a:t>compose()</a:t>
            </a:r>
          </a:p>
          <a:p>
            <a:r>
              <a:rPr lang="en-US">
                <a:cs typeface="Calibri"/>
              </a:rPr>
              <a:t>Default method andThen()</a:t>
            </a:r>
          </a:p>
          <a:p>
            <a:r>
              <a:rPr lang="en-US">
                <a:cs typeface="Calibri"/>
              </a:rPr>
              <a:t>Static method identity()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Function chaining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136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9C0-F2F5-4B6A-B4AD-BDB634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Consumers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6608-FB68-4EDE-849F-94683FBE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olas"/>
                <a:cs typeface="Calibri"/>
              </a:rPr>
              <a:t>Consumer&lt;T&gt;</a:t>
            </a:r>
            <a:r>
              <a:rPr lang="en-US">
                <a:cs typeface="Calibri"/>
              </a:rPr>
              <a:t> is an in-built functional interface introduced in Java 8 in the </a:t>
            </a:r>
            <a:r>
              <a:rPr lang="en-US">
                <a:latin typeface="Consolas"/>
                <a:cs typeface="Calibri"/>
              </a:rPr>
              <a:t>java.util.function</a:t>
            </a:r>
            <a:r>
              <a:rPr lang="en-US">
                <a:cs typeface="Calibri"/>
              </a:rPr>
              <a:t> package.</a:t>
            </a:r>
          </a:p>
          <a:p>
            <a:r>
              <a:rPr lang="en-US">
                <a:cs typeface="Calibri"/>
              </a:rPr>
              <a:t>Used where an object needs to be consumed,i.e. taken as input, and some operation is to be performed on the object without returning any result. </a:t>
            </a:r>
          </a:p>
          <a:p>
            <a:r>
              <a:rPr lang="en-US">
                <a:latin typeface="Consolas"/>
                <a:cs typeface="Calibri"/>
              </a:rPr>
              <a:t>accept()</a:t>
            </a:r>
            <a:r>
              <a:rPr lang="en-US">
                <a:cs typeface="Calibri"/>
              </a:rPr>
              <a:t> method is the primary abstract method of the Consumer functional interface</a:t>
            </a:r>
            <a:endParaRPr lang="en-US" dirty="0">
              <a:cs typeface="Calibri"/>
            </a:endParaRPr>
          </a:p>
          <a:p>
            <a:r>
              <a:rPr lang="en-US">
                <a:latin typeface="Consolas"/>
                <a:cs typeface="Calibri"/>
              </a:rPr>
              <a:t>andThen()</a:t>
            </a:r>
            <a:r>
              <a:rPr lang="en-US">
                <a:cs typeface="Calibri"/>
              </a:rPr>
              <a:t> is a default method</a:t>
            </a:r>
            <a:r>
              <a:rPr lang="en-US" dirty="0">
                <a:cs typeface="Calibri"/>
                <a:hlinkClick r:id="rId2"/>
              </a:rPr>
              <a:t> </a:t>
            </a:r>
            <a:r>
              <a:rPr lang="en-US">
                <a:cs typeface="Calibri"/>
              </a:rPr>
              <a:t>in Consumer interface. 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8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9C0-F2F5-4B6A-B4AD-BDB634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Suppliers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6608-FB68-4EDE-849F-94683FBE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olas"/>
                <a:cs typeface="Calibri"/>
              </a:rPr>
              <a:t>Supplier&lt;T&gt;</a:t>
            </a:r>
            <a:r>
              <a:rPr lang="en-US">
                <a:cs typeface="Calibri"/>
              </a:rPr>
              <a:t> is an in-built functional interface introduced in Java 8 in the </a:t>
            </a:r>
            <a:r>
              <a:rPr lang="en-US">
                <a:latin typeface="Consolas"/>
                <a:cs typeface="Calibri"/>
              </a:rPr>
              <a:t>java.util.function</a:t>
            </a:r>
            <a:r>
              <a:rPr lang="en-US">
                <a:cs typeface="Calibri"/>
              </a:rPr>
              <a:t> package.</a:t>
            </a:r>
          </a:p>
          <a:p>
            <a:r>
              <a:rPr lang="en-US">
                <a:cs typeface="Calibri"/>
              </a:rPr>
              <a:t>Supplier’s Function Descriptor is () -&gt; T . This means that there is no input in the lambda definition and the return output is an object of type T. </a:t>
            </a:r>
          </a:p>
          <a:p>
            <a:r>
              <a:rPr lang="en-US">
                <a:latin typeface="Consolas"/>
                <a:cs typeface="Calibri"/>
              </a:rPr>
              <a:t>get()</a:t>
            </a:r>
            <a:r>
              <a:rPr lang="en-US">
                <a:cs typeface="Calibri"/>
              </a:rPr>
              <a:t> method is the primary abstract method of the Supplier functional interface.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93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B9C0-F2F5-4B6A-B4AD-BDB634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 References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6608-FB68-4EDE-849F-94683FBE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Shorthand syntax for a lambda expression that executes just </a:t>
            </a:r>
            <a:r>
              <a:rPr lang="en-US" b="1" dirty="0">
                <a:cs typeface="Calibri"/>
              </a:rPr>
              <a:t>ONE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method</a:t>
            </a:r>
            <a:endParaRPr lang="en-US"/>
          </a:p>
          <a:p>
            <a:r>
              <a:rPr lang="en-US" dirty="0">
                <a:cs typeface="Calibri"/>
              </a:rPr>
              <a:t>Place the object (or class) that contains the method before the </a:t>
            </a:r>
            <a:r>
              <a:rPr lang="en-US" dirty="0">
                <a:latin typeface="Consolas"/>
                <a:cs typeface="Calibri"/>
              </a:rPr>
              <a:t>::</a:t>
            </a:r>
            <a:r>
              <a:rPr lang="en-US" dirty="0">
                <a:cs typeface="Calibri"/>
              </a:rPr>
              <a:t> operator and the name of the method after it without arguments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</a:t>
            </a:r>
            <a:r>
              <a:rPr lang="en-US" dirty="0">
                <a:latin typeface="Calibri"/>
                <a:cs typeface="Calibri"/>
              </a:rPr>
              <a:t>    </a:t>
            </a:r>
            <a:r>
              <a:rPr lang="en-US" dirty="0">
                <a:latin typeface="Consolas"/>
                <a:cs typeface="Calibri"/>
              </a:rPr>
              <a:t>Object :: </a:t>
            </a:r>
            <a:r>
              <a:rPr lang="en-US" err="1">
                <a:latin typeface="Consolas"/>
                <a:cs typeface="Calibri"/>
              </a:rPr>
              <a:t>methodName</a:t>
            </a:r>
          </a:p>
          <a:p>
            <a:r>
              <a:rPr lang="en-US" dirty="0">
                <a:latin typeface="Consolas"/>
              </a:rPr>
              <a:t> </a:t>
            </a:r>
            <a:r>
              <a:rPr lang="en-US">
                <a:latin typeface="Calibri"/>
                <a:cs typeface="Calibri"/>
              </a:rPr>
              <a:t>4 ways to use –Static method reference, Constructore method reference, Instance Method reference of a object type,Instance method reference of a existing object.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endParaRPr lang="en-US" b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574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Java 8</vt:lpstr>
      <vt:lpstr>Topics</vt:lpstr>
      <vt:lpstr>Lambda Expression</vt:lpstr>
      <vt:lpstr>Functional Interfaces</vt:lpstr>
      <vt:lpstr>Predicate</vt:lpstr>
      <vt:lpstr>Function</vt:lpstr>
      <vt:lpstr>Consumers</vt:lpstr>
      <vt:lpstr>Suppliers</vt:lpstr>
      <vt:lpstr>Method References</vt:lpstr>
      <vt:lpstr>Streams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249</cp:revision>
  <dcterms:created xsi:type="dcterms:W3CDTF">2013-07-15T20:26:40Z</dcterms:created>
  <dcterms:modified xsi:type="dcterms:W3CDTF">2018-09-23T11:14:05Z</dcterms:modified>
</cp:coreProperties>
</file>