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B2C94-1757-4BF7-8C71-B71A1F48BB03}" v="2" dt="2020-03-01T00:43:0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85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CA3115-A87E-4ADD-AABD-635E936A34A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9222-CD8E-43E0-A65C-5477CAAD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92A38-7A8C-4F95-867F-A70DDC23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STAT-515 Redesign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9FCAF1-3A8E-4F73-A604-4E53DCDE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bg2"/>
                </a:solidFill>
              </a:rPr>
              <a:t>By- Group 10</a:t>
            </a:r>
          </a:p>
          <a:p>
            <a:pPr algn="ctr">
              <a:lnSpc>
                <a:spcPct val="90000"/>
              </a:lnSpc>
            </a:pPr>
            <a:r>
              <a:rPr lang="en-US" sz="1300" dirty="0" err="1">
                <a:solidFill>
                  <a:schemeClr val="bg2"/>
                </a:solidFill>
              </a:rPr>
              <a:t>Jungbin</a:t>
            </a:r>
            <a:r>
              <a:rPr lang="en-US" sz="1300" dirty="0">
                <a:solidFill>
                  <a:schemeClr val="bg2"/>
                </a:solidFill>
              </a:rPr>
              <a:t> </a:t>
            </a:r>
            <a:r>
              <a:rPr lang="en-US" sz="1300" dirty="0" err="1">
                <a:solidFill>
                  <a:schemeClr val="bg2"/>
                </a:solidFill>
              </a:rPr>
              <a:t>Ahn</a:t>
            </a:r>
            <a:endParaRPr lang="en-US" sz="130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bg2"/>
                </a:solidFill>
              </a:rPr>
              <a:t>Raghuveer Reddy Kalvakole 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bg2"/>
                </a:solidFill>
              </a:rPr>
              <a:t>Sai Chaitanya </a:t>
            </a:r>
            <a:r>
              <a:rPr lang="en-US" sz="1300" dirty="0" err="1">
                <a:solidFill>
                  <a:schemeClr val="bg2"/>
                </a:solidFill>
              </a:rPr>
              <a:t>Sadasivuni</a:t>
            </a:r>
            <a:r>
              <a:rPr lang="en-US" sz="13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xmlns="" id="{FA2D3EF0-9CB2-4EF8-92D3-17F37D4A8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950" y="-206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353BE32-4497-4CB2-9C76-A11B267A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61692"/>
            <a:ext cx="1038746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     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 Jungbin Ahn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F59A5-B321-4457-884F-31B8CB879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EA612B-9168-4111-B941-440414A2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9398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C2BCA-99A9-45EE-A81E-7EA7050A0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Change in the US population from </a:t>
            </a:r>
            <a:br>
              <a:rPr lang="en-US" dirty="0"/>
            </a:br>
            <a:r>
              <a:rPr lang="en-US" dirty="0"/>
              <a:t>2010-2019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CAD961-BCFD-4A3E-8306-1BD86CA9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2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50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6" name="Picture 52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8" name="Oval 54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0" name="Picture 56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58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2" name="Rectangle 60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514A8-A56C-41FA-8211-638CB1A6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Original Graph</a:t>
            </a:r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xmlns="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xmlns="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B36360-86EB-4A60-AC17-5394EC48C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400" dirty="0" smtClean="0">
                <a:solidFill>
                  <a:srgbClr val="FFFFFF"/>
                </a:solidFill>
              </a:rPr>
              <a:t> This </a:t>
            </a:r>
            <a:r>
              <a:rPr lang="en-US" sz="1400" dirty="0">
                <a:solidFill>
                  <a:srgbClr val="FFFFFF"/>
                </a:solidFill>
              </a:rPr>
              <a:t>graph doesn’t seem to be clear because the population rates of a few states is not clear and there is no information about the change in population rate in the years 2010-2019. </a:t>
            </a:r>
          </a:p>
          <a:p>
            <a:pPr>
              <a:buFont typeface="Wingdings 3" charset="2"/>
              <a:buChar char=""/>
            </a:pPr>
            <a:r>
              <a:rPr lang="en-US" sz="1400" dirty="0" smtClean="0">
                <a:solidFill>
                  <a:srgbClr val="FFFFFF"/>
                </a:solidFill>
              </a:rPr>
              <a:t> It </a:t>
            </a:r>
            <a:r>
              <a:rPr lang="en-US" sz="1400" dirty="0">
                <a:solidFill>
                  <a:srgbClr val="FFFFFF"/>
                </a:solidFill>
              </a:rPr>
              <a:t>does not follow good visualization practices and has no clear labelling and a few states in the graph have no exact number of people and is mentioned as others.</a:t>
            </a:r>
          </a:p>
        </p:txBody>
      </p:sp>
      <p:pic>
        <p:nvPicPr>
          <p:cNvPr id="6" name="Picture Placeholder 5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xmlns="" id="{BA011B77-8464-410E-99A4-AF093A6BD0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7" b="-2"/>
          <a:stretch/>
        </p:blipFill>
        <p:spPr>
          <a:xfrm>
            <a:off x="4635621" y="1381300"/>
            <a:ext cx="6587905" cy="52368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672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B3C20-DA97-44BF-AA4B-966E9C71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235C8-8029-4721-8AA2-A8D05E04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Name – Name of the states</a:t>
            </a:r>
          </a:p>
          <a:p>
            <a:r>
              <a:rPr lang="en-US" sz="2500" dirty="0"/>
              <a:t>CENSUS2010POP – Population count in 2010</a:t>
            </a:r>
          </a:p>
          <a:p>
            <a:r>
              <a:rPr lang="en-US" sz="2500" dirty="0"/>
              <a:t>POPESTIMATE2019 – Population count in 2019</a:t>
            </a:r>
          </a:p>
          <a:p>
            <a:r>
              <a:rPr lang="en-US" sz="2500" dirty="0"/>
              <a:t>2019-2010 – Change in population from 2010 to 2019</a:t>
            </a:r>
          </a:p>
          <a:p>
            <a:r>
              <a:rPr lang="en-US" sz="2500" dirty="0"/>
              <a:t>Proportion – Distribution of population among the states.</a:t>
            </a:r>
          </a:p>
        </p:txBody>
      </p:sp>
    </p:spTree>
    <p:extLst>
      <p:ext uri="{BB962C8B-B14F-4D97-AF65-F5344CB8AC3E}">
        <p14:creationId xmlns:p14="http://schemas.microsoft.com/office/powerpoint/2010/main" val="4990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DBA86CC-34C3-43C1-B328-62490FE69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2FBD3-FBCB-4802-980F-AD20419F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Libraries used: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F4C9D6-90BC-48A0-91E8-0F0373CA1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238F8-2EA8-49EE-8A9C-9A303FDF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US" dirty="0" err="1"/>
              <a:t>Tidyverse</a:t>
            </a:r>
            <a:r>
              <a:rPr lang="en-US" dirty="0"/>
              <a:t> – This package is designed to make it easy to install and load multiple '</a:t>
            </a:r>
            <a:r>
              <a:rPr lang="en-US" dirty="0" err="1"/>
              <a:t>tidyverse</a:t>
            </a:r>
            <a:r>
              <a:rPr lang="en-US" dirty="0"/>
              <a:t>' packages in a single step. It is an opensource package available in R Studio which is used for visualization plots.</a:t>
            </a:r>
          </a:p>
          <a:p>
            <a:endParaRPr lang="en-US" dirty="0"/>
          </a:p>
          <a:p>
            <a:r>
              <a:rPr lang="en-US" dirty="0" err="1"/>
              <a:t>MicromapST</a:t>
            </a:r>
            <a:r>
              <a:rPr lang="en-US" dirty="0"/>
              <a:t> – This package is used to create linked </a:t>
            </a:r>
            <a:r>
              <a:rPr lang="en-US" dirty="0" err="1" smtClean="0"/>
              <a:t>micromapST</a:t>
            </a:r>
            <a:r>
              <a:rPr lang="en-US" dirty="0" smtClean="0"/>
              <a:t> </a:t>
            </a:r>
            <a:r>
              <a:rPr lang="en-US" dirty="0"/>
              <a:t>and visualizations for geographical plots. </a:t>
            </a:r>
            <a:r>
              <a:rPr lang="en-US" dirty="0" err="1" smtClean="0"/>
              <a:t>MicromapST</a:t>
            </a:r>
            <a:r>
              <a:rPr lang="en-US" dirty="0" smtClean="0"/>
              <a:t> </a:t>
            </a:r>
            <a:r>
              <a:rPr lang="en-US" dirty="0"/>
              <a:t>give a way to condense and show both factual and geographic conveyances by connecting factual rundowns to a progression of little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1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AA84F-C7ED-4237-BE8B-4E64EDE6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F3703B0D-28A0-4E7E-A501-CB37EE96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1089061"/>
            <a:ext cx="10561833" cy="5630238"/>
          </a:xfrm>
        </p:spPr>
      </p:pic>
    </p:spTree>
    <p:extLst>
      <p:ext uri="{BB962C8B-B14F-4D97-AF65-F5344CB8AC3E}">
        <p14:creationId xmlns:p14="http://schemas.microsoft.com/office/powerpoint/2010/main" val="320793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CC9F5-1656-4953-A4BC-30F7F731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New Graph </a:t>
            </a: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xmlns="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xmlns="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B2A19A56-1DC9-4EF3-A7CB-476D3858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" y="1141408"/>
            <a:ext cx="7368439" cy="47456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00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E6C537FD-DFD6-4539-95E1-6F14D4C6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33" y="1023696"/>
            <a:ext cx="8528934" cy="51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A67B3-E104-4BA0-A61F-0E57B2C7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New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AB064D-5E92-455B-89BF-6613CDF3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new graph is clearer than the previous bad graph and explains the change in population in the years 2010-2019. </a:t>
            </a:r>
          </a:p>
          <a:p>
            <a:endParaRPr lang="en-US" sz="2400" dirty="0"/>
          </a:p>
          <a:p>
            <a:r>
              <a:rPr lang="en-US" sz="2400" dirty="0"/>
              <a:t>It  shows the proportion of population in each state which is the original purpose of the pie chart.</a:t>
            </a:r>
          </a:p>
          <a:p>
            <a:endParaRPr lang="en-US" sz="2400" dirty="0"/>
          </a:p>
          <a:p>
            <a:r>
              <a:rPr lang="en-US" sz="2400" dirty="0"/>
              <a:t>It follows good visualization practices when compared to the ones in the bad graph. </a:t>
            </a:r>
          </a:p>
        </p:txBody>
      </p:sp>
    </p:spTree>
    <p:extLst>
      <p:ext uri="{BB962C8B-B14F-4D97-AF65-F5344CB8AC3E}">
        <p14:creationId xmlns:p14="http://schemas.microsoft.com/office/powerpoint/2010/main" val="288386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276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inherit</vt:lpstr>
      <vt:lpstr>Open Sans</vt:lpstr>
      <vt:lpstr>Arial</vt:lpstr>
      <vt:lpstr>Century Gothic</vt:lpstr>
      <vt:lpstr>Wingdings 3</vt:lpstr>
      <vt:lpstr>Ion</vt:lpstr>
      <vt:lpstr>STAT-515 Redesign Project</vt:lpstr>
      <vt:lpstr>Change in the US population from  2010-2019 </vt:lpstr>
      <vt:lpstr>Original Graph</vt:lpstr>
      <vt:lpstr>Dataset Description</vt:lpstr>
      <vt:lpstr>Libraries used:</vt:lpstr>
      <vt:lpstr>Code</vt:lpstr>
      <vt:lpstr>New Graph </vt:lpstr>
      <vt:lpstr>PowerPoint 프레젠테이션</vt:lpstr>
      <vt:lpstr>Outcomes From New Graph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STAT-515 Redesign Project</dc:title>
  <dc:creator>KALVAKOLE RAGHUVEER REDD</dc:creator>
  <cp:lastModifiedBy>Ahn Jungbin</cp:lastModifiedBy>
  <cp:revision>9</cp:revision>
  <dcterms:created xsi:type="dcterms:W3CDTF">2020-03-03T22:53:46Z</dcterms:created>
  <dcterms:modified xsi:type="dcterms:W3CDTF">2020-03-03T23:25:52Z</dcterms:modified>
</cp:coreProperties>
</file>