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66" d="100"/>
          <a:sy n="66" d="100"/>
        </p:scale>
        <p:origin x="67" y="40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2/14/2023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fermentum a magna ut eleifend. Integer convallis suscipit ante eu varius.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Morbi a purus dolor. Suspendisse sit amet ipsum finibus justo viverra blandit.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fermentum a magna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Integer convallis </a:t>
            </a:r>
            <a:r>
              <a:rPr lang="en-US" dirty="0" err="1"/>
              <a:t>suscipit</a:t>
            </a:r>
            <a:r>
              <a:rPr lang="en-US" dirty="0"/>
              <a:t>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Morbi a </a:t>
            </a:r>
            <a:r>
              <a:rPr lang="en-US" dirty="0" err="1"/>
              <a:t>purus</a:t>
            </a:r>
            <a:r>
              <a:rPr lang="en-US" dirty="0"/>
              <a:t> dolor. </a:t>
            </a:r>
            <a:r>
              <a:rPr lang="en-US" dirty="0" err="1"/>
              <a:t>Suspendisse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ipsum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416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Presentation Cover Title</vt:lpstr>
      <vt:lpstr>Presentation Cover Title 1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sairam dhanalakota</dc:creator>
  <cp:lastModifiedBy>sairam dhanalakota</cp:lastModifiedBy>
  <cp:revision>1</cp:revision>
  <dcterms:created xsi:type="dcterms:W3CDTF">2023-02-14T04:54:28Z</dcterms:created>
  <dcterms:modified xsi:type="dcterms:W3CDTF">2023-02-14T04:54:43Z</dcterms:modified>
</cp:coreProperties>
</file>