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5" r:id="rId3"/>
    <p:sldId id="257" r:id="rId4"/>
    <p:sldId id="258" r:id="rId5"/>
    <p:sldId id="259" r:id="rId6"/>
    <p:sldId id="260"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5" d="100"/>
          <a:sy n="95" d="100"/>
        </p:scale>
        <p:origin x="53"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A2633A-2376-40B0-B232-9EF04AF39C2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8CC5AE3-5328-4E5A-90D8-023DCFA36C51}"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6475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2633A-2376-40B0-B232-9EF04AF39C2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1298609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2633A-2376-40B0-B232-9EF04AF39C2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29317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A2633A-2376-40B0-B232-9EF04AF39C2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5AE3-5328-4E5A-90D8-023DCFA36C51}"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717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A2633A-2376-40B0-B232-9EF04AF39C21}" type="datetimeFigureOut">
              <a:rPr lang="en-US" smtClean="0"/>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386564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2633A-2376-40B0-B232-9EF04AF39C2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C5AE3-5328-4E5A-90D8-023DCFA36C51}"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9048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A2633A-2376-40B0-B232-9EF04AF39C21}" type="datetimeFigureOut">
              <a:rPr lang="en-US" smtClean="0"/>
              <a:t>12/11/2020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15059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A2633A-2376-40B0-B232-9EF04AF39C21}" type="datetimeFigureOut">
              <a:rPr lang="en-US" smtClean="0"/>
              <a:t>12/11/2020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CC5AE3-5328-4E5A-90D8-023DCFA36C51}"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6069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A2633A-2376-40B0-B232-9EF04AF39C21}" type="datetimeFigureOut">
              <a:rPr lang="en-US" smtClean="0"/>
              <a:t>12/11/2020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419712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A2633A-2376-40B0-B232-9EF04AF39C2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48302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A2633A-2376-40B0-B232-9EF04AF39C21}" type="datetimeFigureOut">
              <a:rPr lang="en-US" smtClean="0"/>
              <a:t>12/11/2020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CC5AE3-5328-4E5A-90D8-023DCFA36C51}" type="slidenum">
              <a:rPr lang="en-US" smtClean="0"/>
              <a:t>‹#›</a:t>
            </a:fld>
            <a:endParaRPr lang="en-US"/>
          </a:p>
        </p:txBody>
      </p:sp>
    </p:spTree>
    <p:extLst>
      <p:ext uri="{BB962C8B-B14F-4D97-AF65-F5344CB8AC3E}">
        <p14:creationId xmlns:p14="http://schemas.microsoft.com/office/powerpoint/2010/main" val="380797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A2633A-2376-40B0-B232-9EF04AF39C21}" type="datetimeFigureOut">
              <a:rPr lang="en-US" smtClean="0"/>
              <a:t>12/11/2020</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8CC5AE3-5328-4E5A-90D8-023DCFA36C51}"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3661734"/>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E353-05FB-4A7B-A4F4-55B80BB86349}"/>
              </a:ext>
            </a:extLst>
          </p:cNvPr>
          <p:cNvSpPr>
            <a:spLocks noGrp="1"/>
          </p:cNvSpPr>
          <p:nvPr>
            <p:ph type="ctrTitle"/>
          </p:nvPr>
        </p:nvSpPr>
        <p:spPr>
          <a:xfrm>
            <a:off x="1026695" y="1055098"/>
            <a:ext cx="5999747" cy="2121239"/>
          </a:xfrm>
        </p:spPr>
        <p:txBody>
          <a:bodyPr anchor="ctr">
            <a:normAutofit/>
          </a:bodyPr>
          <a:lstStyle/>
          <a:p>
            <a:pPr algn="l"/>
            <a:r>
              <a:rPr lang="en-IN" sz="4400" b="1" dirty="0">
                <a:solidFill>
                  <a:schemeClr val="accent1">
                    <a:lumMod val="75000"/>
                  </a:schemeClr>
                </a:solidFill>
                <a:effectLst/>
                <a:latin typeface="Times New Roman" panose="02020603050405020304" pitchFamily="18" charset="0"/>
                <a:ea typeface="Calibri" panose="020F0502020204030204" pitchFamily="34" charset="0"/>
              </a:rPr>
              <a:t>Solving farmers queries                     using chatbot</a:t>
            </a:r>
            <a:endParaRPr lang="en-US" sz="4400" dirty="0">
              <a:solidFill>
                <a:schemeClr val="accent1">
                  <a:lumMod val="75000"/>
                </a:schemeClr>
              </a:solidFill>
            </a:endParaRPr>
          </a:p>
        </p:txBody>
      </p:sp>
      <p:sp>
        <p:nvSpPr>
          <p:cNvPr id="3" name="Subtitle 2">
            <a:extLst>
              <a:ext uri="{FF2B5EF4-FFF2-40B4-BE49-F238E27FC236}">
                <a16:creationId xmlns:a16="http://schemas.microsoft.com/office/drawing/2014/main" id="{09459D60-F493-4F4C-BAB5-16BBB5E83C89}"/>
              </a:ext>
            </a:extLst>
          </p:cNvPr>
          <p:cNvSpPr>
            <a:spLocks noGrp="1"/>
          </p:cNvSpPr>
          <p:nvPr>
            <p:ph type="subTitle" idx="1"/>
          </p:nvPr>
        </p:nvSpPr>
        <p:spPr>
          <a:xfrm>
            <a:off x="6352673" y="3809999"/>
            <a:ext cx="6376737" cy="1401679"/>
          </a:xfrm>
        </p:spPr>
        <p:txBody>
          <a:bodyPr anchor="ctr">
            <a:normAutofit/>
          </a:bodyPr>
          <a:lstStyle/>
          <a:p>
            <a:pPr algn="l"/>
            <a:r>
              <a:rPr lang="en-IN" sz="2400" b="1" dirty="0">
                <a:solidFill>
                  <a:schemeClr val="accent1"/>
                </a:solidFill>
                <a:effectLst/>
                <a:latin typeface="Times New Roman" panose="02020603050405020304" pitchFamily="18" charset="0"/>
                <a:ea typeface="Calibri" panose="020F0502020204030204" pitchFamily="34" charset="0"/>
              </a:rPr>
              <a:t>EXPERIMENTAL  INVESTIGATIONS</a:t>
            </a:r>
            <a:endParaRPr lang="en-US" sz="2400" dirty="0">
              <a:solidFill>
                <a:schemeClr val="accent1"/>
              </a:solidFill>
            </a:endParaRPr>
          </a:p>
        </p:txBody>
      </p:sp>
      <p:pic>
        <p:nvPicPr>
          <p:cNvPr id="5" name="Picture 4">
            <a:extLst>
              <a:ext uri="{FF2B5EF4-FFF2-40B4-BE49-F238E27FC236}">
                <a16:creationId xmlns:a16="http://schemas.microsoft.com/office/drawing/2014/main" id="{07E81AD4-4652-4093-8D6D-5E2CB833C30A}"/>
              </a:ext>
            </a:extLst>
          </p:cNvPr>
          <p:cNvPicPr>
            <a:picLocks noChangeAspect="1"/>
          </p:cNvPicPr>
          <p:nvPr/>
        </p:nvPicPr>
        <p:blipFill>
          <a:blip r:embed="rId2"/>
          <a:stretch>
            <a:fillRect/>
          </a:stretch>
        </p:blipFill>
        <p:spPr>
          <a:xfrm>
            <a:off x="1098884" y="3048001"/>
            <a:ext cx="5253789" cy="3440280"/>
          </a:xfrm>
          <a:prstGeom prst="rect">
            <a:avLst/>
          </a:prstGeom>
        </p:spPr>
      </p:pic>
    </p:spTree>
    <p:extLst>
      <p:ext uri="{BB962C8B-B14F-4D97-AF65-F5344CB8AC3E}">
        <p14:creationId xmlns:p14="http://schemas.microsoft.com/office/powerpoint/2010/main" val="21476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A844C-1489-49BF-A565-A6EF0AEA5808}"/>
              </a:ext>
            </a:extLst>
          </p:cNvPr>
          <p:cNvSpPr>
            <a:spLocks noGrp="1"/>
          </p:cNvSpPr>
          <p:nvPr>
            <p:ph idx="1"/>
          </p:nvPr>
        </p:nvSpPr>
        <p:spPr>
          <a:xfrm>
            <a:off x="2069432" y="-88232"/>
            <a:ext cx="8500707" cy="6328611"/>
          </a:xfrm>
        </p:spPr>
        <p:txBody>
          <a:bodyPr/>
          <a:lstStyle/>
          <a:p>
            <a:r>
              <a:rPr lang="en-US" dirty="0">
                <a:solidFill>
                  <a:schemeClr val="accent2">
                    <a:lumMod val="75000"/>
                  </a:schemeClr>
                </a:solidFill>
              </a:rPr>
              <a:t>As information plays very </a:t>
            </a:r>
            <a:r>
              <a:rPr lang="en-US" dirty="0" err="1">
                <a:solidFill>
                  <a:schemeClr val="accent2">
                    <a:lumMod val="75000"/>
                  </a:schemeClr>
                </a:solidFill>
              </a:rPr>
              <a:t>crutial</a:t>
            </a:r>
            <a:r>
              <a:rPr lang="en-US" dirty="0">
                <a:solidFill>
                  <a:schemeClr val="accent2">
                    <a:lumMod val="75000"/>
                  </a:schemeClr>
                </a:solidFill>
              </a:rPr>
              <a:t> role if we use technology in agriculture to help farmers by giving information through question and answering system which is a chat bot which is trained in different natural languages, with good user interface is very useful for farmers as it solves many queries like information of land fertility ,water availability ,crop rotation, agriculture officers and factories nearby ……</a:t>
            </a:r>
            <a:r>
              <a:rPr lang="en-US" dirty="0" err="1">
                <a:solidFill>
                  <a:schemeClr val="accent2">
                    <a:lumMod val="75000"/>
                  </a:schemeClr>
                </a:solidFill>
              </a:rPr>
              <a:t>etc</a:t>
            </a:r>
            <a:r>
              <a:rPr lang="en-US" dirty="0">
                <a:solidFill>
                  <a:schemeClr val="accent2">
                    <a:lumMod val="75000"/>
                  </a:schemeClr>
                </a:solidFill>
              </a:rPr>
              <a:t> </a:t>
            </a:r>
          </a:p>
        </p:txBody>
      </p:sp>
    </p:spTree>
    <p:extLst>
      <p:ext uri="{BB962C8B-B14F-4D97-AF65-F5344CB8AC3E}">
        <p14:creationId xmlns:p14="http://schemas.microsoft.com/office/powerpoint/2010/main" val="151386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F224D-F0CD-4188-81C9-53501AE12606}"/>
              </a:ext>
            </a:extLst>
          </p:cNvPr>
          <p:cNvSpPr>
            <a:spLocks noGrp="1"/>
          </p:cNvSpPr>
          <p:nvPr>
            <p:ph idx="1"/>
          </p:nvPr>
        </p:nvSpPr>
        <p:spPr>
          <a:xfrm>
            <a:off x="1716505" y="593558"/>
            <a:ext cx="8853634" cy="5205664"/>
          </a:xfrm>
        </p:spPr>
        <p:txBody>
          <a:bodyPr>
            <a:noAutofit/>
          </a:bodyPr>
          <a:lstStyle/>
          <a:p>
            <a:r>
              <a:rPr lang="en-US"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Farmers are facing many problems because of lack of </a:t>
            </a:r>
            <a:r>
              <a:rPr lang="en-US" sz="2000" dirty="0" err="1">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informantion</a:t>
            </a:r>
            <a:r>
              <a:rPr lang="en-US"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about agriculture. A chatbot which can help farmers by giving correct information regarding farmers queries will change the approach of farmer to agriculture.</a:t>
            </a:r>
          </a:p>
          <a:p>
            <a:r>
              <a:rPr lang="en-US"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As information plays very </a:t>
            </a:r>
            <a:r>
              <a:rPr lang="en-US" sz="2000" dirty="0" err="1">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crutial</a:t>
            </a:r>
            <a:r>
              <a:rPr lang="en-US"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role if we use technology in agriculture to help farmers by giving information through question and answering system which is a chat bot which is trained in different languages.</a:t>
            </a:r>
          </a:p>
          <a:p>
            <a:endParaRPr lang="en-US" sz="20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accent2">
                  <a:lumMod val="75000"/>
                </a:schemeClr>
              </a:solidFill>
            </a:endParaRPr>
          </a:p>
        </p:txBody>
      </p:sp>
      <p:pic>
        <p:nvPicPr>
          <p:cNvPr id="4" name="Picture 3">
            <a:extLst>
              <a:ext uri="{FF2B5EF4-FFF2-40B4-BE49-F238E27FC236}">
                <a16:creationId xmlns:a16="http://schemas.microsoft.com/office/drawing/2014/main" id="{C9B7E142-50AF-4394-833A-04CA1C388F47}"/>
              </a:ext>
            </a:extLst>
          </p:cNvPr>
          <p:cNvPicPr>
            <a:picLocks noChangeAspect="1"/>
          </p:cNvPicPr>
          <p:nvPr/>
        </p:nvPicPr>
        <p:blipFill>
          <a:blip r:embed="rId2"/>
          <a:stretch>
            <a:fillRect/>
          </a:stretch>
        </p:blipFill>
        <p:spPr>
          <a:xfrm>
            <a:off x="2428770" y="3914273"/>
            <a:ext cx="8141369" cy="2863516"/>
          </a:xfrm>
          <a:prstGeom prst="rect">
            <a:avLst/>
          </a:prstGeom>
        </p:spPr>
      </p:pic>
      <p:sp>
        <p:nvSpPr>
          <p:cNvPr id="5" name="TextBox 4">
            <a:extLst>
              <a:ext uri="{FF2B5EF4-FFF2-40B4-BE49-F238E27FC236}">
                <a16:creationId xmlns:a16="http://schemas.microsoft.com/office/drawing/2014/main" id="{19BF1DD5-504D-4DC6-B6BD-9DAB85C08F0B}"/>
              </a:ext>
            </a:extLst>
          </p:cNvPr>
          <p:cNvSpPr txBox="1"/>
          <p:nvPr/>
        </p:nvSpPr>
        <p:spPr>
          <a:xfrm>
            <a:off x="3144253" y="474003"/>
            <a:ext cx="6344652" cy="584775"/>
          </a:xfrm>
          <a:prstGeom prst="rect">
            <a:avLst/>
          </a:prstGeom>
          <a:noFill/>
        </p:spPr>
        <p:txBody>
          <a:bodyPr wrap="square" rtlCol="0">
            <a:spAutoFit/>
          </a:bodyPr>
          <a:lstStyle/>
          <a:p>
            <a:r>
              <a:rPr lang="en-US" sz="3200" dirty="0"/>
              <a:t>              Languages</a:t>
            </a:r>
          </a:p>
        </p:txBody>
      </p:sp>
    </p:spTree>
    <p:extLst>
      <p:ext uri="{BB962C8B-B14F-4D97-AF65-F5344CB8AC3E}">
        <p14:creationId xmlns:p14="http://schemas.microsoft.com/office/powerpoint/2010/main" val="7198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AD7374-24E8-41A3-8977-4B6C244DFB8A}"/>
              </a:ext>
            </a:extLst>
          </p:cNvPr>
          <p:cNvSpPr>
            <a:spLocks noGrp="1"/>
          </p:cNvSpPr>
          <p:nvPr>
            <p:ph idx="1"/>
          </p:nvPr>
        </p:nvSpPr>
        <p:spPr>
          <a:xfrm>
            <a:off x="1427747" y="537411"/>
            <a:ext cx="9142392" cy="2775283"/>
          </a:xfrm>
        </p:spPr>
        <p:txBody>
          <a:bodyPr/>
          <a:lstStyle/>
          <a:p>
            <a:r>
              <a:rPr lang="en-US" dirty="0">
                <a:solidFill>
                  <a:schemeClr val="accent2">
                    <a:lumMod val="75000"/>
                  </a:schemeClr>
                </a:solidFill>
              </a:rPr>
              <a:t>Because of less information about resources like rainfall causes heavy damages to farmers in agriculture field, they don’t know about required rainfall for a particular crop they are facing many problems. </a:t>
            </a:r>
          </a:p>
        </p:txBody>
      </p:sp>
      <p:sp>
        <p:nvSpPr>
          <p:cNvPr id="4" name="TextBox 3">
            <a:extLst>
              <a:ext uri="{FF2B5EF4-FFF2-40B4-BE49-F238E27FC236}">
                <a16:creationId xmlns:a16="http://schemas.microsoft.com/office/drawing/2014/main" id="{7206C851-C153-40F1-AEBE-AA5D7F69C5E5}"/>
              </a:ext>
            </a:extLst>
          </p:cNvPr>
          <p:cNvSpPr txBox="1"/>
          <p:nvPr/>
        </p:nvSpPr>
        <p:spPr>
          <a:xfrm>
            <a:off x="2910837" y="465221"/>
            <a:ext cx="6168189" cy="584775"/>
          </a:xfrm>
          <a:prstGeom prst="rect">
            <a:avLst/>
          </a:prstGeom>
          <a:noFill/>
        </p:spPr>
        <p:txBody>
          <a:bodyPr wrap="square" rtlCol="0">
            <a:spAutoFit/>
          </a:bodyPr>
          <a:lstStyle/>
          <a:p>
            <a:r>
              <a:rPr lang="en-US" sz="3200" dirty="0"/>
              <a:t>                Weather</a:t>
            </a:r>
          </a:p>
        </p:txBody>
      </p:sp>
      <p:pic>
        <p:nvPicPr>
          <p:cNvPr id="5" name="Picture 4">
            <a:extLst>
              <a:ext uri="{FF2B5EF4-FFF2-40B4-BE49-F238E27FC236}">
                <a16:creationId xmlns:a16="http://schemas.microsoft.com/office/drawing/2014/main" id="{CBAA2E32-FC59-4E8D-9297-C0BB2631D4E3}"/>
              </a:ext>
            </a:extLst>
          </p:cNvPr>
          <p:cNvPicPr>
            <a:picLocks noChangeAspect="1"/>
          </p:cNvPicPr>
          <p:nvPr/>
        </p:nvPicPr>
        <p:blipFill>
          <a:blip r:embed="rId2"/>
          <a:stretch>
            <a:fillRect/>
          </a:stretch>
        </p:blipFill>
        <p:spPr>
          <a:xfrm>
            <a:off x="1532022" y="3216442"/>
            <a:ext cx="8349916" cy="2638926"/>
          </a:xfrm>
          <a:prstGeom prst="rect">
            <a:avLst/>
          </a:prstGeom>
        </p:spPr>
      </p:pic>
    </p:spTree>
    <p:extLst>
      <p:ext uri="{BB962C8B-B14F-4D97-AF65-F5344CB8AC3E}">
        <p14:creationId xmlns:p14="http://schemas.microsoft.com/office/powerpoint/2010/main" val="198211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668D4-D471-4936-B514-12168841D7B4}"/>
              </a:ext>
            </a:extLst>
          </p:cNvPr>
          <p:cNvSpPr>
            <a:spLocks noGrp="1"/>
          </p:cNvSpPr>
          <p:nvPr>
            <p:ph idx="1"/>
          </p:nvPr>
        </p:nvSpPr>
        <p:spPr>
          <a:xfrm>
            <a:off x="1507958" y="1251285"/>
            <a:ext cx="9062181" cy="2005262"/>
          </a:xfrm>
        </p:spPr>
        <p:txBody>
          <a:bodyPr>
            <a:noAutofit/>
          </a:bodyPr>
          <a:lstStyle/>
          <a:p>
            <a:r>
              <a:rPr lang="en-US" dirty="0">
                <a:solidFill>
                  <a:schemeClr val="accent2">
                    <a:lumMod val="75000"/>
                  </a:schemeClr>
                </a:solidFill>
              </a:rPr>
              <a:t>Every farmer should know details of agriculture officers in their locality because farmers should test their soil in their land for planting a suitable crop. In case of any damage by nature farmers have to inform to the officers and get benefits from the government under different schemes.</a:t>
            </a:r>
          </a:p>
        </p:txBody>
      </p:sp>
      <p:sp>
        <p:nvSpPr>
          <p:cNvPr id="6" name="TextBox 5">
            <a:extLst>
              <a:ext uri="{FF2B5EF4-FFF2-40B4-BE49-F238E27FC236}">
                <a16:creationId xmlns:a16="http://schemas.microsoft.com/office/drawing/2014/main" id="{7E815684-8A8D-43AD-AE0A-A344FBD3546E}"/>
              </a:ext>
            </a:extLst>
          </p:cNvPr>
          <p:cNvSpPr txBox="1"/>
          <p:nvPr/>
        </p:nvSpPr>
        <p:spPr>
          <a:xfrm>
            <a:off x="3673642" y="497305"/>
            <a:ext cx="4451684" cy="584775"/>
          </a:xfrm>
          <a:prstGeom prst="rect">
            <a:avLst/>
          </a:prstGeom>
          <a:noFill/>
        </p:spPr>
        <p:txBody>
          <a:bodyPr wrap="square" rtlCol="0">
            <a:spAutoFit/>
          </a:bodyPr>
          <a:lstStyle/>
          <a:p>
            <a:r>
              <a:rPr lang="en-US" sz="3200" dirty="0"/>
              <a:t>  Field officers details</a:t>
            </a:r>
          </a:p>
        </p:txBody>
      </p:sp>
      <p:pic>
        <p:nvPicPr>
          <p:cNvPr id="7" name="Picture 6">
            <a:extLst>
              <a:ext uri="{FF2B5EF4-FFF2-40B4-BE49-F238E27FC236}">
                <a16:creationId xmlns:a16="http://schemas.microsoft.com/office/drawing/2014/main" id="{8E3998CA-16FC-48B1-BFA7-AECFC8921E4A}"/>
              </a:ext>
            </a:extLst>
          </p:cNvPr>
          <p:cNvPicPr>
            <a:picLocks noChangeAspect="1"/>
          </p:cNvPicPr>
          <p:nvPr/>
        </p:nvPicPr>
        <p:blipFill>
          <a:blip r:embed="rId2"/>
          <a:stretch>
            <a:fillRect/>
          </a:stretch>
        </p:blipFill>
        <p:spPr>
          <a:xfrm>
            <a:off x="1929814" y="3539539"/>
            <a:ext cx="8524875" cy="2179472"/>
          </a:xfrm>
          <a:prstGeom prst="rect">
            <a:avLst/>
          </a:prstGeom>
        </p:spPr>
      </p:pic>
    </p:spTree>
    <p:extLst>
      <p:ext uri="{BB962C8B-B14F-4D97-AF65-F5344CB8AC3E}">
        <p14:creationId xmlns:p14="http://schemas.microsoft.com/office/powerpoint/2010/main" val="70064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F063F6-1822-4179-BCB9-1D45AF2AC81A}"/>
              </a:ext>
            </a:extLst>
          </p:cNvPr>
          <p:cNvSpPr>
            <a:spLocks noGrp="1"/>
          </p:cNvSpPr>
          <p:nvPr>
            <p:ph idx="1"/>
          </p:nvPr>
        </p:nvSpPr>
        <p:spPr>
          <a:xfrm>
            <a:off x="1700463" y="1275348"/>
            <a:ext cx="8869676" cy="1941094"/>
          </a:xfrm>
        </p:spPr>
        <p:txBody>
          <a:bodyPr/>
          <a:lstStyle/>
          <a:p>
            <a:r>
              <a:rPr lang="en-IN" sz="2000" dirty="0">
                <a:solidFill>
                  <a:schemeClr val="accent2">
                    <a:lumMod val="75000"/>
                  </a:schemeClr>
                </a:solidFill>
                <a:effectLst/>
                <a:latin typeface="Times New Roman" panose="02020603050405020304" pitchFamily="18" charset="0"/>
                <a:ea typeface="Calibri" panose="020F0502020204030204" pitchFamily="34" charset="0"/>
              </a:rPr>
              <a:t>After the plantation due to lot of bacteria and insects crops may damage then if farmer interacts with chatbot it will suggest certain things to get out of the diseases </a:t>
            </a:r>
            <a:r>
              <a:rPr lang="en-IN" dirty="0">
                <a:solidFill>
                  <a:schemeClr val="accent2">
                    <a:lumMod val="75000"/>
                  </a:schemeClr>
                </a:solidFill>
                <a:latin typeface="Times New Roman" panose="02020603050405020304" pitchFamily="18" charset="0"/>
                <a:ea typeface="Calibri" panose="020F0502020204030204" pitchFamily="34" charset="0"/>
              </a:rPr>
              <a:t>by suggesting pesticides and insecticides.</a:t>
            </a:r>
            <a:endParaRPr lang="en-US" sz="2000" dirty="0">
              <a:solidFill>
                <a:schemeClr val="accent2">
                  <a:lumMod val="75000"/>
                </a:schemeClr>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2" name="TextBox 1">
            <a:extLst>
              <a:ext uri="{FF2B5EF4-FFF2-40B4-BE49-F238E27FC236}">
                <a16:creationId xmlns:a16="http://schemas.microsoft.com/office/drawing/2014/main" id="{F87585ED-E8B5-4C76-BE17-F625843BBB55}"/>
              </a:ext>
            </a:extLst>
          </p:cNvPr>
          <p:cNvSpPr txBox="1"/>
          <p:nvPr/>
        </p:nvSpPr>
        <p:spPr>
          <a:xfrm>
            <a:off x="3850105" y="561474"/>
            <a:ext cx="4676274" cy="584775"/>
          </a:xfrm>
          <a:prstGeom prst="rect">
            <a:avLst/>
          </a:prstGeom>
          <a:noFill/>
        </p:spPr>
        <p:txBody>
          <a:bodyPr wrap="square" rtlCol="0">
            <a:spAutoFit/>
          </a:bodyPr>
          <a:lstStyle/>
          <a:p>
            <a:r>
              <a:rPr lang="en-US" sz="3200" dirty="0"/>
              <a:t>       Diseases</a:t>
            </a:r>
          </a:p>
        </p:txBody>
      </p:sp>
      <p:pic>
        <p:nvPicPr>
          <p:cNvPr id="4" name="Picture 3">
            <a:extLst>
              <a:ext uri="{FF2B5EF4-FFF2-40B4-BE49-F238E27FC236}">
                <a16:creationId xmlns:a16="http://schemas.microsoft.com/office/drawing/2014/main" id="{BB12D21D-2F80-4DD5-94B2-D12DEA5F077A}"/>
              </a:ext>
            </a:extLst>
          </p:cNvPr>
          <p:cNvPicPr>
            <a:picLocks noChangeAspect="1"/>
          </p:cNvPicPr>
          <p:nvPr/>
        </p:nvPicPr>
        <p:blipFill>
          <a:blip r:embed="rId2"/>
          <a:stretch>
            <a:fillRect/>
          </a:stretch>
        </p:blipFill>
        <p:spPr>
          <a:xfrm>
            <a:off x="1780674" y="2886074"/>
            <a:ext cx="9192126" cy="2696577"/>
          </a:xfrm>
          <a:prstGeom prst="rect">
            <a:avLst/>
          </a:prstGeom>
        </p:spPr>
      </p:pic>
    </p:spTree>
    <p:extLst>
      <p:ext uri="{BB962C8B-B14F-4D97-AF65-F5344CB8AC3E}">
        <p14:creationId xmlns:p14="http://schemas.microsoft.com/office/powerpoint/2010/main" val="408201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95CC8-A01A-4AE9-98F5-15380B02BEE5}"/>
              </a:ext>
            </a:extLst>
          </p:cNvPr>
          <p:cNvSpPr>
            <a:spLocks noGrp="1"/>
          </p:cNvSpPr>
          <p:nvPr>
            <p:ph idx="1"/>
          </p:nvPr>
        </p:nvSpPr>
        <p:spPr>
          <a:xfrm>
            <a:off x="1949116" y="1259305"/>
            <a:ext cx="8621023" cy="1909011"/>
          </a:xfrm>
        </p:spPr>
        <p:txBody>
          <a:bodyPr/>
          <a:lstStyle/>
          <a:p>
            <a:r>
              <a:rPr lang="en-US" dirty="0">
                <a:solidFill>
                  <a:schemeClr val="accent2">
                    <a:lumMod val="75000"/>
                  </a:schemeClr>
                </a:solidFill>
              </a:rPr>
              <a:t>Farmers have to know complete details about crops which they want to grow, the details like soil type, location.</a:t>
            </a:r>
          </a:p>
          <a:p>
            <a:r>
              <a:rPr lang="en-US" dirty="0">
                <a:solidFill>
                  <a:schemeClr val="accent2">
                    <a:lumMod val="75000"/>
                  </a:schemeClr>
                </a:solidFill>
              </a:rPr>
              <a:t>Also they have to know time taking for a crop to grow particular crop on their land.</a:t>
            </a:r>
          </a:p>
        </p:txBody>
      </p:sp>
      <p:sp>
        <p:nvSpPr>
          <p:cNvPr id="4" name="TextBox 3">
            <a:extLst>
              <a:ext uri="{FF2B5EF4-FFF2-40B4-BE49-F238E27FC236}">
                <a16:creationId xmlns:a16="http://schemas.microsoft.com/office/drawing/2014/main" id="{CE06760B-C720-49AC-8A5D-92D789C8010F}"/>
              </a:ext>
            </a:extLst>
          </p:cNvPr>
          <p:cNvSpPr txBox="1"/>
          <p:nvPr/>
        </p:nvSpPr>
        <p:spPr>
          <a:xfrm>
            <a:off x="3938337" y="401053"/>
            <a:ext cx="4323347" cy="584775"/>
          </a:xfrm>
          <a:prstGeom prst="rect">
            <a:avLst/>
          </a:prstGeom>
          <a:noFill/>
        </p:spPr>
        <p:txBody>
          <a:bodyPr wrap="square" rtlCol="0">
            <a:spAutoFit/>
          </a:bodyPr>
          <a:lstStyle/>
          <a:p>
            <a:r>
              <a:rPr lang="en-US" sz="3200" dirty="0"/>
              <a:t>    Crops details</a:t>
            </a:r>
          </a:p>
        </p:txBody>
      </p:sp>
      <p:pic>
        <p:nvPicPr>
          <p:cNvPr id="5" name="Picture 4">
            <a:extLst>
              <a:ext uri="{FF2B5EF4-FFF2-40B4-BE49-F238E27FC236}">
                <a16:creationId xmlns:a16="http://schemas.microsoft.com/office/drawing/2014/main" id="{793BA2EE-5D42-412F-A9E1-04D2E2B291F2}"/>
              </a:ext>
            </a:extLst>
          </p:cNvPr>
          <p:cNvPicPr>
            <a:picLocks noChangeAspect="1"/>
          </p:cNvPicPr>
          <p:nvPr/>
        </p:nvPicPr>
        <p:blipFill>
          <a:blip r:embed="rId2"/>
          <a:stretch>
            <a:fillRect/>
          </a:stretch>
        </p:blipFill>
        <p:spPr>
          <a:xfrm>
            <a:off x="1828801" y="3280612"/>
            <a:ext cx="8809872" cy="2109536"/>
          </a:xfrm>
          <a:prstGeom prst="rect">
            <a:avLst/>
          </a:prstGeom>
        </p:spPr>
      </p:pic>
    </p:spTree>
    <p:extLst>
      <p:ext uri="{BB962C8B-B14F-4D97-AF65-F5344CB8AC3E}">
        <p14:creationId xmlns:p14="http://schemas.microsoft.com/office/powerpoint/2010/main" val="102229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C5019-63ED-46C8-B8ED-DB057297A502}"/>
              </a:ext>
            </a:extLst>
          </p:cNvPr>
          <p:cNvSpPr txBox="1"/>
          <p:nvPr/>
        </p:nvSpPr>
        <p:spPr>
          <a:xfrm>
            <a:off x="3176337" y="2630905"/>
            <a:ext cx="5959642" cy="1446550"/>
          </a:xfrm>
          <a:prstGeom prst="rect">
            <a:avLst/>
          </a:prstGeom>
          <a:noFill/>
        </p:spPr>
        <p:txBody>
          <a:bodyPr wrap="square" rtlCol="0">
            <a:spAutoFit/>
          </a:bodyPr>
          <a:lstStyle/>
          <a:p>
            <a:r>
              <a:rPr lang="en-US" sz="8800" dirty="0">
                <a:solidFill>
                  <a:schemeClr val="accent2">
                    <a:lumMod val="75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556916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85</TotalTime>
  <Words>320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Rounded MT Bold</vt:lpstr>
      <vt:lpstr>Calibri</vt:lpstr>
      <vt:lpstr>MS Shell Dlg 2</vt:lpstr>
      <vt:lpstr>Times New Roman</vt:lpstr>
      <vt:lpstr>Wingdings</vt:lpstr>
      <vt:lpstr>Wingdings 3</vt:lpstr>
      <vt:lpstr>Madison</vt:lpstr>
      <vt:lpstr>Solving farmers queries                     using chatbot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farmers queries                     using chatbot</dc:title>
  <dc:creator>kadimisetti suman madhav reddy</dc:creator>
  <cp:lastModifiedBy>kadimisetti suman madhav reddy</cp:lastModifiedBy>
  <cp:revision>10</cp:revision>
  <dcterms:created xsi:type="dcterms:W3CDTF">2020-12-11T14:57:11Z</dcterms:created>
  <dcterms:modified xsi:type="dcterms:W3CDTF">2020-12-11T16:34:17Z</dcterms:modified>
</cp:coreProperties>
</file>