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ekeeperstudio.io/get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Beekeeper Studio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Installation</a:t>
            </a:r>
            <a:endParaRPr lang="en-US" sz="2300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F15B6B2F-92D9-4BC2-AFA5-4EF00A134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232" y="87805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D81BF6-FE9F-4F89-B3CA-3B4332A5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228A4-8C55-4206-B90E-94388C6CC6FA}"/>
              </a:ext>
            </a:extLst>
          </p:cNvPr>
          <p:cNvSpPr txBox="1"/>
          <p:nvPr/>
        </p:nvSpPr>
        <p:spPr>
          <a:xfrm>
            <a:off x="3773011" y="1251751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you click on “Connect” you will see a Blank “Query window”.</a:t>
            </a:r>
          </a:p>
        </p:txBody>
      </p:sp>
    </p:spTree>
    <p:extLst>
      <p:ext uri="{BB962C8B-B14F-4D97-AF65-F5344CB8AC3E}">
        <p14:creationId xmlns:p14="http://schemas.microsoft.com/office/powerpoint/2010/main" val="115657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DB991B-F3F5-4004-AE74-C32CF1E6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6EF42-ACE6-495E-8B12-E600622BAC6D}"/>
              </a:ext>
            </a:extLst>
          </p:cNvPr>
          <p:cNvSpPr txBox="1"/>
          <p:nvPr/>
        </p:nvSpPr>
        <p:spPr>
          <a:xfrm>
            <a:off x="4065972" y="1162975"/>
            <a:ext cx="786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start by typing Queries &amp; click on the “Run” button which is on right most middle of the window.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Output can be seen below.</a:t>
            </a:r>
          </a:p>
        </p:txBody>
      </p:sp>
    </p:spTree>
    <p:extLst>
      <p:ext uri="{BB962C8B-B14F-4D97-AF65-F5344CB8AC3E}">
        <p14:creationId xmlns:p14="http://schemas.microsoft.com/office/powerpoint/2010/main" val="3105835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AED72-578B-4FEC-A228-776D070A1DA8}"/>
              </a:ext>
            </a:extLst>
          </p:cNvPr>
          <p:cNvSpPr txBox="1"/>
          <p:nvPr/>
        </p:nvSpPr>
        <p:spPr>
          <a:xfrm>
            <a:off x="2752078" y="2281561"/>
            <a:ext cx="5699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The End</a:t>
            </a:r>
          </a:p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4702645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" y="10"/>
            <a:ext cx="733887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257395-5D8C-4750-9947-FB47163AA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9"/>
            <a:ext cx="1219199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BDF42-3A28-4ECF-A961-4FEE763666D2}"/>
              </a:ext>
            </a:extLst>
          </p:cNvPr>
          <p:cNvSpPr txBox="1"/>
          <p:nvPr/>
        </p:nvSpPr>
        <p:spPr>
          <a:xfrm>
            <a:off x="159798" y="1615736"/>
            <a:ext cx="391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Link to download:- </a:t>
            </a:r>
            <a:r>
              <a:rPr lang="en-US" sz="1400" dirty="0">
                <a:hlinkClick r:id="rId8"/>
              </a:rPr>
              <a:t>https://www.beekeeperstudio.io/get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Select the Community Edition.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4B44CC-2A7F-4B6D-B824-4B2A622C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4DEC6-5C10-4452-9DB1-7DB1061A485C}"/>
              </a:ext>
            </a:extLst>
          </p:cNvPr>
          <p:cNvSpPr txBox="1"/>
          <p:nvPr/>
        </p:nvSpPr>
        <p:spPr>
          <a:xfrm>
            <a:off x="381740" y="1953087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Clicking on Download choose “Installer” edition</a:t>
            </a:r>
          </a:p>
        </p:txBody>
      </p:sp>
    </p:spTree>
    <p:extLst>
      <p:ext uri="{BB962C8B-B14F-4D97-AF65-F5344CB8AC3E}">
        <p14:creationId xmlns:p14="http://schemas.microsoft.com/office/powerpoint/2010/main" val="20794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C87CA8-3567-4FFF-BA7E-04153B5D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6BF96-D1D7-4B2D-BC99-3A6B2FB54DFB}"/>
              </a:ext>
            </a:extLst>
          </p:cNvPr>
          <p:cNvSpPr txBox="1"/>
          <p:nvPr/>
        </p:nvSpPr>
        <p:spPr>
          <a:xfrm>
            <a:off x="4039340" y="1802167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 MySQL 8.0 Command Line Client &amp; click Enter.</a:t>
            </a:r>
          </a:p>
        </p:txBody>
      </p:sp>
    </p:spTree>
    <p:extLst>
      <p:ext uri="{BB962C8B-B14F-4D97-AF65-F5344CB8AC3E}">
        <p14:creationId xmlns:p14="http://schemas.microsoft.com/office/powerpoint/2010/main" val="2875322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6B2A55-D201-4CA0-B335-79C09ECD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89668-1432-48E2-9119-C2DF24292C56}"/>
              </a:ext>
            </a:extLst>
          </p:cNvPr>
          <p:cNvSpPr txBox="1"/>
          <p:nvPr/>
        </p:nvSpPr>
        <p:spPr>
          <a:xfrm>
            <a:off x="5548543" y="1171852"/>
            <a:ext cx="568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Clicking on Enter it shows the command prompt as shown here.</a:t>
            </a:r>
          </a:p>
        </p:txBody>
      </p:sp>
    </p:spTree>
    <p:extLst>
      <p:ext uri="{BB962C8B-B14F-4D97-AF65-F5344CB8AC3E}">
        <p14:creationId xmlns:p14="http://schemas.microsoft.com/office/powerpoint/2010/main" val="4211306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D9AEF2-5F95-48C0-BCB1-8EC86790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75D03-19F2-4DAB-A246-37EB7E20633D}"/>
              </a:ext>
            </a:extLst>
          </p:cNvPr>
          <p:cNvSpPr txBox="1"/>
          <p:nvPr/>
        </p:nvSpPr>
        <p:spPr>
          <a:xfrm>
            <a:off x="5308847" y="1020932"/>
            <a:ext cx="6001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 the Commands step by step.</a:t>
            </a:r>
          </a:p>
          <a:p>
            <a:endParaRPr lang="en-US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Select user from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mysql.user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;</a:t>
            </a:r>
          </a:p>
          <a:p>
            <a:pPr algn="l"/>
            <a:endParaRPr lang="en-US" sz="1600" dirty="0">
              <a:solidFill>
                <a:srgbClr val="FFFFFF"/>
              </a:solidFill>
              <a:latin typeface="+mj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SELECT user, host,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account_locked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password_expired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 FROM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mysql.user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;</a:t>
            </a:r>
          </a:p>
          <a:p>
            <a:pPr algn="l"/>
            <a:endParaRPr lang="en-US" sz="1600" b="0" i="0" dirty="0">
              <a:solidFill>
                <a:srgbClr val="FFFFFF"/>
              </a:solidFill>
              <a:effectLst/>
              <a:latin typeface="+mj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use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mysql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;</a:t>
            </a:r>
          </a:p>
          <a:p>
            <a:pPr algn="l"/>
            <a:endParaRPr lang="en-US" sz="1600" b="0" i="0" dirty="0">
              <a:solidFill>
                <a:srgbClr val="FFFFFF"/>
              </a:solidFill>
              <a:effectLst/>
              <a:latin typeface="+mj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ALTER USER '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+mj-lt"/>
              </a:rPr>
              <a:t>root'@'localhost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+mj-lt"/>
              </a:rPr>
              <a:t>' IDENTIFIED BY 'password’;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2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1DAF27D-8EFF-4314-8AF8-C8E57D7C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2BC44-5838-4B46-B140-A8BE66BE76A9}"/>
              </a:ext>
            </a:extLst>
          </p:cNvPr>
          <p:cNvSpPr txBox="1"/>
          <p:nvPr/>
        </p:nvSpPr>
        <p:spPr>
          <a:xfrm>
            <a:off x="5388746" y="710214"/>
            <a:ext cx="61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 the “Beekeeper Studio” and click on New Connection.</a:t>
            </a:r>
          </a:p>
        </p:txBody>
      </p:sp>
    </p:spTree>
    <p:extLst>
      <p:ext uri="{BB962C8B-B14F-4D97-AF65-F5344CB8AC3E}">
        <p14:creationId xmlns:p14="http://schemas.microsoft.com/office/powerpoint/2010/main" val="16234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DB3218-7BB6-4297-9722-E84F9CD8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65E8E-60A0-47DC-BC36-5109B7E1262A}"/>
              </a:ext>
            </a:extLst>
          </p:cNvPr>
          <p:cNvSpPr txBox="1"/>
          <p:nvPr/>
        </p:nvSpPr>
        <p:spPr>
          <a:xfrm>
            <a:off x="5024760" y="727969"/>
            <a:ext cx="62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on the dropdown so that you can see many Connection Types, in which we choose “MySQL”.</a:t>
            </a:r>
          </a:p>
        </p:txBody>
      </p:sp>
    </p:spTree>
    <p:extLst>
      <p:ext uri="{BB962C8B-B14F-4D97-AF65-F5344CB8AC3E}">
        <p14:creationId xmlns:p14="http://schemas.microsoft.com/office/powerpoint/2010/main" val="2037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ABDFA-2FEF-44F6-A46D-E93B4629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84369-3BAE-4383-884E-1D3C2A48200B}"/>
              </a:ext>
            </a:extLst>
          </p:cNvPr>
          <p:cNvSpPr txBox="1"/>
          <p:nvPr/>
        </p:nvSpPr>
        <p:spPr>
          <a:xfrm>
            <a:off x="266330" y="1544715"/>
            <a:ext cx="3941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“Enable SSL”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Set the User as “root” &amp; Password as “password”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Default Database as “</a:t>
            </a:r>
            <a:r>
              <a:rPr lang="en-US" sz="1600" dirty="0" err="1"/>
              <a:t>mysql</a:t>
            </a:r>
            <a:r>
              <a:rPr lang="en-US" sz="1600" dirty="0"/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Save Connection as “</a:t>
            </a:r>
            <a:r>
              <a:rPr lang="en-US" sz="1600" dirty="0" err="1"/>
              <a:t>adb_mysql</a:t>
            </a:r>
            <a:r>
              <a:rPr lang="en-US" sz="1600" dirty="0"/>
              <a:t>”</a:t>
            </a:r>
          </a:p>
          <a:p>
            <a:r>
              <a:rPr lang="en-US" sz="1600" dirty="0"/>
              <a:t>\  and click on the Test so that you can see a pop stating “Connection looks good!”</a:t>
            </a:r>
          </a:p>
          <a:p>
            <a:r>
              <a:rPr lang="en-US" sz="1600" dirty="0"/>
              <a:t>\ and click on connect.</a:t>
            </a:r>
          </a:p>
        </p:txBody>
      </p:sp>
    </p:spTree>
    <p:extLst>
      <p:ext uri="{BB962C8B-B14F-4D97-AF65-F5344CB8AC3E}">
        <p14:creationId xmlns:p14="http://schemas.microsoft.com/office/powerpoint/2010/main" val="96260512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240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Goudy Old Style</vt:lpstr>
      <vt:lpstr>Wingdings</vt:lpstr>
      <vt:lpstr>Wingdings 2</vt:lpstr>
      <vt:lpstr>SlateVTI</vt:lpstr>
      <vt:lpstr>Beekeeper Studio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 Studio </dc:title>
  <dc:creator>Udata,Chaitanya Swaroop</dc:creator>
  <cp:lastModifiedBy>Udata,Chaitanya Swaroop</cp:lastModifiedBy>
  <cp:revision>14</cp:revision>
  <dcterms:created xsi:type="dcterms:W3CDTF">2022-04-03T21:29:18Z</dcterms:created>
  <dcterms:modified xsi:type="dcterms:W3CDTF">2022-04-03T22:19:45Z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