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71" r:id="rId9"/>
    <p:sldId id="272" r:id="rId10"/>
    <p:sldId id="273" r:id="rId11"/>
    <p:sldId id="274" r:id="rId12"/>
    <p:sldId id="275" r:id="rId13"/>
    <p:sldId id="276"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04EE3B-05E6-4735-A5DA-108BF2A499C0}" type="doc">
      <dgm:prSet loTypeId="urn:microsoft.com/office/officeart/2005/8/layout/list1" loCatId="list" qsTypeId="urn:microsoft.com/office/officeart/2005/8/quickstyle/simple5" qsCatId="simple" csTypeId="urn:microsoft.com/office/officeart/2005/8/colors/colorful1" csCatId="colorful"/>
      <dgm:spPr/>
      <dgm:t>
        <a:bodyPr/>
        <a:lstStyle/>
        <a:p>
          <a:endParaRPr lang="en-US"/>
        </a:p>
      </dgm:t>
    </dgm:pt>
    <dgm:pt modelId="{72A8BBB4-351A-4DAF-A321-53DF43C55912}">
      <dgm:prSet/>
      <dgm:spPr/>
      <dgm:t>
        <a:bodyPr/>
        <a:lstStyle/>
        <a:p>
          <a:r>
            <a:rPr lang="en-US"/>
            <a:t>Chaitanya Swaroop Udata</a:t>
          </a:r>
        </a:p>
      </dgm:t>
    </dgm:pt>
    <dgm:pt modelId="{258BA3C2-6903-476F-8B7A-3F62242665BA}" type="parTrans" cxnId="{69E10CFA-AE03-475A-86A3-1EB2E92355C4}">
      <dgm:prSet/>
      <dgm:spPr/>
      <dgm:t>
        <a:bodyPr/>
        <a:lstStyle/>
        <a:p>
          <a:endParaRPr lang="en-US"/>
        </a:p>
      </dgm:t>
    </dgm:pt>
    <dgm:pt modelId="{4EC61B4E-E722-45D3-B310-DC657F4FB84D}" type="sibTrans" cxnId="{69E10CFA-AE03-475A-86A3-1EB2E92355C4}">
      <dgm:prSet/>
      <dgm:spPr/>
      <dgm:t>
        <a:bodyPr/>
        <a:lstStyle/>
        <a:p>
          <a:endParaRPr lang="en-US"/>
        </a:p>
      </dgm:t>
    </dgm:pt>
    <dgm:pt modelId="{565AB2BF-F9EE-492E-AB40-0CFAE9B0C3E3}">
      <dgm:prSet/>
      <dgm:spPr/>
      <dgm:t>
        <a:bodyPr/>
        <a:lstStyle/>
        <a:p>
          <a:r>
            <a:rPr lang="en-US"/>
            <a:t>Sai Kumar Mudhagoni</a:t>
          </a:r>
        </a:p>
      </dgm:t>
    </dgm:pt>
    <dgm:pt modelId="{5EF24D23-A850-40A7-A0A8-AEF4E965D8B4}" type="parTrans" cxnId="{52B805FE-5020-4655-95B3-32BC4FFCA608}">
      <dgm:prSet/>
      <dgm:spPr/>
      <dgm:t>
        <a:bodyPr/>
        <a:lstStyle/>
        <a:p>
          <a:endParaRPr lang="en-US"/>
        </a:p>
      </dgm:t>
    </dgm:pt>
    <dgm:pt modelId="{FADED889-0F73-40A0-842C-A973FE885078}" type="sibTrans" cxnId="{52B805FE-5020-4655-95B3-32BC4FFCA608}">
      <dgm:prSet/>
      <dgm:spPr/>
      <dgm:t>
        <a:bodyPr/>
        <a:lstStyle/>
        <a:p>
          <a:endParaRPr lang="en-US"/>
        </a:p>
      </dgm:t>
    </dgm:pt>
    <dgm:pt modelId="{4CBF0569-F464-4113-812B-506675DF9823}">
      <dgm:prSet/>
      <dgm:spPr/>
      <dgm:t>
        <a:bodyPr/>
        <a:lstStyle/>
        <a:p>
          <a:r>
            <a:rPr lang="en-US"/>
            <a:t>Pulugurtha Vinay Madhur</a:t>
          </a:r>
        </a:p>
      </dgm:t>
    </dgm:pt>
    <dgm:pt modelId="{E1F2FF69-558D-4595-988E-BAEAA23D97F0}" type="parTrans" cxnId="{E012538D-3567-49C6-914A-220F08C4A087}">
      <dgm:prSet/>
      <dgm:spPr/>
      <dgm:t>
        <a:bodyPr/>
        <a:lstStyle/>
        <a:p>
          <a:endParaRPr lang="en-US"/>
        </a:p>
      </dgm:t>
    </dgm:pt>
    <dgm:pt modelId="{6F1EBCFB-FBA9-4873-B93B-BB8227C9CCA4}" type="sibTrans" cxnId="{E012538D-3567-49C6-914A-220F08C4A087}">
      <dgm:prSet/>
      <dgm:spPr/>
      <dgm:t>
        <a:bodyPr/>
        <a:lstStyle/>
        <a:p>
          <a:endParaRPr lang="en-US"/>
        </a:p>
      </dgm:t>
    </dgm:pt>
    <dgm:pt modelId="{E635FE2A-7B00-4590-8CD8-C822627855A8}" type="pres">
      <dgm:prSet presAssocID="{1204EE3B-05E6-4735-A5DA-108BF2A499C0}" presName="linear" presStyleCnt="0">
        <dgm:presLayoutVars>
          <dgm:dir/>
          <dgm:animLvl val="lvl"/>
          <dgm:resizeHandles val="exact"/>
        </dgm:presLayoutVars>
      </dgm:prSet>
      <dgm:spPr/>
    </dgm:pt>
    <dgm:pt modelId="{BD996954-EB00-463B-8842-F06FC2CC3ACD}" type="pres">
      <dgm:prSet presAssocID="{72A8BBB4-351A-4DAF-A321-53DF43C55912}" presName="parentLin" presStyleCnt="0"/>
      <dgm:spPr/>
    </dgm:pt>
    <dgm:pt modelId="{6A3E3CE0-2963-4DC5-B7BF-C9F0807165A1}" type="pres">
      <dgm:prSet presAssocID="{72A8BBB4-351A-4DAF-A321-53DF43C55912}" presName="parentLeftMargin" presStyleLbl="node1" presStyleIdx="0" presStyleCnt="3"/>
      <dgm:spPr/>
    </dgm:pt>
    <dgm:pt modelId="{7E98D40D-6D7E-44CF-99C3-9DACB4049ED4}" type="pres">
      <dgm:prSet presAssocID="{72A8BBB4-351A-4DAF-A321-53DF43C55912}" presName="parentText" presStyleLbl="node1" presStyleIdx="0" presStyleCnt="3">
        <dgm:presLayoutVars>
          <dgm:chMax val="0"/>
          <dgm:bulletEnabled val="1"/>
        </dgm:presLayoutVars>
      </dgm:prSet>
      <dgm:spPr/>
    </dgm:pt>
    <dgm:pt modelId="{FFEBAF3E-99E0-40EC-9C0B-DCFBAAFC166D}" type="pres">
      <dgm:prSet presAssocID="{72A8BBB4-351A-4DAF-A321-53DF43C55912}" presName="negativeSpace" presStyleCnt="0"/>
      <dgm:spPr/>
    </dgm:pt>
    <dgm:pt modelId="{D30D18A5-DF8D-4529-9F44-6DF926B896FE}" type="pres">
      <dgm:prSet presAssocID="{72A8BBB4-351A-4DAF-A321-53DF43C55912}" presName="childText" presStyleLbl="conFgAcc1" presStyleIdx="0" presStyleCnt="3">
        <dgm:presLayoutVars>
          <dgm:bulletEnabled val="1"/>
        </dgm:presLayoutVars>
      </dgm:prSet>
      <dgm:spPr/>
    </dgm:pt>
    <dgm:pt modelId="{2B2A23E1-03ED-4EDD-83D2-85DB8FD9620A}" type="pres">
      <dgm:prSet presAssocID="{4EC61B4E-E722-45D3-B310-DC657F4FB84D}" presName="spaceBetweenRectangles" presStyleCnt="0"/>
      <dgm:spPr/>
    </dgm:pt>
    <dgm:pt modelId="{F04DAF12-6068-42C5-8A05-D17F398F3ADC}" type="pres">
      <dgm:prSet presAssocID="{565AB2BF-F9EE-492E-AB40-0CFAE9B0C3E3}" presName="parentLin" presStyleCnt="0"/>
      <dgm:spPr/>
    </dgm:pt>
    <dgm:pt modelId="{C83D28E1-6162-4FF4-A964-BC8E6C44BC33}" type="pres">
      <dgm:prSet presAssocID="{565AB2BF-F9EE-492E-AB40-0CFAE9B0C3E3}" presName="parentLeftMargin" presStyleLbl="node1" presStyleIdx="0" presStyleCnt="3"/>
      <dgm:spPr/>
    </dgm:pt>
    <dgm:pt modelId="{4DF38D91-DA24-44B2-A607-E9885CC1D68A}" type="pres">
      <dgm:prSet presAssocID="{565AB2BF-F9EE-492E-AB40-0CFAE9B0C3E3}" presName="parentText" presStyleLbl="node1" presStyleIdx="1" presStyleCnt="3">
        <dgm:presLayoutVars>
          <dgm:chMax val="0"/>
          <dgm:bulletEnabled val="1"/>
        </dgm:presLayoutVars>
      </dgm:prSet>
      <dgm:spPr/>
    </dgm:pt>
    <dgm:pt modelId="{7B1EB4BC-D399-4BB0-A37A-CE08C7DAEF2B}" type="pres">
      <dgm:prSet presAssocID="{565AB2BF-F9EE-492E-AB40-0CFAE9B0C3E3}" presName="negativeSpace" presStyleCnt="0"/>
      <dgm:spPr/>
    </dgm:pt>
    <dgm:pt modelId="{2B2F08AB-8DB6-42FA-9B2E-AB352FE3B8A3}" type="pres">
      <dgm:prSet presAssocID="{565AB2BF-F9EE-492E-AB40-0CFAE9B0C3E3}" presName="childText" presStyleLbl="conFgAcc1" presStyleIdx="1" presStyleCnt="3">
        <dgm:presLayoutVars>
          <dgm:bulletEnabled val="1"/>
        </dgm:presLayoutVars>
      </dgm:prSet>
      <dgm:spPr/>
    </dgm:pt>
    <dgm:pt modelId="{203C64F4-1CEF-43DB-9524-E4B8B1ACD788}" type="pres">
      <dgm:prSet presAssocID="{FADED889-0F73-40A0-842C-A973FE885078}" presName="spaceBetweenRectangles" presStyleCnt="0"/>
      <dgm:spPr/>
    </dgm:pt>
    <dgm:pt modelId="{56AB53EF-0C97-405B-ADFB-6DA7656F6143}" type="pres">
      <dgm:prSet presAssocID="{4CBF0569-F464-4113-812B-506675DF9823}" presName="parentLin" presStyleCnt="0"/>
      <dgm:spPr/>
    </dgm:pt>
    <dgm:pt modelId="{A6BE4B89-34CE-4438-9428-A048CC3D72A1}" type="pres">
      <dgm:prSet presAssocID="{4CBF0569-F464-4113-812B-506675DF9823}" presName="parentLeftMargin" presStyleLbl="node1" presStyleIdx="1" presStyleCnt="3"/>
      <dgm:spPr/>
    </dgm:pt>
    <dgm:pt modelId="{DAA3D2E4-9D97-4B5D-868E-86E62812AFF3}" type="pres">
      <dgm:prSet presAssocID="{4CBF0569-F464-4113-812B-506675DF9823}" presName="parentText" presStyleLbl="node1" presStyleIdx="2" presStyleCnt="3">
        <dgm:presLayoutVars>
          <dgm:chMax val="0"/>
          <dgm:bulletEnabled val="1"/>
        </dgm:presLayoutVars>
      </dgm:prSet>
      <dgm:spPr/>
    </dgm:pt>
    <dgm:pt modelId="{97518CFC-B5C6-45F6-9E2B-F3B905ADC2C8}" type="pres">
      <dgm:prSet presAssocID="{4CBF0569-F464-4113-812B-506675DF9823}" presName="negativeSpace" presStyleCnt="0"/>
      <dgm:spPr/>
    </dgm:pt>
    <dgm:pt modelId="{BA07D0FB-C1F4-4CDD-A916-F9FA31B9557A}" type="pres">
      <dgm:prSet presAssocID="{4CBF0569-F464-4113-812B-506675DF9823}" presName="childText" presStyleLbl="conFgAcc1" presStyleIdx="2" presStyleCnt="3">
        <dgm:presLayoutVars>
          <dgm:bulletEnabled val="1"/>
        </dgm:presLayoutVars>
      </dgm:prSet>
      <dgm:spPr/>
    </dgm:pt>
  </dgm:ptLst>
  <dgm:cxnLst>
    <dgm:cxn modelId="{D5440C04-2FA0-4D4F-85A0-297259C18691}" type="presOf" srcId="{4CBF0569-F464-4113-812B-506675DF9823}" destId="{A6BE4B89-34CE-4438-9428-A048CC3D72A1}" srcOrd="0" destOrd="0" presId="urn:microsoft.com/office/officeart/2005/8/layout/list1"/>
    <dgm:cxn modelId="{18477E15-49E4-4D54-B645-395D80309EEA}" type="presOf" srcId="{72A8BBB4-351A-4DAF-A321-53DF43C55912}" destId="{7E98D40D-6D7E-44CF-99C3-9DACB4049ED4}" srcOrd="1" destOrd="0" presId="urn:microsoft.com/office/officeart/2005/8/layout/list1"/>
    <dgm:cxn modelId="{BC126933-0A33-4058-918D-C4A1FF0ABFFB}" type="presOf" srcId="{565AB2BF-F9EE-492E-AB40-0CFAE9B0C3E3}" destId="{4DF38D91-DA24-44B2-A607-E9885CC1D68A}" srcOrd="1" destOrd="0" presId="urn:microsoft.com/office/officeart/2005/8/layout/list1"/>
    <dgm:cxn modelId="{8A2A406B-7FAD-459C-9639-CC0FCDE02544}" type="presOf" srcId="{4CBF0569-F464-4113-812B-506675DF9823}" destId="{DAA3D2E4-9D97-4B5D-868E-86E62812AFF3}" srcOrd="1" destOrd="0" presId="urn:microsoft.com/office/officeart/2005/8/layout/list1"/>
    <dgm:cxn modelId="{E012538D-3567-49C6-914A-220F08C4A087}" srcId="{1204EE3B-05E6-4735-A5DA-108BF2A499C0}" destId="{4CBF0569-F464-4113-812B-506675DF9823}" srcOrd="2" destOrd="0" parTransId="{E1F2FF69-558D-4595-988E-BAEAA23D97F0}" sibTransId="{6F1EBCFB-FBA9-4873-B93B-BB8227C9CCA4}"/>
    <dgm:cxn modelId="{BC93AAA0-CD4B-4BD7-9401-8753884DB89B}" type="presOf" srcId="{72A8BBB4-351A-4DAF-A321-53DF43C55912}" destId="{6A3E3CE0-2963-4DC5-B7BF-C9F0807165A1}" srcOrd="0" destOrd="0" presId="urn:microsoft.com/office/officeart/2005/8/layout/list1"/>
    <dgm:cxn modelId="{08D146A3-5041-4524-810A-5926D07B1F4B}" type="presOf" srcId="{565AB2BF-F9EE-492E-AB40-0CFAE9B0C3E3}" destId="{C83D28E1-6162-4FF4-A964-BC8E6C44BC33}" srcOrd="0" destOrd="0" presId="urn:microsoft.com/office/officeart/2005/8/layout/list1"/>
    <dgm:cxn modelId="{C67F6ADA-0EA8-44F0-ACFF-426355D1EF7C}" type="presOf" srcId="{1204EE3B-05E6-4735-A5DA-108BF2A499C0}" destId="{E635FE2A-7B00-4590-8CD8-C822627855A8}" srcOrd="0" destOrd="0" presId="urn:microsoft.com/office/officeart/2005/8/layout/list1"/>
    <dgm:cxn modelId="{69E10CFA-AE03-475A-86A3-1EB2E92355C4}" srcId="{1204EE3B-05E6-4735-A5DA-108BF2A499C0}" destId="{72A8BBB4-351A-4DAF-A321-53DF43C55912}" srcOrd="0" destOrd="0" parTransId="{258BA3C2-6903-476F-8B7A-3F62242665BA}" sibTransId="{4EC61B4E-E722-45D3-B310-DC657F4FB84D}"/>
    <dgm:cxn modelId="{52B805FE-5020-4655-95B3-32BC4FFCA608}" srcId="{1204EE3B-05E6-4735-A5DA-108BF2A499C0}" destId="{565AB2BF-F9EE-492E-AB40-0CFAE9B0C3E3}" srcOrd="1" destOrd="0" parTransId="{5EF24D23-A850-40A7-A0A8-AEF4E965D8B4}" sibTransId="{FADED889-0F73-40A0-842C-A973FE885078}"/>
    <dgm:cxn modelId="{E1E99D91-36F6-43E7-BD2A-008BCA115009}" type="presParOf" srcId="{E635FE2A-7B00-4590-8CD8-C822627855A8}" destId="{BD996954-EB00-463B-8842-F06FC2CC3ACD}" srcOrd="0" destOrd="0" presId="urn:microsoft.com/office/officeart/2005/8/layout/list1"/>
    <dgm:cxn modelId="{3CADA4ED-F831-4C1D-90C7-B682441DA666}" type="presParOf" srcId="{BD996954-EB00-463B-8842-F06FC2CC3ACD}" destId="{6A3E3CE0-2963-4DC5-B7BF-C9F0807165A1}" srcOrd="0" destOrd="0" presId="urn:microsoft.com/office/officeart/2005/8/layout/list1"/>
    <dgm:cxn modelId="{8622417A-CB32-4203-9417-80FB7F39262C}" type="presParOf" srcId="{BD996954-EB00-463B-8842-F06FC2CC3ACD}" destId="{7E98D40D-6D7E-44CF-99C3-9DACB4049ED4}" srcOrd="1" destOrd="0" presId="urn:microsoft.com/office/officeart/2005/8/layout/list1"/>
    <dgm:cxn modelId="{F506B12F-9EF1-4ADC-A868-0EECEF30948F}" type="presParOf" srcId="{E635FE2A-7B00-4590-8CD8-C822627855A8}" destId="{FFEBAF3E-99E0-40EC-9C0B-DCFBAAFC166D}" srcOrd="1" destOrd="0" presId="urn:microsoft.com/office/officeart/2005/8/layout/list1"/>
    <dgm:cxn modelId="{EF82DD0C-25CA-40DB-ABAD-9A84EBC67479}" type="presParOf" srcId="{E635FE2A-7B00-4590-8CD8-C822627855A8}" destId="{D30D18A5-DF8D-4529-9F44-6DF926B896FE}" srcOrd="2" destOrd="0" presId="urn:microsoft.com/office/officeart/2005/8/layout/list1"/>
    <dgm:cxn modelId="{DA9EDC52-F2AE-439F-9629-489510077443}" type="presParOf" srcId="{E635FE2A-7B00-4590-8CD8-C822627855A8}" destId="{2B2A23E1-03ED-4EDD-83D2-85DB8FD9620A}" srcOrd="3" destOrd="0" presId="urn:microsoft.com/office/officeart/2005/8/layout/list1"/>
    <dgm:cxn modelId="{6DF2FF38-BB1F-4E8A-994B-A2540D75EB49}" type="presParOf" srcId="{E635FE2A-7B00-4590-8CD8-C822627855A8}" destId="{F04DAF12-6068-42C5-8A05-D17F398F3ADC}" srcOrd="4" destOrd="0" presId="urn:microsoft.com/office/officeart/2005/8/layout/list1"/>
    <dgm:cxn modelId="{11AFB4BD-2054-43DD-BF02-3CB5AD4F5811}" type="presParOf" srcId="{F04DAF12-6068-42C5-8A05-D17F398F3ADC}" destId="{C83D28E1-6162-4FF4-A964-BC8E6C44BC33}" srcOrd="0" destOrd="0" presId="urn:microsoft.com/office/officeart/2005/8/layout/list1"/>
    <dgm:cxn modelId="{A519C3BB-9F1B-4DC9-9B42-DBB57791FD2F}" type="presParOf" srcId="{F04DAF12-6068-42C5-8A05-D17F398F3ADC}" destId="{4DF38D91-DA24-44B2-A607-E9885CC1D68A}" srcOrd="1" destOrd="0" presId="urn:microsoft.com/office/officeart/2005/8/layout/list1"/>
    <dgm:cxn modelId="{8CB62878-1529-4552-9979-3B5C1E980D12}" type="presParOf" srcId="{E635FE2A-7B00-4590-8CD8-C822627855A8}" destId="{7B1EB4BC-D399-4BB0-A37A-CE08C7DAEF2B}" srcOrd="5" destOrd="0" presId="urn:microsoft.com/office/officeart/2005/8/layout/list1"/>
    <dgm:cxn modelId="{1E038B7D-B590-41B3-9D3C-8D66F10DD86F}" type="presParOf" srcId="{E635FE2A-7B00-4590-8CD8-C822627855A8}" destId="{2B2F08AB-8DB6-42FA-9B2E-AB352FE3B8A3}" srcOrd="6" destOrd="0" presId="urn:microsoft.com/office/officeart/2005/8/layout/list1"/>
    <dgm:cxn modelId="{DFAC9DBA-DCB3-484C-9DFD-12556E4231DB}" type="presParOf" srcId="{E635FE2A-7B00-4590-8CD8-C822627855A8}" destId="{203C64F4-1CEF-43DB-9524-E4B8B1ACD788}" srcOrd="7" destOrd="0" presId="urn:microsoft.com/office/officeart/2005/8/layout/list1"/>
    <dgm:cxn modelId="{DF8F0D5D-3280-4730-8E07-7663749A7CAA}" type="presParOf" srcId="{E635FE2A-7B00-4590-8CD8-C822627855A8}" destId="{56AB53EF-0C97-405B-ADFB-6DA7656F6143}" srcOrd="8" destOrd="0" presId="urn:microsoft.com/office/officeart/2005/8/layout/list1"/>
    <dgm:cxn modelId="{B0730BEA-449A-4CC9-ABC6-32780807DB30}" type="presParOf" srcId="{56AB53EF-0C97-405B-ADFB-6DA7656F6143}" destId="{A6BE4B89-34CE-4438-9428-A048CC3D72A1}" srcOrd="0" destOrd="0" presId="urn:microsoft.com/office/officeart/2005/8/layout/list1"/>
    <dgm:cxn modelId="{D31EF87B-3D7F-44C0-BA6A-18052A46EC01}" type="presParOf" srcId="{56AB53EF-0C97-405B-ADFB-6DA7656F6143}" destId="{DAA3D2E4-9D97-4B5D-868E-86E62812AFF3}" srcOrd="1" destOrd="0" presId="urn:microsoft.com/office/officeart/2005/8/layout/list1"/>
    <dgm:cxn modelId="{23B0A0D6-67E2-4D1E-9B47-A034F412C32E}" type="presParOf" srcId="{E635FE2A-7B00-4590-8CD8-C822627855A8}" destId="{97518CFC-B5C6-45F6-9E2B-F3B905ADC2C8}" srcOrd="9" destOrd="0" presId="urn:microsoft.com/office/officeart/2005/8/layout/list1"/>
    <dgm:cxn modelId="{F9D0AFC7-1684-4C16-AE92-FF5BB1B60278}" type="presParOf" srcId="{E635FE2A-7B00-4590-8CD8-C822627855A8}" destId="{BA07D0FB-C1F4-4CDD-A916-F9FA31B9557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FDB434-9DA6-4AF3-B302-0CF46591FF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A71E3CC-2AA6-4F1E-9F08-30A609ADA5FD}">
      <dgm:prSet/>
      <dgm:spPr/>
      <dgm:t>
        <a:bodyPr/>
        <a:lstStyle/>
        <a:p>
          <a:pPr>
            <a:lnSpc>
              <a:spcPct val="100000"/>
            </a:lnSpc>
          </a:pPr>
          <a:r>
            <a:rPr lang="en-US"/>
            <a:t>Introduction</a:t>
          </a:r>
        </a:p>
      </dgm:t>
    </dgm:pt>
    <dgm:pt modelId="{DBE863D2-3870-4AF1-9C48-628B6D61D65C}" type="parTrans" cxnId="{F4AA4AFE-375B-4ED5-A540-B8C994FBB684}">
      <dgm:prSet/>
      <dgm:spPr/>
      <dgm:t>
        <a:bodyPr/>
        <a:lstStyle/>
        <a:p>
          <a:endParaRPr lang="en-US"/>
        </a:p>
      </dgm:t>
    </dgm:pt>
    <dgm:pt modelId="{E27CCE6E-6991-496D-BE91-608BBBCA3EAB}" type="sibTrans" cxnId="{F4AA4AFE-375B-4ED5-A540-B8C994FBB684}">
      <dgm:prSet/>
      <dgm:spPr/>
      <dgm:t>
        <a:bodyPr/>
        <a:lstStyle/>
        <a:p>
          <a:endParaRPr lang="en-US"/>
        </a:p>
      </dgm:t>
    </dgm:pt>
    <dgm:pt modelId="{1C16AC99-2B15-4E0E-B0A8-BA0CD61FC42A}">
      <dgm:prSet/>
      <dgm:spPr/>
      <dgm:t>
        <a:bodyPr/>
        <a:lstStyle/>
        <a:p>
          <a:pPr>
            <a:lnSpc>
              <a:spcPct val="100000"/>
            </a:lnSpc>
          </a:pPr>
          <a:r>
            <a:rPr lang="en-US"/>
            <a:t>Parameters included </a:t>
          </a:r>
        </a:p>
      </dgm:t>
    </dgm:pt>
    <dgm:pt modelId="{4E556E0E-50C0-4A73-9F8A-B70313CF13B0}" type="parTrans" cxnId="{15138386-0B99-4FC2-AB50-CE038349BA17}">
      <dgm:prSet/>
      <dgm:spPr/>
      <dgm:t>
        <a:bodyPr/>
        <a:lstStyle/>
        <a:p>
          <a:endParaRPr lang="en-US"/>
        </a:p>
      </dgm:t>
    </dgm:pt>
    <dgm:pt modelId="{3C8F8F02-74CE-4666-B677-00C2CC084480}" type="sibTrans" cxnId="{15138386-0B99-4FC2-AB50-CE038349BA17}">
      <dgm:prSet/>
      <dgm:spPr/>
      <dgm:t>
        <a:bodyPr/>
        <a:lstStyle/>
        <a:p>
          <a:endParaRPr lang="en-US"/>
        </a:p>
      </dgm:t>
    </dgm:pt>
    <dgm:pt modelId="{A35DAE47-4DBD-4763-A462-0A1DBB857912}">
      <dgm:prSet/>
      <dgm:spPr/>
      <dgm:t>
        <a:bodyPr/>
        <a:lstStyle/>
        <a:p>
          <a:pPr>
            <a:lnSpc>
              <a:spcPct val="100000"/>
            </a:lnSpc>
          </a:pPr>
          <a:r>
            <a:rPr lang="en-US"/>
            <a:t>list of goals </a:t>
          </a:r>
        </a:p>
      </dgm:t>
    </dgm:pt>
    <dgm:pt modelId="{1FC67AA8-F200-4E63-8EE1-390E7B26DA41}" type="parTrans" cxnId="{AD5FF3D7-41D0-4D01-A304-31E75A855F17}">
      <dgm:prSet/>
      <dgm:spPr/>
      <dgm:t>
        <a:bodyPr/>
        <a:lstStyle/>
        <a:p>
          <a:endParaRPr lang="en-US"/>
        </a:p>
      </dgm:t>
    </dgm:pt>
    <dgm:pt modelId="{DB141576-F92C-456E-96EA-D5616EAD977A}" type="sibTrans" cxnId="{AD5FF3D7-41D0-4D01-A304-31E75A855F17}">
      <dgm:prSet/>
      <dgm:spPr/>
      <dgm:t>
        <a:bodyPr/>
        <a:lstStyle/>
        <a:p>
          <a:endParaRPr lang="en-US"/>
        </a:p>
      </dgm:t>
    </dgm:pt>
    <dgm:pt modelId="{9FEDCF49-F9DA-469C-9B5E-AAFF447D38BE}">
      <dgm:prSet/>
      <dgm:spPr/>
      <dgm:t>
        <a:bodyPr/>
        <a:lstStyle/>
        <a:p>
          <a:pPr>
            <a:lnSpc>
              <a:spcPct val="100000"/>
            </a:lnSpc>
          </a:pPr>
          <a:r>
            <a:rPr lang="en-US"/>
            <a:t>Conclusion </a:t>
          </a:r>
        </a:p>
      </dgm:t>
    </dgm:pt>
    <dgm:pt modelId="{E369B22B-EEB1-4B36-87FE-D39BBFD97293}" type="parTrans" cxnId="{6F7F62C9-B628-4692-963B-7C442F6D6EBD}">
      <dgm:prSet/>
      <dgm:spPr/>
      <dgm:t>
        <a:bodyPr/>
        <a:lstStyle/>
        <a:p>
          <a:endParaRPr lang="en-US"/>
        </a:p>
      </dgm:t>
    </dgm:pt>
    <dgm:pt modelId="{F5CC8CD2-2967-4A04-94E2-F0981B280358}" type="sibTrans" cxnId="{6F7F62C9-B628-4692-963B-7C442F6D6EBD}">
      <dgm:prSet/>
      <dgm:spPr/>
      <dgm:t>
        <a:bodyPr/>
        <a:lstStyle/>
        <a:p>
          <a:endParaRPr lang="en-US"/>
        </a:p>
      </dgm:t>
    </dgm:pt>
    <dgm:pt modelId="{40399E05-A7B7-4427-A614-9BBEB9898912}" type="pres">
      <dgm:prSet presAssocID="{79FDB434-9DA6-4AF3-B302-0CF46591FF67}" presName="root" presStyleCnt="0">
        <dgm:presLayoutVars>
          <dgm:dir/>
          <dgm:resizeHandles val="exact"/>
        </dgm:presLayoutVars>
      </dgm:prSet>
      <dgm:spPr/>
    </dgm:pt>
    <dgm:pt modelId="{BE2F74D1-F179-4C4A-9A79-9A7BA4BB40A1}" type="pres">
      <dgm:prSet presAssocID="{DA71E3CC-2AA6-4F1E-9F08-30A609ADA5FD}" presName="compNode" presStyleCnt="0"/>
      <dgm:spPr/>
    </dgm:pt>
    <dgm:pt modelId="{5567166E-D2F0-4DAF-AD73-5810610299AB}" type="pres">
      <dgm:prSet presAssocID="{DA71E3CC-2AA6-4F1E-9F08-30A609ADA5FD}" presName="bgRect" presStyleLbl="bgShp" presStyleIdx="0" presStyleCnt="4"/>
      <dgm:spPr/>
    </dgm:pt>
    <dgm:pt modelId="{54000668-E0BB-4A32-8FBD-44BC54648AB5}" type="pres">
      <dgm:prSet presAssocID="{DA71E3CC-2AA6-4F1E-9F08-30A609ADA5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544FCDD1-F954-4C00-88F3-2766D7461F58}" type="pres">
      <dgm:prSet presAssocID="{DA71E3CC-2AA6-4F1E-9F08-30A609ADA5FD}" presName="spaceRect" presStyleCnt="0"/>
      <dgm:spPr/>
    </dgm:pt>
    <dgm:pt modelId="{852B23DB-48B3-483B-B1B6-8D9208F2D790}" type="pres">
      <dgm:prSet presAssocID="{DA71E3CC-2AA6-4F1E-9F08-30A609ADA5FD}" presName="parTx" presStyleLbl="revTx" presStyleIdx="0" presStyleCnt="4">
        <dgm:presLayoutVars>
          <dgm:chMax val="0"/>
          <dgm:chPref val="0"/>
        </dgm:presLayoutVars>
      </dgm:prSet>
      <dgm:spPr/>
    </dgm:pt>
    <dgm:pt modelId="{8876281A-B55B-449B-89C0-E0CEA5CD84F0}" type="pres">
      <dgm:prSet presAssocID="{E27CCE6E-6991-496D-BE91-608BBBCA3EAB}" presName="sibTrans" presStyleCnt="0"/>
      <dgm:spPr/>
    </dgm:pt>
    <dgm:pt modelId="{D90C3E52-FB6B-4FDA-9E33-6A90612EFC3F}" type="pres">
      <dgm:prSet presAssocID="{1C16AC99-2B15-4E0E-B0A8-BA0CD61FC42A}" presName="compNode" presStyleCnt="0"/>
      <dgm:spPr/>
    </dgm:pt>
    <dgm:pt modelId="{21210B5C-1A83-449D-B666-08035E138E6A}" type="pres">
      <dgm:prSet presAssocID="{1C16AC99-2B15-4E0E-B0A8-BA0CD61FC42A}" presName="bgRect" presStyleLbl="bgShp" presStyleIdx="1" presStyleCnt="4"/>
      <dgm:spPr/>
    </dgm:pt>
    <dgm:pt modelId="{F1690495-73CB-4C3B-8642-67A126020318}" type="pres">
      <dgm:prSet presAssocID="{1C16AC99-2B15-4E0E-B0A8-BA0CD61FC4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ameter"/>
        </a:ext>
      </dgm:extLst>
    </dgm:pt>
    <dgm:pt modelId="{B9B9CB70-CCF8-4072-A613-24D13F0B6E61}" type="pres">
      <dgm:prSet presAssocID="{1C16AC99-2B15-4E0E-B0A8-BA0CD61FC42A}" presName="spaceRect" presStyleCnt="0"/>
      <dgm:spPr/>
    </dgm:pt>
    <dgm:pt modelId="{EC31BEEB-546D-41AA-AF84-F214A3855E98}" type="pres">
      <dgm:prSet presAssocID="{1C16AC99-2B15-4E0E-B0A8-BA0CD61FC42A}" presName="parTx" presStyleLbl="revTx" presStyleIdx="1" presStyleCnt="4">
        <dgm:presLayoutVars>
          <dgm:chMax val="0"/>
          <dgm:chPref val="0"/>
        </dgm:presLayoutVars>
      </dgm:prSet>
      <dgm:spPr/>
    </dgm:pt>
    <dgm:pt modelId="{E875498F-93B9-4F4D-B9BC-032D357DE686}" type="pres">
      <dgm:prSet presAssocID="{3C8F8F02-74CE-4666-B677-00C2CC084480}" presName="sibTrans" presStyleCnt="0"/>
      <dgm:spPr/>
    </dgm:pt>
    <dgm:pt modelId="{B24E8354-3D42-4E82-95E9-0203ECD47853}" type="pres">
      <dgm:prSet presAssocID="{A35DAE47-4DBD-4763-A462-0A1DBB857912}" presName="compNode" presStyleCnt="0"/>
      <dgm:spPr/>
    </dgm:pt>
    <dgm:pt modelId="{BCA3DB10-A94A-40AE-AE05-31279C7A9904}" type="pres">
      <dgm:prSet presAssocID="{A35DAE47-4DBD-4763-A462-0A1DBB857912}" presName="bgRect" presStyleLbl="bgShp" presStyleIdx="2" presStyleCnt="4"/>
      <dgm:spPr/>
    </dgm:pt>
    <dgm:pt modelId="{0CE42176-8474-4FE7-BE5A-C1054EDF7927}" type="pres">
      <dgm:prSet presAssocID="{A35DAE47-4DBD-4763-A462-0A1DBB8579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mwork"/>
        </a:ext>
      </dgm:extLst>
    </dgm:pt>
    <dgm:pt modelId="{FE96E154-895D-4AA8-9E6C-8AE8F7201634}" type="pres">
      <dgm:prSet presAssocID="{A35DAE47-4DBD-4763-A462-0A1DBB857912}" presName="spaceRect" presStyleCnt="0"/>
      <dgm:spPr/>
    </dgm:pt>
    <dgm:pt modelId="{A5215CD7-FD6E-48E3-91F4-A405F45ACA01}" type="pres">
      <dgm:prSet presAssocID="{A35DAE47-4DBD-4763-A462-0A1DBB857912}" presName="parTx" presStyleLbl="revTx" presStyleIdx="2" presStyleCnt="4">
        <dgm:presLayoutVars>
          <dgm:chMax val="0"/>
          <dgm:chPref val="0"/>
        </dgm:presLayoutVars>
      </dgm:prSet>
      <dgm:spPr/>
    </dgm:pt>
    <dgm:pt modelId="{4A3B2211-5E83-4885-91A3-255D06B64DB6}" type="pres">
      <dgm:prSet presAssocID="{DB141576-F92C-456E-96EA-D5616EAD977A}" presName="sibTrans" presStyleCnt="0"/>
      <dgm:spPr/>
    </dgm:pt>
    <dgm:pt modelId="{F76D0914-5DCD-40F1-B97B-CBDEA65805DA}" type="pres">
      <dgm:prSet presAssocID="{9FEDCF49-F9DA-469C-9B5E-AAFF447D38BE}" presName="compNode" presStyleCnt="0"/>
      <dgm:spPr/>
    </dgm:pt>
    <dgm:pt modelId="{8FD55C12-9C2A-47DB-AB95-6B5A878AB604}" type="pres">
      <dgm:prSet presAssocID="{9FEDCF49-F9DA-469C-9B5E-AAFF447D38BE}" presName="bgRect" presStyleLbl="bgShp" presStyleIdx="3" presStyleCnt="4"/>
      <dgm:spPr/>
    </dgm:pt>
    <dgm:pt modelId="{0D423541-8B92-44C1-81D6-DD14BF3C4DB3}" type="pres">
      <dgm:prSet presAssocID="{9FEDCF49-F9DA-469C-9B5E-AAFF447D38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
        </a:ext>
      </dgm:extLst>
    </dgm:pt>
    <dgm:pt modelId="{EAC96C80-C834-43E4-82C1-64A5317FBC8A}" type="pres">
      <dgm:prSet presAssocID="{9FEDCF49-F9DA-469C-9B5E-AAFF447D38BE}" presName="spaceRect" presStyleCnt="0"/>
      <dgm:spPr/>
    </dgm:pt>
    <dgm:pt modelId="{EB5E6AF9-3A58-4D4F-ADFE-A67A3EFC6F78}" type="pres">
      <dgm:prSet presAssocID="{9FEDCF49-F9DA-469C-9B5E-AAFF447D38BE}" presName="parTx" presStyleLbl="revTx" presStyleIdx="3" presStyleCnt="4">
        <dgm:presLayoutVars>
          <dgm:chMax val="0"/>
          <dgm:chPref val="0"/>
        </dgm:presLayoutVars>
      </dgm:prSet>
      <dgm:spPr/>
    </dgm:pt>
  </dgm:ptLst>
  <dgm:cxnLst>
    <dgm:cxn modelId="{9FFD4913-2F13-4BFE-974B-02F1C347AEBC}" type="presOf" srcId="{79FDB434-9DA6-4AF3-B302-0CF46591FF67}" destId="{40399E05-A7B7-4427-A614-9BBEB9898912}" srcOrd="0" destOrd="0" presId="urn:microsoft.com/office/officeart/2018/2/layout/IconVerticalSolidList"/>
    <dgm:cxn modelId="{6AC5D44A-127D-48AA-B7E8-31DFF5323276}" type="presOf" srcId="{9FEDCF49-F9DA-469C-9B5E-AAFF447D38BE}" destId="{EB5E6AF9-3A58-4D4F-ADFE-A67A3EFC6F78}" srcOrd="0" destOrd="0" presId="urn:microsoft.com/office/officeart/2018/2/layout/IconVerticalSolidList"/>
    <dgm:cxn modelId="{D0204171-0361-4BF4-9C3C-2AB7055BBABC}" type="presOf" srcId="{DA71E3CC-2AA6-4F1E-9F08-30A609ADA5FD}" destId="{852B23DB-48B3-483B-B1B6-8D9208F2D790}" srcOrd="0" destOrd="0" presId="urn:microsoft.com/office/officeart/2018/2/layout/IconVerticalSolidList"/>
    <dgm:cxn modelId="{9A1EB479-4948-4691-9251-EEBE3485C633}" type="presOf" srcId="{1C16AC99-2B15-4E0E-B0A8-BA0CD61FC42A}" destId="{EC31BEEB-546D-41AA-AF84-F214A3855E98}" srcOrd="0" destOrd="0" presId="urn:microsoft.com/office/officeart/2018/2/layout/IconVerticalSolidList"/>
    <dgm:cxn modelId="{15138386-0B99-4FC2-AB50-CE038349BA17}" srcId="{79FDB434-9DA6-4AF3-B302-0CF46591FF67}" destId="{1C16AC99-2B15-4E0E-B0A8-BA0CD61FC42A}" srcOrd="1" destOrd="0" parTransId="{4E556E0E-50C0-4A73-9F8A-B70313CF13B0}" sibTransId="{3C8F8F02-74CE-4666-B677-00C2CC084480}"/>
    <dgm:cxn modelId="{6F7F62C9-B628-4692-963B-7C442F6D6EBD}" srcId="{79FDB434-9DA6-4AF3-B302-0CF46591FF67}" destId="{9FEDCF49-F9DA-469C-9B5E-AAFF447D38BE}" srcOrd="3" destOrd="0" parTransId="{E369B22B-EEB1-4B36-87FE-D39BBFD97293}" sibTransId="{F5CC8CD2-2967-4A04-94E2-F0981B280358}"/>
    <dgm:cxn modelId="{AD5FF3D7-41D0-4D01-A304-31E75A855F17}" srcId="{79FDB434-9DA6-4AF3-B302-0CF46591FF67}" destId="{A35DAE47-4DBD-4763-A462-0A1DBB857912}" srcOrd="2" destOrd="0" parTransId="{1FC67AA8-F200-4E63-8EE1-390E7B26DA41}" sibTransId="{DB141576-F92C-456E-96EA-D5616EAD977A}"/>
    <dgm:cxn modelId="{ED8055E6-2CB1-422B-B2F8-6088BC5CD12C}" type="presOf" srcId="{A35DAE47-4DBD-4763-A462-0A1DBB857912}" destId="{A5215CD7-FD6E-48E3-91F4-A405F45ACA01}" srcOrd="0" destOrd="0" presId="urn:microsoft.com/office/officeart/2018/2/layout/IconVerticalSolidList"/>
    <dgm:cxn modelId="{F4AA4AFE-375B-4ED5-A540-B8C994FBB684}" srcId="{79FDB434-9DA6-4AF3-B302-0CF46591FF67}" destId="{DA71E3CC-2AA6-4F1E-9F08-30A609ADA5FD}" srcOrd="0" destOrd="0" parTransId="{DBE863D2-3870-4AF1-9C48-628B6D61D65C}" sibTransId="{E27CCE6E-6991-496D-BE91-608BBBCA3EAB}"/>
    <dgm:cxn modelId="{E48F1055-90B5-496A-BF50-FEF6E398B0A7}" type="presParOf" srcId="{40399E05-A7B7-4427-A614-9BBEB9898912}" destId="{BE2F74D1-F179-4C4A-9A79-9A7BA4BB40A1}" srcOrd="0" destOrd="0" presId="urn:microsoft.com/office/officeart/2018/2/layout/IconVerticalSolidList"/>
    <dgm:cxn modelId="{B53121BF-1015-479C-A97E-0C675C255D7E}" type="presParOf" srcId="{BE2F74D1-F179-4C4A-9A79-9A7BA4BB40A1}" destId="{5567166E-D2F0-4DAF-AD73-5810610299AB}" srcOrd="0" destOrd="0" presId="urn:microsoft.com/office/officeart/2018/2/layout/IconVerticalSolidList"/>
    <dgm:cxn modelId="{896B848C-B739-46A0-A89A-D85EA57A75B4}" type="presParOf" srcId="{BE2F74D1-F179-4C4A-9A79-9A7BA4BB40A1}" destId="{54000668-E0BB-4A32-8FBD-44BC54648AB5}" srcOrd="1" destOrd="0" presId="urn:microsoft.com/office/officeart/2018/2/layout/IconVerticalSolidList"/>
    <dgm:cxn modelId="{875A95C6-F511-48F2-A406-D82521859D14}" type="presParOf" srcId="{BE2F74D1-F179-4C4A-9A79-9A7BA4BB40A1}" destId="{544FCDD1-F954-4C00-88F3-2766D7461F58}" srcOrd="2" destOrd="0" presId="urn:microsoft.com/office/officeart/2018/2/layout/IconVerticalSolidList"/>
    <dgm:cxn modelId="{A612FA1E-3E2A-4A5F-84D3-0F6E37135A0C}" type="presParOf" srcId="{BE2F74D1-F179-4C4A-9A79-9A7BA4BB40A1}" destId="{852B23DB-48B3-483B-B1B6-8D9208F2D790}" srcOrd="3" destOrd="0" presId="urn:microsoft.com/office/officeart/2018/2/layout/IconVerticalSolidList"/>
    <dgm:cxn modelId="{05349C84-A865-4EC6-81BB-631860A347CE}" type="presParOf" srcId="{40399E05-A7B7-4427-A614-9BBEB9898912}" destId="{8876281A-B55B-449B-89C0-E0CEA5CD84F0}" srcOrd="1" destOrd="0" presId="urn:microsoft.com/office/officeart/2018/2/layout/IconVerticalSolidList"/>
    <dgm:cxn modelId="{69C303AC-E3B6-4BC4-9F65-13B76DDFF1A3}" type="presParOf" srcId="{40399E05-A7B7-4427-A614-9BBEB9898912}" destId="{D90C3E52-FB6B-4FDA-9E33-6A90612EFC3F}" srcOrd="2" destOrd="0" presId="urn:microsoft.com/office/officeart/2018/2/layout/IconVerticalSolidList"/>
    <dgm:cxn modelId="{0C7120FC-7F9D-4BC5-B33A-184AB0F175F3}" type="presParOf" srcId="{D90C3E52-FB6B-4FDA-9E33-6A90612EFC3F}" destId="{21210B5C-1A83-449D-B666-08035E138E6A}" srcOrd="0" destOrd="0" presId="urn:microsoft.com/office/officeart/2018/2/layout/IconVerticalSolidList"/>
    <dgm:cxn modelId="{C206536C-60CF-4827-AE03-539E0CA04E1F}" type="presParOf" srcId="{D90C3E52-FB6B-4FDA-9E33-6A90612EFC3F}" destId="{F1690495-73CB-4C3B-8642-67A126020318}" srcOrd="1" destOrd="0" presId="urn:microsoft.com/office/officeart/2018/2/layout/IconVerticalSolidList"/>
    <dgm:cxn modelId="{E36F14E2-18AC-406C-87BB-F092CC6F5B45}" type="presParOf" srcId="{D90C3E52-FB6B-4FDA-9E33-6A90612EFC3F}" destId="{B9B9CB70-CCF8-4072-A613-24D13F0B6E61}" srcOrd="2" destOrd="0" presId="urn:microsoft.com/office/officeart/2018/2/layout/IconVerticalSolidList"/>
    <dgm:cxn modelId="{9A33EE18-9B60-4B61-AA30-C1832297844A}" type="presParOf" srcId="{D90C3E52-FB6B-4FDA-9E33-6A90612EFC3F}" destId="{EC31BEEB-546D-41AA-AF84-F214A3855E98}" srcOrd="3" destOrd="0" presId="urn:microsoft.com/office/officeart/2018/2/layout/IconVerticalSolidList"/>
    <dgm:cxn modelId="{A215E792-3518-4633-9F0E-ABABA24B0974}" type="presParOf" srcId="{40399E05-A7B7-4427-A614-9BBEB9898912}" destId="{E875498F-93B9-4F4D-B9BC-032D357DE686}" srcOrd="3" destOrd="0" presId="urn:microsoft.com/office/officeart/2018/2/layout/IconVerticalSolidList"/>
    <dgm:cxn modelId="{99C7702E-8359-4766-85D8-6011CCD8E32D}" type="presParOf" srcId="{40399E05-A7B7-4427-A614-9BBEB9898912}" destId="{B24E8354-3D42-4E82-95E9-0203ECD47853}" srcOrd="4" destOrd="0" presId="urn:microsoft.com/office/officeart/2018/2/layout/IconVerticalSolidList"/>
    <dgm:cxn modelId="{265493C1-4E8C-48BD-B71B-3E497D5D8AE3}" type="presParOf" srcId="{B24E8354-3D42-4E82-95E9-0203ECD47853}" destId="{BCA3DB10-A94A-40AE-AE05-31279C7A9904}" srcOrd="0" destOrd="0" presId="urn:microsoft.com/office/officeart/2018/2/layout/IconVerticalSolidList"/>
    <dgm:cxn modelId="{8D07B0E8-0EC2-46C1-AF43-8858DB300854}" type="presParOf" srcId="{B24E8354-3D42-4E82-95E9-0203ECD47853}" destId="{0CE42176-8474-4FE7-BE5A-C1054EDF7927}" srcOrd="1" destOrd="0" presId="urn:microsoft.com/office/officeart/2018/2/layout/IconVerticalSolidList"/>
    <dgm:cxn modelId="{7F25ADD5-EB46-448E-9821-D559C5A08772}" type="presParOf" srcId="{B24E8354-3D42-4E82-95E9-0203ECD47853}" destId="{FE96E154-895D-4AA8-9E6C-8AE8F7201634}" srcOrd="2" destOrd="0" presId="urn:microsoft.com/office/officeart/2018/2/layout/IconVerticalSolidList"/>
    <dgm:cxn modelId="{D3926B41-6431-448B-AE0D-F826CE48EEF8}" type="presParOf" srcId="{B24E8354-3D42-4E82-95E9-0203ECD47853}" destId="{A5215CD7-FD6E-48E3-91F4-A405F45ACA01}" srcOrd="3" destOrd="0" presId="urn:microsoft.com/office/officeart/2018/2/layout/IconVerticalSolidList"/>
    <dgm:cxn modelId="{82B173AC-EC3F-4145-84AF-F9A6F8D6E542}" type="presParOf" srcId="{40399E05-A7B7-4427-A614-9BBEB9898912}" destId="{4A3B2211-5E83-4885-91A3-255D06B64DB6}" srcOrd="5" destOrd="0" presId="urn:microsoft.com/office/officeart/2018/2/layout/IconVerticalSolidList"/>
    <dgm:cxn modelId="{11EC7674-583C-467A-AD66-0B20785B7019}" type="presParOf" srcId="{40399E05-A7B7-4427-A614-9BBEB9898912}" destId="{F76D0914-5DCD-40F1-B97B-CBDEA65805DA}" srcOrd="6" destOrd="0" presId="urn:microsoft.com/office/officeart/2018/2/layout/IconVerticalSolidList"/>
    <dgm:cxn modelId="{DDBECCFE-8C67-49E7-AA04-34728E26B7F3}" type="presParOf" srcId="{F76D0914-5DCD-40F1-B97B-CBDEA65805DA}" destId="{8FD55C12-9C2A-47DB-AB95-6B5A878AB604}" srcOrd="0" destOrd="0" presId="urn:microsoft.com/office/officeart/2018/2/layout/IconVerticalSolidList"/>
    <dgm:cxn modelId="{2942C55D-D512-4244-9382-D5F470D0AB89}" type="presParOf" srcId="{F76D0914-5DCD-40F1-B97B-CBDEA65805DA}" destId="{0D423541-8B92-44C1-81D6-DD14BF3C4DB3}" srcOrd="1" destOrd="0" presId="urn:microsoft.com/office/officeart/2018/2/layout/IconVerticalSolidList"/>
    <dgm:cxn modelId="{2F24CCE6-C65C-42FA-8B66-04240EB775ED}" type="presParOf" srcId="{F76D0914-5DCD-40F1-B97B-CBDEA65805DA}" destId="{EAC96C80-C834-43E4-82C1-64A5317FBC8A}" srcOrd="2" destOrd="0" presId="urn:microsoft.com/office/officeart/2018/2/layout/IconVerticalSolidList"/>
    <dgm:cxn modelId="{852B4988-30F8-40DD-9D86-F69E9FDEEF08}" type="presParOf" srcId="{F76D0914-5DCD-40F1-B97B-CBDEA65805DA}" destId="{EB5E6AF9-3A58-4D4F-ADFE-A67A3EFC6F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43B0B-4DD9-4DA2-AD18-4A9EB6F28E3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DCF839B-A479-49B2-8415-C012D86C35FE}">
      <dgm:prSet/>
      <dgm:spPr/>
      <dgm:t>
        <a:bodyPr/>
        <a:lstStyle/>
        <a:p>
          <a:r>
            <a:rPr lang="en-US"/>
            <a:t>The data we extracted include of following things:-</a:t>
          </a:r>
        </a:p>
      </dgm:t>
    </dgm:pt>
    <dgm:pt modelId="{CE41EB2B-138A-43A6-A4E8-0B4EAF2A66DA}" type="parTrans" cxnId="{4A8CFAAD-CBA1-4C91-B242-D94BF392C9DD}">
      <dgm:prSet/>
      <dgm:spPr/>
      <dgm:t>
        <a:bodyPr/>
        <a:lstStyle/>
        <a:p>
          <a:endParaRPr lang="en-US"/>
        </a:p>
      </dgm:t>
    </dgm:pt>
    <dgm:pt modelId="{D893BBED-3CFF-41CF-B514-1427747BCC15}" type="sibTrans" cxnId="{4A8CFAAD-CBA1-4C91-B242-D94BF392C9DD}">
      <dgm:prSet/>
      <dgm:spPr/>
      <dgm:t>
        <a:bodyPr/>
        <a:lstStyle/>
        <a:p>
          <a:endParaRPr lang="en-US"/>
        </a:p>
      </dgm:t>
    </dgm:pt>
    <dgm:pt modelId="{95C22D1A-0CE1-46C4-B3BE-4D0AC2DF8611}">
      <dgm:prSet/>
      <dgm:spPr/>
      <dgm:t>
        <a:bodyPr/>
        <a:lstStyle/>
        <a:p>
          <a:r>
            <a:rPr lang="en-US"/>
            <a:t>It consists of 18 columns.</a:t>
          </a:r>
        </a:p>
      </dgm:t>
    </dgm:pt>
    <dgm:pt modelId="{72D54364-DC08-45B7-8004-DD05E9F21AEC}" type="parTrans" cxnId="{8056CA81-0E85-4F37-B2DC-884E4A7BA4D8}">
      <dgm:prSet/>
      <dgm:spPr/>
      <dgm:t>
        <a:bodyPr/>
        <a:lstStyle/>
        <a:p>
          <a:endParaRPr lang="en-US"/>
        </a:p>
      </dgm:t>
    </dgm:pt>
    <dgm:pt modelId="{10127EC8-04AD-471B-8EF4-FA08AEDF5526}" type="sibTrans" cxnId="{8056CA81-0E85-4F37-B2DC-884E4A7BA4D8}">
      <dgm:prSet/>
      <dgm:spPr/>
      <dgm:t>
        <a:bodyPr/>
        <a:lstStyle/>
        <a:p>
          <a:endParaRPr lang="en-US"/>
        </a:p>
      </dgm:t>
    </dgm:pt>
    <dgm:pt modelId="{50F04F09-100F-46D7-90E2-DEAA585D700B}">
      <dgm:prSet/>
      <dgm:spPr/>
      <dgm:t>
        <a:bodyPr/>
        <a:lstStyle/>
        <a:p>
          <a:r>
            <a:rPr lang="en-US"/>
            <a:t>It consists of 7906 rows.</a:t>
          </a:r>
        </a:p>
      </dgm:t>
    </dgm:pt>
    <dgm:pt modelId="{A8AD2241-7A05-4F51-A0A6-4D52AAEDC4BD}" type="parTrans" cxnId="{8D2D7E46-B622-476E-9D03-4D6ED250EC67}">
      <dgm:prSet/>
      <dgm:spPr/>
      <dgm:t>
        <a:bodyPr/>
        <a:lstStyle/>
        <a:p>
          <a:endParaRPr lang="en-US"/>
        </a:p>
      </dgm:t>
    </dgm:pt>
    <dgm:pt modelId="{C3C5CACD-A1F4-493F-A3A0-9B614A691BCD}" type="sibTrans" cxnId="{8D2D7E46-B622-476E-9D03-4D6ED250EC67}">
      <dgm:prSet/>
      <dgm:spPr/>
      <dgm:t>
        <a:bodyPr/>
        <a:lstStyle/>
        <a:p>
          <a:endParaRPr lang="en-US"/>
        </a:p>
      </dgm:t>
    </dgm:pt>
    <dgm:pt modelId="{50312EA7-15B1-4E0B-8FED-F2934304F011}">
      <dgm:prSet/>
      <dgm:spPr/>
      <dgm:t>
        <a:bodyPr/>
        <a:lstStyle/>
        <a:p>
          <a:r>
            <a:rPr lang="en-US" dirty="0"/>
            <a:t>It also consists of </a:t>
          </a:r>
          <a:r>
            <a:rPr lang="en-US" b="1" dirty="0"/>
            <a:t>p.Sales  </a:t>
          </a:r>
          <a:r>
            <a:rPr lang="en-US" dirty="0"/>
            <a:t>as a parameter field which is used to calculate top 5, top 10 etc.</a:t>
          </a:r>
        </a:p>
      </dgm:t>
    </dgm:pt>
    <dgm:pt modelId="{9C06D935-A3CB-488D-861B-0B6C0AB3A1B4}" type="parTrans" cxnId="{59ECC3B0-B432-4650-9FEB-A6755DD95355}">
      <dgm:prSet/>
      <dgm:spPr/>
      <dgm:t>
        <a:bodyPr/>
        <a:lstStyle/>
        <a:p>
          <a:endParaRPr lang="en-US"/>
        </a:p>
      </dgm:t>
    </dgm:pt>
    <dgm:pt modelId="{8E0A8E75-44B3-4D98-87B2-C73EF8876AAA}" type="sibTrans" cxnId="{59ECC3B0-B432-4650-9FEB-A6755DD95355}">
      <dgm:prSet/>
      <dgm:spPr/>
      <dgm:t>
        <a:bodyPr/>
        <a:lstStyle/>
        <a:p>
          <a:endParaRPr lang="en-US"/>
        </a:p>
      </dgm:t>
    </dgm:pt>
    <dgm:pt modelId="{7743AC4D-C306-44B0-87CF-D4BA1D3FA0B4}">
      <dgm:prSet/>
      <dgm:spPr/>
      <dgm:t>
        <a:bodyPr/>
        <a:lstStyle/>
        <a:p>
          <a:r>
            <a:rPr lang="en-US"/>
            <a:t>We also have calculated fields like </a:t>
          </a:r>
          <a:r>
            <a:rPr lang="en-US" b="1"/>
            <a:t>miles driven </a:t>
          </a:r>
          <a:r>
            <a:rPr lang="en-US"/>
            <a:t>which is computed from km driven and price in rupees is changed to </a:t>
          </a:r>
          <a:r>
            <a:rPr lang="en-US" b="1"/>
            <a:t>price in dollars</a:t>
          </a:r>
          <a:r>
            <a:rPr lang="en-US"/>
            <a:t>.</a:t>
          </a:r>
        </a:p>
      </dgm:t>
    </dgm:pt>
    <dgm:pt modelId="{185FEBBD-5B39-45B7-8D56-05C0716FC3E9}" type="parTrans" cxnId="{5281F30D-5495-4A98-A544-285EE543CDF1}">
      <dgm:prSet/>
      <dgm:spPr/>
      <dgm:t>
        <a:bodyPr/>
        <a:lstStyle/>
        <a:p>
          <a:endParaRPr lang="en-US"/>
        </a:p>
      </dgm:t>
    </dgm:pt>
    <dgm:pt modelId="{BFD2A320-3A26-44CA-8D4E-AA9925B722E9}" type="sibTrans" cxnId="{5281F30D-5495-4A98-A544-285EE543CDF1}">
      <dgm:prSet/>
      <dgm:spPr/>
      <dgm:t>
        <a:bodyPr/>
        <a:lstStyle/>
        <a:p>
          <a:endParaRPr lang="en-US"/>
        </a:p>
      </dgm:t>
    </dgm:pt>
    <dgm:pt modelId="{D3C38949-F8C1-4E10-B20C-31F1E34CD14E}" type="pres">
      <dgm:prSet presAssocID="{2B643B0B-4DD9-4DA2-AD18-4A9EB6F28E31}" presName="linear" presStyleCnt="0">
        <dgm:presLayoutVars>
          <dgm:animLvl val="lvl"/>
          <dgm:resizeHandles val="exact"/>
        </dgm:presLayoutVars>
      </dgm:prSet>
      <dgm:spPr/>
    </dgm:pt>
    <dgm:pt modelId="{E2319373-24A5-4609-8FC6-58EE72D4F4EB}" type="pres">
      <dgm:prSet presAssocID="{9DCF839B-A479-49B2-8415-C012D86C35FE}" presName="parentText" presStyleLbl="node1" presStyleIdx="0" presStyleCnt="5">
        <dgm:presLayoutVars>
          <dgm:chMax val="0"/>
          <dgm:bulletEnabled val="1"/>
        </dgm:presLayoutVars>
      </dgm:prSet>
      <dgm:spPr/>
    </dgm:pt>
    <dgm:pt modelId="{A1D7B46A-4375-4D0E-A251-912D9E51516B}" type="pres">
      <dgm:prSet presAssocID="{D893BBED-3CFF-41CF-B514-1427747BCC15}" presName="spacer" presStyleCnt="0"/>
      <dgm:spPr/>
    </dgm:pt>
    <dgm:pt modelId="{C6CD8601-E153-45C1-91AE-E19B83C5A90E}" type="pres">
      <dgm:prSet presAssocID="{95C22D1A-0CE1-46C4-B3BE-4D0AC2DF8611}" presName="parentText" presStyleLbl="node1" presStyleIdx="1" presStyleCnt="5">
        <dgm:presLayoutVars>
          <dgm:chMax val="0"/>
          <dgm:bulletEnabled val="1"/>
        </dgm:presLayoutVars>
      </dgm:prSet>
      <dgm:spPr/>
    </dgm:pt>
    <dgm:pt modelId="{84CEA0F9-D7FD-4255-A27A-9300339418BC}" type="pres">
      <dgm:prSet presAssocID="{10127EC8-04AD-471B-8EF4-FA08AEDF5526}" presName="spacer" presStyleCnt="0"/>
      <dgm:spPr/>
    </dgm:pt>
    <dgm:pt modelId="{7F5624BE-903E-4766-86C3-FA0858ED8A0A}" type="pres">
      <dgm:prSet presAssocID="{50F04F09-100F-46D7-90E2-DEAA585D700B}" presName="parentText" presStyleLbl="node1" presStyleIdx="2" presStyleCnt="5">
        <dgm:presLayoutVars>
          <dgm:chMax val="0"/>
          <dgm:bulletEnabled val="1"/>
        </dgm:presLayoutVars>
      </dgm:prSet>
      <dgm:spPr/>
    </dgm:pt>
    <dgm:pt modelId="{974B39E6-F793-4F84-8C32-D5B69743ECCA}" type="pres">
      <dgm:prSet presAssocID="{C3C5CACD-A1F4-493F-A3A0-9B614A691BCD}" presName="spacer" presStyleCnt="0"/>
      <dgm:spPr/>
    </dgm:pt>
    <dgm:pt modelId="{33EF06B5-BBD2-4BFF-8AC4-680A75337804}" type="pres">
      <dgm:prSet presAssocID="{50312EA7-15B1-4E0B-8FED-F2934304F011}" presName="parentText" presStyleLbl="node1" presStyleIdx="3" presStyleCnt="5">
        <dgm:presLayoutVars>
          <dgm:chMax val="0"/>
          <dgm:bulletEnabled val="1"/>
        </dgm:presLayoutVars>
      </dgm:prSet>
      <dgm:spPr/>
    </dgm:pt>
    <dgm:pt modelId="{5B4D172D-3D6B-4D50-862C-61F6ED30B458}" type="pres">
      <dgm:prSet presAssocID="{8E0A8E75-44B3-4D98-87B2-C73EF8876AAA}" presName="spacer" presStyleCnt="0"/>
      <dgm:spPr/>
    </dgm:pt>
    <dgm:pt modelId="{55FA7CCE-0C39-42F2-B6EE-4A847715BEF7}" type="pres">
      <dgm:prSet presAssocID="{7743AC4D-C306-44B0-87CF-D4BA1D3FA0B4}" presName="parentText" presStyleLbl="node1" presStyleIdx="4" presStyleCnt="5">
        <dgm:presLayoutVars>
          <dgm:chMax val="0"/>
          <dgm:bulletEnabled val="1"/>
        </dgm:presLayoutVars>
      </dgm:prSet>
      <dgm:spPr/>
    </dgm:pt>
  </dgm:ptLst>
  <dgm:cxnLst>
    <dgm:cxn modelId="{5281F30D-5495-4A98-A544-285EE543CDF1}" srcId="{2B643B0B-4DD9-4DA2-AD18-4A9EB6F28E31}" destId="{7743AC4D-C306-44B0-87CF-D4BA1D3FA0B4}" srcOrd="4" destOrd="0" parTransId="{185FEBBD-5B39-45B7-8D56-05C0716FC3E9}" sibTransId="{BFD2A320-3A26-44CA-8D4E-AA9925B722E9}"/>
    <dgm:cxn modelId="{5B7FDB26-BD36-42E9-8AA2-EC6C5BDABB4C}" type="presOf" srcId="{7743AC4D-C306-44B0-87CF-D4BA1D3FA0B4}" destId="{55FA7CCE-0C39-42F2-B6EE-4A847715BEF7}" srcOrd="0" destOrd="0" presId="urn:microsoft.com/office/officeart/2005/8/layout/vList2"/>
    <dgm:cxn modelId="{81232D3A-97FA-46B2-910A-DE85449CC59D}" type="presOf" srcId="{50312EA7-15B1-4E0B-8FED-F2934304F011}" destId="{33EF06B5-BBD2-4BFF-8AC4-680A75337804}" srcOrd="0" destOrd="0" presId="urn:microsoft.com/office/officeart/2005/8/layout/vList2"/>
    <dgm:cxn modelId="{F130CF61-9CFB-4621-8836-F18ACF12C21E}" type="presOf" srcId="{50F04F09-100F-46D7-90E2-DEAA585D700B}" destId="{7F5624BE-903E-4766-86C3-FA0858ED8A0A}" srcOrd="0" destOrd="0" presId="urn:microsoft.com/office/officeart/2005/8/layout/vList2"/>
    <dgm:cxn modelId="{8D2D7E46-B622-476E-9D03-4D6ED250EC67}" srcId="{2B643B0B-4DD9-4DA2-AD18-4A9EB6F28E31}" destId="{50F04F09-100F-46D7-90E2-DEAA585D700B}" srcOrd="2" destOrd="0" parTransId="{A8AD2241-7A05-4F51-A0A6-4D52AAEDC4BD}" sibTransId="{C3C5CACD-A1F4-493F-A3A0-9B614A691BCD}"/>
    <dgm:cxn modelId="{8056CA81-0E85-4F37-B2DC-884E4A7BA4D8}" srcId="{2B643B0B-4DD9-4DA2-AD18-4A9EB6F28E31}" destId="{95C22D1A-0CE1-46C4-B3BE-4D0AC2DF8611}" srcOrd="1" destOrd="0" parTransId="{72D54364-DC08-45B7-8004-DD05E9F21AEC}" sibTransId="{10127EC8-04AD-471B-8EF4-FA08AEDF5526}"/>
    <dgm:cxn modelId="{0FA4819B-ADA9-433A-AF8D-4312F4F80334}" type="presOf" srcId="{2B643B0B-4DD9-4DA2-AD18-4A9EB6F28E31}" destId="{D3C38949-F8C1-4E10-B20C-31F1E34CD14E}" srcOrd="0" destOrd="0" presId="urn:microsoft.com/office/officeart/2005/8/layout/vList2"/>
    <dgm:cxn modelId="{4A8CFAAD-CBA1-4C91-B242-D94BF392C9DD}" srcId="{2B643B0B-4DD9-4DA2-AD18-4A9EB6F28E31}" destId="{9DCF839B-A479-49B2-8415-C012D86C35FE}" srcOrd="0" destOrd="0" parTransId="{CE41EB2B-138A-43A6-A4E8-0B4EAF2A66DA}" sibTransId="{D893BBED-3CFF-41CF-B514-1427747BCC15}"/>
    <dgm:cxn modelId="{59ECC3B0-B432-4650-9FEB-A6755DD95355}" srcId="{2B643B0B-4DD9-4DA2-AD18-4A9EB6F28E31}" destId="{50312EA7-15B1-4E0B-8FED-F2934304F011}" srcOrd="3" destOrd="0" parTransId="{9C06D935-A3CB-488D-861B-0B6C0AB3A1B4}" sibTransId="{8E0A8E75-44B3-4D98-87B2-C73EF8876AAA}"/>
    <dgm:cxn modelId="{1797EED1-0618-4FB4-99B6-8E018EB61B7F}" type="presOf" srcId="{9DCF839B-A479-49B2-8415-C012D86C35FE}" destId="{E2319373-24A5-4609-8FC6-58EE72D4F4EB}" srcOrd="0" destOrd="0" presId="urn:microsoft.com/office/officeart/2005/8/layout/vList2"/>
    <dgm:cxn modelId="{C2F2F5D6-AD88-4BDA-BF46-ACB54D033ECC}" type="presOf" srcId="{95C22D1A-0CE1-46C4-B3BE-4D0AC2DF8611}" destId="{C6CD8601-E153-45C1-91AE-E19B83C5A90E}" srcOrd="0" destOrd="0" presId="urn:microsoft.com/office/officeart/2005/8/layout/vList2"/>
    <dgm:cxn modelId="{EDA953E5-8FE5-407C-971A-222C549658FB}" type="presParOf" srcId="{D3C38949-F8C1-4E10-B20C-31F1E34CD14E}" destId="{E2319373-24A5-4609-8FC6-58EE72D4F4EB}" srcOrd="0" destOrd="0" presId="urn:microsoft.com/office/officeart/2005/8/layout/vList2"/>
    <dgm:cxn modelId="{5C9E915D-1461-4F54-B2C4-9D09B8FDDBE5}" type="presParOf" srcId="{D3C38949-F8C1-4E10-B20C-31F1E34CD14E}" destId="{A1D7B46A-4375-4D0E-A251-912D9E51516B}" srcOrd="1" destOrd="0" presId="urn:microsoft.com/office/officeart/2005/8/layout/vList2"/>
    <dgm:cxn modelId="{FB269C7F-00CA-450B-B6D0-38F058D8CC12}" type="presParOf" srcId="{D3C38949-F8C1-4E10-B20C-31F1E34CD14E}" destId="{C6CD8601-E153-45C1-91AE-E19B83C5A90E}" srcOrd="2" destOrd="0" presId="urn:microsoft.com/office/officeart/2005/8/layout/vList2"/>
    <dgm:cxn modelId="{49CBBDB1-03CA-4D44-8EC5-1BAD29A2C6CC}" type="presParOf" srcId="{D3C38949-F8C1-4E10-B20C-31F1E34CD14E}" destId="{84CEA0F9-D7FD-4255-A27A-9300339418BC}" srcOrd="3" destOrd="0" presId="urn:microsoft.com/office/officeart/2005/8/layout/vList2"/>
    <dgm:cxn modelId="{38720A27-C213-4AB0-9D29-F5DE382CCC41}" type="presParOf" srcId="{D3C38949-F8C1-4E10-B20C-31F1E34CD14E}" destId="{7F5624BE-903E-4766-86C3-FA0858ED8A0A}" srcOrd="4" destOrd="0" presId="urn:microsoft.com/office/officeart/2005/8/layout/vList2"/>
    <dgm:cxn modelId="{63CD8A48-A9B9-4ED2-AB9C-B3B7BAF93BA8}" type="presParOf" srcId="{D3C38949-F8C1-4E10-B20C-31F1E34CD14E}" destId="{974B39E6-F793-4F84-8C32-D5B69743ECCA}" srcOrd="5" destOrd="0" presId="urn:microsoft.com/office/officeart/2005/8/layout/vList2"/>
    <dgm:cxn modelId="{690964F9-4049-41BA-91DB-2C5D6F046665}" type="presParOf" srcId="{D3C38949-F8C1-4E10-B20C-31F1E34CD14E}" destId="{33EF06B5-BBD2-4BFF-8AC4-680A75337804}" srcOrd="6" destOrd="0" presId="urn:microsoft.com/office/officeart/2005/8/layout/vList2"/>
    <dgm:cxn modelId="{97EB6314-B869-41AB-A7DA-EE53E1122A2E}" type="presParOf" srcId="{D3C38949-F8C1-4E10-B20C-31F1E34CD14E}" destId="{5B4D172D-3D6B-4D50-862C-61F6ED30B458}" srcOrd="7" destOrd="0" presId="urn:microsoft.com/office/officeart/2005/8/layout/vList2"/>
    <dgm:cxn modelId="{EE303BF7-19EE-4A48-94E9-6D7F4EC54F0A}" type="presParOf" srcId="{D3C38949-F8C1-4E10-B20C-31F1E34CD14E}" destId="{55FA7CCE-0C39-42F2-B6EE-4A847715BEF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075273-83B5-4593-83FC-F326DB2003C1}" type="doc">
      <dgm:prSet loTypeId="urn:microsoft.com/office/officeart/2016/7/layout/VerticalSolidActionList" loCatId="List" qsTypeId="urn:microsoft.com/office/officeart/2005/8/quickstyle/simple2" qsCatId="simple" csTypeId="urn:microsoft.com/office/officeart/2005/8/colors/colorful2" csCatId="colorful" phldr="1"/>
      <dgm:spPr/>
      <dgm:t>
        <a:bodyPr/>
        <a:lstStyle/>
        <a:p>
          <a:endParaRPr lang="en-US"/>
        </a:p>
      </dgm:t>
    </dgm:pt>
    <dgm:pt modelId="{C7550DDE-988F-41EF-A768-B3D9B28C99BD}">
      <dgm:prSet/>
      <dgm:spPr/>
      <dgm:t>
        <a:bodyPr/>
        <a:lstStyle/>
        <a:p>
          <a:r>
            <a:rPr lang="en-US" dirty="0"/>
            <a:t>1.</a:t>
          </a:r>
        </a:p>
      </dgm:t>
    </dgm:pt>
    <dgm:pt modelId="{11909A19-9E99-4F68-8ECA-10A91844630F}" type="parTrans" cxnId="{E72C0646-74C2-4996-858B-8B3D5685FAA7}">
      <dgm:prSet/>
      <dgm:spPr/>
      <dgm:t>
        <a:bodyPr/>
        <a:lstStyle/>
        <a:p>
          <a:endParaRPr lang="en-US"/>
        </a:p>
      </dgm:t>
    </dgm:pt>
    <dgm:pt modelId="{DC6A14CD-F1E3-41FF-8122-F1A68E77365C}" type="sibTrans" cxnId="{E72C0646-74C2-4996-858B-8B3D5685FAA7}">
      <dgm:prSet/>
      <dgm:spPr/>
      <dgm:t>
        <a:bodyPr/>
        <a:lstStyle/>
        <a:p>
          <a:endParaRPr lang="en-US"/>
        </a:p>
      </dgm:t>
    </dgm:pt>
    <dgm:pt modelId="{ECA496AB-FAA8-4814-B852-204C0E1A9BDE}">
      <dgm:prSet/>
      <dgm:spPr/>
      <dgm:t>
        <a:bodyPr/>
        <a:lstStyle/>
        <a:p>
          <a:r>
            <a:rPr lang="en-US"/>
            <a:t>The objective is to find out vehicles sold in respective years in different states.</a:t>
          </a:r>
        </a:p>
      </dgm:t>
    </dgm:pt>
    <dgm:pt modelId="{4E2B5BEE-BFE9-485B-95B2-D1B05D99E1F8}" type="parTrans" cxnId="{E28E53A0-0DA7-4CB5-A1BE-F61801752E7F}">
      <dgm:prSet/>
      <dgm:spPr/>
      <dgm:t>
        <a:bodyPr/>
        <a:lstStyle/>
        <a:p>
          <a:endParaRPr lang="en-US"/>
        </a:p>
      </dgm:t>
    </dgm:pt>
    <dgm:pt modelId="{6A92C444-8CBC-4CFC-B61A-F5B77CA8F8B9}" type="sibTrans" cxnId="{E28E53A0-0DA7-4CB5-A1BE-F61801752E7F}">
      <dgm:prSet/>
      <dgm:spPr/>
      <dgm:t>
        <a:bodyPr/>
        <a:lstStyle/>
        <a:p>
          <a:endParaRPr lang="en-US"/>
        </a:p>
      </dgm:t>
    </dgm:pt>
    <dgm:pt modelId="{3E49B818-C437-4A01-B86C-54DB9792B322}">
      <dgm:prSet/>
      <dgm:spPr/>
      <dgm:t>
        <a:bodyPr/>
        <a:lstStyle/>
        <a:p>
          <a:r>
            <a:rPr lang="en-US" dirty="0"/>
            <a:t>2.</a:t>
          </a:r>
        </a:p>
      </dgm:t>
    </dgm:pt>
    <dgm:pt modelId="{6E30FDA5-E068-4962-B8EC-B083A95F081A}" type="parTrans" cxnId="{3384CEDC-B904-4AEB-B810-4EE08CD26D77}">
      <dgm:prSet/>
      <dgm:spPr/>
      <dgm:t>
        <a:bodyPr/>
        <a:lstStyle/>
        <a:p>
          <a:endParaRPr lang="en-US"/>
        </a:p>
      </dgm:t>
    </dgm:pt>
    <dgm:pt modelId="{B7E4461D-0C13-443E-8298-404883E2A4DB}" type="sibTrans" cxnId="{3384CEDC-B904-4AEB-B810-4EE08CD26D77}">
      <dgm:prSet/>
      <dgm:spPr/>
      <dgm:t>
        <a:bodyPr/>
        <a:lstStyle/>
        <a:p>
          <a:endParaRPr lang="en-US"/>
        </a:p>
      </dgm:t>
    </dgm:pt>
    <dgm:pt modelId="{3D2FD295-88FF-4539-BCD4-305E6DA72839}">
      <dgm:prSet/>
      <dgm:spPr/>
      <dgm:t>
        <a:bodyPr/>
        <a:lstStyle/>
        <a:p>
          <a:r>
            <a:rPr lang="en-US" dirty="0"/>
            <a:t>The objective is to find the best milage providing cars based on different states in USA.</a:t>
          </a:r>
        </a:p>
      </dgm:t>
    </dgm:pt>
    <dgm:pt modelId="{1CEFE307-32B9-4A86-B143-9D7563CFA971}" type="parTrans" cxnId="{7F1DE842-D811-48F5-AFD9-9CF529921EBE}">
      <dgm:prSet/>
      <dgm:spPr/>
      <dgm:t>
        <a:bodyPr/>
        <a:lstStyle/>
        <a:p>
          <a:endParaRPr lang="en-US"/>
        </a:p>
      </dgm:t>
    </dgm:pt>
    <dgm:pt modelId="{14F11017-B877-4442-8650-1D0DE245E231}" type="sibTrans" cxnId="{7F1DE842-D811-48F5-AFD9-9CF529921EBE}">
      <dgm:prSet/>
      <dgm:spPr/>
      <dgm:t>
        <a:bodyPr/>
        <a:lstStyle/>
        <a:p>
          <a:endParaRPr lang="en-US"/>
        </a:p>
      </dgm:t>
    </dgm:pt>
    <dgm:pt modelId="{EB2FF21F-C439-4B65-BEB8-A2B2A856B56E}">
      <dgm:prSet/>
      <dgm:spPr/>
      <dgm:t>
        <a:bodyPr/>
        <a:lstStyle/>
        <a:p>
          <a:r>
            <a:rPr lang="en-US" dirty="0"/>
            <a:t>3.</a:t>
          </a:r>
        </a:p>
      </dgm:t>
    </dgm:pt>
    <dgm:pt modelId="{EE6BFBC2-0A94-4A0D-BBED-BA59CE9DC5D6}" type="parTrans" cxnId="{B094FA15-D171-4B64-AAA6-B110F7DCA4F3}">
      <dgm:prSet/>
      <dgm:spPr/>
      <dgm:t>
        <a:bodyPr/>
        <a:lstStyle/>
        <a:p>
          <a:endParaRPr lang="en-US"/>
        </a:p>
      </dgm:t>
    </dgm:pt>
    <dgm:pt modelId="{8627FEF9-A005-4B8D-ADEB-14DE0FE7E0B9}" type="sibTrans" cxnId="{B094FA15-D171-4B64-AAA6-B110F7DCA4F3}">
      <dgm:prSet/>
      <dgm:spPr/>
      <dgm:t>
        <a:bodyPr/>
        <a:lstStyle/>
        <a:p>
          <a:endParaRPr lang="en-US"/>
        </a:p>
      </dgm:t>
    </dgm:pt>
    <dgm:pt modelId="{F1178BFF-30D7-4800-AAF3-AE38D302451F}">
      <dgm:prSet/>
      <dgm:spPr/>
      <dgm:t>
        <a:bodyPr/>
        <a:lstStyle/>
        <a:p>
          <a:r>
            <a:rPr lang="en-US" dirty="0"/>
            <a:t>The objective is to find out the comparison based on average mileage and average miles driven by different car companies in united states.</a:t>
          </a:r>
        </a:p>
      </dgm:t>
    </dgm:pt>
    <dgm:pt modelId="{DFE58CEF-CDCE-4C2F-B602-36ED191DCFF6}" type="parTrans" cxnId="{2B685BBE-1888-4B7B-9979-2D83CA0613D0}">
      <dgm:prSet/>
      <dgm:spPr/>
      <dgm:t>
        <a:bodyPr/>
        <a:lstStyle/>
        <a:p>
          <a:endParaRPr lang="en-US"/>
        </a:p>
      </dgm:t>
    </dgm:pt>
    <dgm:pt modelId="{61A9F2E3-8C76-4267-BB5A-D29088719AC6}" type="sibTrans" cxnId="{2B685BBE-1888-4B7B-9979-2D83CA0613D0}">
      <dgm:prSet/>
      <dgm:spPr/>
      <dgm:t>
        <a:bodyPr/>
        <a:lstStyle/>
        <a:p>
          <a:endParaRPr lang="en-US"/>
        </a:p>
      </dgm:t>
    </dgm:pt>
    <dgm:pt modelId="{D42D3908-0365-4563-BFF7-5FF62EEFB9BE}">
      <dgm:prSet/>
      <dgm:spPr/>
      <dgm:t>
        <a:bodyPr/>
        <a:lstStyle/>
        <a:p>
          <a:r>
            <a:rPr lang="en-US" dirty="0"/>
            <a:t>4.</a:t>
          </a:r>
        </a:p>
      </dgm:t>
    </dgm:pt>
    <dgm:pt modelId="{BBCA49C2-7D83-413E-A8E1-9E35E84EBBB7}" type="parTrans" cxnId="{AF998183-EB4C-4F2A-A78C-41B736798EDC}">
      <dgm:prSet/>
      <dgm:spPr/>
      <dgm:t>
        <a:bodyPr/>
        <a:lstStyle/>
        <a:p>
          <a:endParaRPr lang="en-US"/>
        </a:p>
      </dgm:t>
    </dgm:pt>
    <dgm:pt modelId="{A7738B3E-C827-4F01-BCDA-CF5B60A11D4C}" type="sibTrans" cxnId="{AF998183-EB4C-4F2A-A78C-41B736798EDC}">
      <dgm:prSet/>
      <dgm:spPr/>
      <dgm:t>
        <a:bodyPr/>
        <a:lstStyle/>
        <a:p>
          <a:endParaRPr lang="en-US"/>
        </a:p>
      </dgm:t>
    </dgm:pt>
    <dgm:pt modelId="{D3F24171-975A-483D-B4B3-C10FC68266B4}">
      <dgm:prSet/>
      <dgm:spPr/>
      <dgm:t>
        <a:bodyPr/>
        <a:lstStyle/>
        <a:p>
          <a:r>
            <a:rPr lang="en-US" dirty="0"/>
            <a:t>The objective is to find the average milage given by different car companies.</a:t>
          </a:r>
        </a:p>
      </dgm:t>
    </dgm:pt>
    <dgm:pt modelId="{9890B098-AA67-4A20-9CCE-8002767C1100}" type="parTrans" cxnId="{2C613311-838B-4550-A027-6553BC7368F4}">
      <dgm:prSet/>
      <dgm:spPr/>
      <dgm:t>
        <a:bodyPr/>
        <a:lstStyle/>
        <a:p>
          <a:endParaRPr lang="en-US"/>
        </a:p>
      </dgm:t>
    </dgm:pt>
    <dgm:pt modelId="{B41733DC-7C2D-4B38-8D3C-C86AE96CFB55}" type="sibTrans" cxnId="{2C613311-838B-4550-A027-6553BC7368F4}">
      <dgm:prSet/>
      <dgm:spPr/>
      <dgm:t>
        <a:bodyPr/>
        <a:lstStyle/>
        <a:p>
          <a:endParaRPr lang="en-US"/>
        </a:p>
      </dgm:t>
    </dgm:pt>
    <dgm:pt modelId="{8556AFF1-FB14-4FB8-ACE7-85999907D846}">
      <dgm:prSet/>
      <dgm:spPr/>
      <dgm:t>
        <a:bodyPr/>
        <a:lstStyle/>
        <a:p>
          <a:r>
            <a:rPr lang="en-US" dirty="0"/>
            <a:t>5.</a:t>
          </a:r>
        </a:p>
      </dgm:t>
    </dgm:pt>
    <dgm:pt modelId="{C67B9201-CF8B-423B-A6E3-AA7AFAF41830}" type="parTrans" cxnId="{5C063B08-FB81-4E55-AD99-158C74C435B4}">
      <dgm:prSet/>
      <dgm:spPr/>
      <dgm:t>
        <a:bodyPr/>
        <a:lstStyle/>
        <a:p>
          <a:endParaRPr lang="en-US"/>
        </a:p>
      </dgm:t>
    </dgm:pt>
    <dgm:pt modelId="{58A3A208-6D2A-41BE-AF83-0CE587A562A1}" type="sibTrans" cxnId="{5C063B08-FB81-4E55-AD99-158C74C435B4}">
      <dgm:prSet/>
      <dgm:spPr/>
      <dgm:t>
        <a:bodyPr/>
        <a:lstStyle/>
        <a:p>
          <a:endParaRPr lang="en-US"/>
        </a:p>
      </dgm:t>
    </dgm:pt>
    <dgm:pt modelId="{6F23E339-23D2-4E57-803B-7735D135076D}">
      <dgm:prSet/>
      <dgm:spPr/>
      <dgm:t>
        <a:bodyPr/>
        <a:lstStyle/>
        <a:p>
          <a:r>
            <a:rPr lang="en-US" dirty="0"/>
            <a:t>The objective is to find the relation between selling price and the ownership of cars.</a:t>
          </a:r>
        </a:p>
      </dgm:t>
    </dgm:pt>
    <dgm:pt modelId="{BD72E979-258C-4C8F-9F1F-1A51A6741C7B}" type="parTrans" cxnId="{AE6664C3-B2D8-4AEF-9A0B-045E9A123586}">
      <dgm:prSet/>
      <dgm:spPr/>
      <dgm:t>
        <a:bodyPr/>
        <a:lstStyle/>
        <a:p>
          <a:endParaRPr lang="en-US"/>
        </a:p>
      </dgm:t>
    </dgm:pt>
    <dgm:pt modelId="{08B3E9F4-0958-4F65-AB2D-AE21F431C5E5}" type="sibTrans" cxnId="{AE6664C3-B2D8-4AEF-9A0B-045E9A123586}">
      <dgm:prSet/>
      <dgm:spPr/>
      <dgm:t>
        <a:bodyPr/>
        <a:lstStyle/>
        <a:p>
          <a:endParaRPr lang="en-US"/>
        </a:p>
      </dgm:t>
    </dgm:pt>
    <dgm:pt modelId="{D9F1AC4D-A33A-4201-9D26-6FBB8348AA7B}">
      <dgm:prSet/>
      <dgm:spPr/>
      <dgm:t>
        <a:bodyPr/>
        <a:lstStyle/>
        <a:p>
          <a:r>
            <a:rPr lang="en-US" dirty="0"/>
            <a:t>6.</a:t>
          </a:r>
        </a:p>
      </dgm:t>
    </dgm:pt>
    <dgm:pt modelId="{9D1467E3-79FD-479A-B3AD-47FD54179FDB}" type="parTrans" cxnId="{CA2A83C9-6933-4381-ABE1-D9B49326A96F}">
      <dgm:prSet/>
      <dgm:spPr/>
      <dgm:t>
        <a:bodyPr/>
        <a:lstStyle/>
        <a:p>
          <a:endParaRPr lang="en-US"/>
        </a:p>
      </dgm:t>
    </dgm:pt>
    <dgm:pt modelId="{470040C8-BC62-4AED-95E2-892D80F1E65E}" type="sibTrans" cxnId="{CA2A83C9-6933-4381-ABE1-D9B49326A96F}">
      <dgm:prSet/>
      <dgm:spPr/>
      <dgm:t>
        <a:bodyPr/>
        <a:lstStyle/>
        <a:p>
          <a:endParaRPr lang="en-US"/>
        </a:p>
      </dgm:t>
    </dgm:pt>
    <dgm:pt modelId="{96AE3E46-F430-4D8E-8D19-55D15DBCBE77}">
      <dgm:prSet/>
      <dgm:spPr/>
      <dgm:t>
        <a:bodyPr/>
        <a:lstStyle/>
        <a:p>
          <a:r>
            <a:rPr lang="en-US" dirty="0"/>
            <a:t>The objective is to find the Average selling price of different car companies in USA.</a:t>
          </a:r>
        </a:p>
      </dgm:t>
    </dgm:pt>
    <dgm:pt modelId="{E8E5422F-AF52-466D-BDAA-C9F2CF5BA165}" type="parTrans" cxnId="{3A9C1726-07C0-468A-8C50-21FD840BC680}">
      <dgm:prSet/>
      <dgm:spPr/>
      <dgm:t>
        <a:bodyPr/>
        <a:lstStyle/>
        <a:p>
          <a:endParaRPr lang="en-US"/>
        </a:p>
      </dgm:t>
    </dgm:pt>
    <dgm:pt modelId="{D1CF2968-5685-4C22-B558-2F4F4F5CE8AD}" type="sibTrans" cxnId="{3A9C1726-07C0-468A-8C50-21FD840BC680}">
      <dgm:prSet/>
      <dgm:spPr/>
      <dgm:t>
        <a:bodyPr/>
        <a:lstStyle/>
        <a:p>
          <a:endParaRPr lang="en-US"/>
        </a:p>
      </dgm:t>
    </dgm:pt>
    <dgm:pt modelId="{328FA890-7FF3-4EAF-BF15-684AE474E4A3}">
      <dgm:prSet/>
      <dgm:spPr/>
      <dgm:t>
        <a:bodyPr/>
        <a:lstStyle/>
        <a:p>
          <a:r>
            <a:rPr lang="en-US" dirty="0"/>
            <a:t>7.</a:t>
          </a:r>
        </a:p>
      </dgm:t>
    </dgm:pt>
    <dgm:pt modelId="{DC875F1B-8DC2-448C-B779-A826F5B22B9D}" type="parTrans" cxnId="{0C4C0583-144F-466B-A638-455A0F5AD065}">
      <dgm:prSet/>
      <dgm:spPr/>
      <dgm:t>
        <a:bodyPr/>
        <a:lstStyle/>
        <a:p>
          <a:endParaRPr lang="en-US"/>
        </a:p>
      </dgm:t>
    </dgm:pt>
    <dgm:pt modelId="{7DD3D4AB-309E-4D02-836C-A9CEA870AC74}" type="sibTrans" cxnId="{0C4C0583-144F-466B-A638-455A0F5AD065}">
      <dgm:prSet/>
      <dgm:spPr/>
      <dgm:t>
        <a:bodyPr/>
        <a:lstStyle/>
        <a:p>
          <a:endParaRPr lang="en-US"/>
        </a:p>
      </dgm:t>
    </dgm:pt>
    <dgm:pt modelId="{0BF67549-428B-4A70-A508-662535670789}">
      <dgm:prSet/>
      <dgm:spPr/>
      <dgm:t>
        <a:bodyPr/>
        <a:lstStyle/>
        <a:p>
          <a:r>
            <a:rPr lang="en-US" dirty="0"/>
            <a:t>The objective is to find out region wise sales of all the car brands in USA.</a:t>
          </a:r>
        </a:p>
      </dgm:t>
    </dgm:pt>
    <dgm:pt modelId="{FA795D09-DFE0-4BC8-A363-DE8AB69DB0D1}" type="parTrans" cxnId="{C04135A1-443E-43FA-B0A0-D1DD7B2E948F}">
      <dgm:prSet/>
      <dgm:spPr/>
      <dgm:t>
        <a:bodyPr/>
        <a:lstStyle/>
        <a:p>
          <a:endParaRPr lang="en-US"/>
        </a:p>
      </dgm:t>
    </dgm:pt>
    <dgm:pt modelId="{96D04154-5C20-435F-83B8-FA1D88FC7C32}" type="sibTrans" cxnId="{C04135A1-443E-43FA-B0A0-D1DD7B2E948F}">
      <dgm:prSet/>
      <dgm:spPr/>
      <dgm:t>
        <a:bodyPr/>
        <a:lstStyle/>
        <a:p>
          <a:endParaRPr lang="en-US"/>
        </a:p>
      </dgm:t>
    </dgm:pt>
    <dgm:pt modelId="{3B80FDFF-DC98-4CC2-A810-AEA91E60BD5B}" type="pres">
      <dgm:prSet presAssocID="{43075273-83B5-4593-83FC-F326DB2003C1}" presName="Name0" presStyleCnt="0">
        <dgm:presLayoutVars>
          <dgm:dir/>
          <dgm:animLvl val="lvl"/>
          <dgm:resizeHandles val="exact"/>
        </dgm:presLayoutVars>
      </dgm:prSet>
      <dgm:spPr/>
    </dgm:pt>
    <dgm:pt modelId="{C19D5E7D-7F68-4180-810D-5921A7680054}" type="pres">
      <dgm:prSet presAssocID="{C7550DDE-988F-41EF-A768-B3D9B28C99BD}" presName="linNode" presStyleCnt="0"/>
      <dgm:spPr/>
    </dgm:pt>
    <dgm:pt modelId="{AF7B5BB5-CBF4-4B6A-8BC3-3998B46F5F0A}" type="pres">
      <dgm:prSet presAssocID="{C7550DDE-988F-41EF-A768-B3D9B28C99BD}" presName="parentText" presStyleLbl="alignNode1" presStyleIdx="0" presStyleCnt="7">
        <dgm:presLayoutVars>
          <dgm:chMax val="1"/>
          <dgm:bulletEnabled/>
        </dgm:presLayoutVars>
      </dgm:prSet>
      <dgm:spPr/>
    </dgm:pt>
    <dgm:pt modelId="{9DD8B4CF-62F9-4687-8016-A1124CA1CD1D}" type="pres">
      <dgm:prSet presAssocID="{C7550DDE-988F-41EF-A768-B3D9B28C99BD}" presName="descendantText" presStyleLbl="alignAccFollowNode1" presStyleIdx="0" presStyleCnt="7">
        <dgm:presLayoutVars>
          <dgm:bulletEnabled/>
        </dgm:presLayoutVars>
      </dgm:prSet>
      <dgm:spPr/>
    </dgm:pt>
    <dgm:pt modelId="{D13C4A3B-1B2D-4EB5-B902-6C9C4F6C2CE1}" type="pres">
      <dgm:prSet presAssocID="{DC6A14CD-F1E3-41FF-8122-F1A68E77365C}" presName="sp" presStyleCnt="0"/>
      <dgm:spPr/>
    </dgm:pt>
    <dgm:pt modelId="{2A018E2C-9336-47D9-8BE7-D53CD979EDAE}" type="pres">
      <dgm:prSet presAssocID="{3E49B818-C437-4A01-B86C-54DB9792B322}" presName="linNode" presStyleCnt="0"/>
      <dgm:spPr/>
    </dgm:pt>
    <dgm:pt modelId="{19CADBEA-3A69-4C67-BCBA-DB8F05CA3CC3}" type="pres">
      <dgm:prSet presAssocID="{3E49B818-C437-4A01-B86C-54DB9792B322}" presName="parentText" presStyleLbl="alignNode1" presStyleIdx="1" presStyleCnt="7">
        <dgm:presLayoutVars>
          <dgm:chMax val="1"/>
          <dgm:bulletEnabled/>
        </dgm:presLayoutVars>
      </dgm:prSet>
      <dgm:spPr/>
    </dgm:pt>
    <dgm:pt modelId="{929FEE14-DAF7-44B5-8FBF-95AB7104903D}" type="pres">
      <dgm:prSet presAssocID="{3E49B818-C437-4A01-B86C-54DB9792B322}" presName="descendantText" presStyleLbl="alignAccFollowNode1" presStyleIdx="1" presStyleCnt="7">
        <dgm:presLayoutVars>
          <dgm:bulletEnabled/>
        </dgm:presLayoutVars>
      </dgm:prSet>
      <dgm:spPr/>
    </dgm:pt>
    <dgm:pt modelId="{FF094499-63DB-47B6-8B09-BF206E56D04B}" type="pres">
      <dgm:prSet presAssocID="{B7E4461D-0C13-443E-8298-404883E2A4DB}" presName="sp" presStyleCnt="0"/>
      <dgm:spPr/>
    </dgm:pt>
    <dgm:pt modelId="{6908E28D-9640-4136-998C-1F70DD2C6B86}" type="pres">
      <dgm:prSet presAssocID="{EB2FF21F-C439-4B65-BEB8-A2B2A856B56E}" presName="linNode" presStyleCnt="0"/>
      <dgm:spPr/>
    </dgm:pt>
    <dgm:pt modelId="{7DF99190-037E-4710-B285-DF4F564E4191}" type="pres">
      <dgm:prSet presAssocID="{EB2FF21F-C439-4B65-BEB8-A2B2A856B56E}" presName="parentText" presStyleLbl="alignNode1" presStyleIdx="2" presStyleCnt="7">
        <dgm:presLayoutVars>
          <dgm:chMax val="1"/>
          <dgm:bulletEnabled/>
        </dgm:presLayoutVars>
      </dgm:prSet>
      <dgm:spPr/>
    </dgm:pt>
    <dgm:pt modelId="{B6547FC5-1491-492F-9712-0CDAEBC0E43C}" type="pres">
      <dgm:prSet presAssocID="{EB2FF21F-C439-4B65-BEB8-A2B2A856B56E}" presName="descendantText" presStyleLbl="alignAccFollowNode1" presStyleIdx="2" presStyleCnt="7">
        <dgm:presLayoutVars>
          <dgm:bulletEnabled/>
        </dgm:presLayoutVars>
      </dgm:prSet>
      <dgm:spPr/>
    </dgm:pt>
    <dgm:pt modelId="{63B0B9CA-00A8-4A87-BA6D-FDF596529A66}" type="pres">
      <dgm:prSet presAssocID="{8627FEF9-A005-4B8D-ADEB-14DE0FE7E0B9}" presName="sp" presStyleCnt="0"/>
      <dgm:spPr/>
    </dgm:pt>
    <dgm:pt modelId="{554C5474-B81A-43EC-A74A-3893CF2F1F51}" type="pres">
      <dgm:prSet presAssocID="{D42D3908-0365-4563-BFF7-5FF62EEFB9BE}" presName="linNode" presStyleCnt="0"/>
      <dgm:spPr/>
    </dgm:pt>
    <dgm:pt modelId="{88B90D05-995D-45A1-B2E4-91AB3AA50EA3}" type="pres">
      <dgm:prSet presAssocID="{D42D3908-0365-4563-BFF7-5FF62EEFB9BE}" presName="parentText" presStyleLbl="alignNode1" presStyleIdx="3" presStyleCnt="7">
        <dgm:presLayoutVars>
          <dgm:chMax val="1"/>
          <dgm:bulletEnabled/>
        </dgm:presLayoutVars>
      </dgm:prSet>
      <dgm:spPr/>
    </dgm:pt>
    <dgm:pt modelId="{096BE117-ED64-42EA-BEFA-F3338E1A32B4}" type="pres">
      <dgm:prSet presAssocID="{D42D3908-0365-4563-BFF7-5FF62EEFB9BE}" presName="descendantText" presStyleLbl="alignAccFollowNode1" presStyleIdx="3" presStyleCnt="7">
        <dgm:presLayoutVars>
          <dgm:bulletEnabled/>
        </dgm:presLayoutVars>
      </dgm:prSet>
      <dgm:spPr/>
    </dgm:pt>
    <dgm:pt modelId="{B87A5C58-F76C-4170-A1D5-1306647276C5}" type="pres">
      <dgm:prSet presAssocID="{A7738B3E-C827-4F01-BCDA-CF5B60A11D4C}" presName="sp" presStyleCnt="0"/>
      <dgm:spPr/>
    </dgm:pt>
    <dgm:pt modelId="{0AE38885-6327-44C9-9098-910C723F3CFD}" type="pres">
      <dgm:prSet presAssocID="{8556AFF1-FB14-4FB8-ACE7-85999907D846}" presName="linNode" presStyleCnt="0"/>
      <dgm:spPr/>
    </dgm:pt>
    <dgm:pt modelId="{4F7D7932-D4AB-4E84-9678-2945A44985B3}" type="pres">
      <dgm:prSet presAssocID="{8556AFF1-FB14-4FB8-ACE7-85999907D846}" presName="parentText" presStyleLbl="alignNode1" presStyleIdx="4" presStyleCnt="7">
        <dgm:presLayoutVars>
          <dgm:chMax val="1"/>
          <dgm:bulletEnabled/>
        </dgm:presLayoutVars>
      </dgm:prSet>
      <dgm:spPr/>
    </dgm:pt>
    <dgm:pt modelId="{73B3F4C7-33B6-42F9-BA89-9A68C010F112}" type="pres">
      <dgm:prSet presAssocID="{8556AFF1-FB14-4FB8-ACE7-85999907D846}" presName="descendantText" presStyleLbl="alignAccFollowNode1" presStyleIdx="4" presStyleCnt="7">
        <dgm:presLayoutVars>
          <dgm:bulletEnabled/>
        </dgm:presLayoutVars>
      </dgm:prSet>
      <dgm:spPr/>
    </dgm:pt>
    <dgm:pt modelId="{CA415D81-B936-403C-A3B3-1A70742F7551}" type="pres">
      <dgm:prSet presAssocID="{58A3A208-6D2A-41BE-AF83-0CE587A562A1}" presName="sp" presStyleCnt="0"/>
      <dgm:spPr/>
    </dgm:pt>
    <dgm:pt modelId="{02A9E2F1-B5AB-4173-BE98-7614CADAC4E9}" type="pres">
      <dgm:prSet presAssocID="{D9F1AC4D-A33A-4201-9D26-6FBB8348AA7B}" presName="linNode" presStyleCnt="0"/>
      <dgm:spPr/>
    </dgm:pt>
    <dgm:pt modelId="{64E07A6C-A79F-4ACA-A29B-9D3CCF35B81D}" type="pres">
      <dgm:prSet presAssocID="{D9F1AC4D-A33A-4201-9D26-6FBB8348AA7B}" presName="parentText" presStyleLbl="alignNode1" presStyleIdx="5" presStyleCnt="7">
        <dgm:presLayoutVars>
          <dgm:chMax val="1"/>
          <dgm:bulletEnabled/>
        </dgm:presLayoutVars>
      </dgm:prSet>
      <dgm:spPr/>
    </dgm:pt>
    <dgm:pt modelId="{37A85700-85EE-406D-A87E-7CD027DABE48}" type="pres">
      <dgm:prSet presAssocID="{D9F1AC4D-A33A-4201-9D26-6FBB8348AA7B}" presName="descendantText" presStyleLbl="alignAccFollowNode1" presStyleIdx="5" presStyleCnt="7">
        <dgm:presLayoutVars>
          <dgm:bulletEnabled/>
        </dgm:presLayoutVars>
      </dgm:prSet>
      <dgm:spPr/>
    </dgm:pt>
    <dgm:pt modelId="{7BE72535-02CD-4F9C-9E51-2AB66D7D6A35}" type="pres">
      <dgm:prSet presAssocID="{470040C8-BC62-4AED-95E2-892D80F1E65E}" presName="sp" presStyleCnt="0"/>
      <dgm:spPr/>
    </dgm:pt>
    <dgm:pt modelId="{69438955-C163-4930-8860-EDEDAD0720C3}" type="pres">
      <dgm:prSet presAssocID="{328FA890-7FF3-4EAF-BF15-684AE474E4A3}" presName="linNode" presStyleCnt="0"/>
      <dgm:spPr/>
    </dgm:pt>
    <dgm:pt modelId="{A74C7612-4685-4CFD-AF3D-F758825C6E37}" type="pres">
      <dgm:prSet presAssocID="{328FA890-7FF3-4EAF-BF15-684AE474E4A3}" presName="parentText" presStyleLbl="alignNode1" presStyleIdx="6" presStyleCnt="7">
        <dgm:presLayoutVars>
          <dgm:chMax val="1"/>
          <dgm:bulletEnabled/>
        </dgm:presLayoutVars>
      </dgm:prSet>
      <dgm:spPr/>
    </dgm:pt>
    <dgm:pt modelId="{3685F794-04E6-44E6-B3EE-464F3431FF3F}" type="pres">
      <dgm:prSet presAssocID="{328FA890-7FF3-4EAF-BF15-684AE474E4A3}" presName="descendantText" presStyleLbl="alignAccFollowNode1" presStyleIdx="6" presStyleCnt="7">
        <dgm:presLayoutVars>
          <dgm:bulletEnabled/>
        </dgm:presLayoutVars>
      </dgm:prSet>
      <dgm:spPr/>
    </dgm:pt>
  </dgm:ptLst>
  <dgm:cxnLst>
    <dgm:cxn modelId="{5C063B08-FB81-4E55-AD99-158C74C435B4}" srcId="{43075273-83B5-4593-83FC-F326DB2003C1}" destId="{8556AFF1-FB14-4FB8-ACE7-85999907D846}" srcOrd="4" destOrd="0" parTransId="{C67B9201-CF8B-423B-A6E3-AA7AFAF41830}" sibTransId="{58A3A208-6D2A-41BE-AF83-0CE587A562A1}"/>
    <dgm:cxn modelId="{B2D03C0E-EB0E-4A5B-8385-CFA9DC11892A}" type="presOf" srcId="{8556AFF1-FB14-4FB8-ACE7-85999907D846}" destId="{4F7D7932-D4AB-4E84-9678-2945A44985B3}" srcOrd="0" destOrd="0" presId="urn:microsoft.com/office/officeart/2016/7/layout/VerticalSolidActionList"/>
    <dgm:cxn modelId="{2C613311-838B-4550-A027-6553BC7368F4}" srcId="{D42D3908-0365-4563-BFF7-5FF62EEFB9BE}" destId="{D3F24171-975A-483D-B4B3-C10FC68266B4}" srcOrd="0" destOrd="0" parTransId="{9890B098-AA67-4A20-9CCE-8002767C1100}" sibTransId="{B41733DC-7C2D-4B38-8D3C-C86AE96CFB55}"/>
    <dgm:cxn modelId="{B094FA15-D171-4B64-AAA6-B110F7DCA4F3}" srcId="{43075273-83B5-4593-83FC-F326DB2003C1}" destId="{EB2FF21F-C439-4B65-BEB8-A2B2A856B56E}" srcOrd="2" destOrd="0" parTransId="{EE6BFBC2-0A94-4A0D-BBED-BA59CE9DC5D6}" sibTransId="{8627FEF9-A005-4B8D-ADEB-14DE0FE7E0B9}"/>
    <dgm:cxn modelId="{3A9C1726-07C0-468A-8C50-21FD840BC680}" srcId="{D9F1AC4D-A33A-4201-9D26-6FBB8348AA7B}" destId="{96AE3E46-F430-4D8E-8D19-55D15DBCBE77}" srcOrd="0" destOrd="0" parTransId="{E8E5422F-AF52-466D-BDAA-C9F2CF5BA165}" sibTransId="{D1CF2968-5685-4C22-B558-2F4F4F5CE8AD}"/>
    <dgm:cxn modelId="{5EA7DA32-32FF-4F9B-938D-4D8B8468E92D}" type="presOf" srcId="{0BF67549-428B-4A70-A508-662535670789}" destId="{3685F794-04E6-44E6-B3EE-464F3431FF3F}" srcOrd="0" destOrd="0" presId="urn:microsoft.com/office/officeart/2016/7/layout/VerticalSolidActionList"/>
    <dgm:cxn modelId="{7F1DE842-D811-48F5-AFD9-9CF529921EBE}" srcId="{3E49B818-C437-4A01-B86C-54DB9792B322}" destId="{3D2FD295-88FF-4539-BCD4-305E6DA72839}" srcOrd="0" destOrd="0" parTransId="{1CEFE307-32B9-4A86-B143-9D7563CFA971}" sibTransId="{14F11017-B877-4442-8650-1D0DE245E231}"/>
    <dgm:cxn modelId="{E72C0646-74C2-4996-858B-8B3D5685FAA7}" srcId="{43075273-83B5-4593-83FC-F326DB2003C1}" destId="{C7550DDE-988F-41EF-A768-B3D9B28C99BD}" srcOrd="0" destOrd="0" parTransId="{11909A19-9E99-4F68-8ECA-10A91844630F}" sibTransId="{DC6A14CD-F1E3-41FF-8122-F1A68E77365C}"/>
    <dgm:cxn modelId="{86ABFD48-A07A-486C-BBBE-886EEF1936F6}" type="presOf" srcId="{F1178BFF-30D7-4800-AAF3-AE38D302451F}" destId="{B6547FC5-1491-492F-9712-0CDAEBC0E43C}" srcOrd="0" destOrd="0" presId="urn:microsoft.com/office/officeart/2016/7/layout/VerticalSolidActionList"/>
    <dgm:cxn modelId="{A2A83A6E-2EB0-4843-9D53-09477D5CEFE9}" type="presOf" srcId="{3E49B818-C437-4A01-B86C-54DB9792B322}" destId="{19CADBEA-3A69-4C67-BCBA-DB8F05CA3CC3}" srcOrd="0" destOrd="0" presId="urn:microsoft.com/office/officeart/2016/7/layout/VerticalSolidActionList"/>
    <dgm:cxn modelId="{ED904B50-F9C9-450E-9FDA-213AAE4DA6FB}" type="presOf" srcId="{D9F1AC4D-A33A-4201-9D26-6FBB8348AA7B}" destId="{64E07A6C-A79F-4ACA-A29B-9D3CCF35B81D}" srcOrd="0" destOrd="0" presId="urn:microsoft.com/office/officeart/2016/7/layout/VerticalSolidActionList"/>
    <dgm:cxn modelId="{0C4C0583-144F-466B-A638-455A0F5AD065}" srcId="{43075273-83B5-4593-83FC-F326DB2003C1}" destId="{328FA890-7FF3-4EAF-BF15-684AE474E4A3}" srcOrd="6" destOrd="0" parTransId="{DC875F1B-8DC2-448C-B779-A826F5B22B9D}" sibTransId="{7DD3D4AB-309E-4D02-836C-A9CEA870AC74}"/>
    <dgm:cxn modelId="{AF998183-EB4C-4F2A-A78C-41B736798EDC}" srcId="{43075273-83B5-4593-83FC-F326DB2003C1}" destId="{D42D3908-0365-4563-BFF7-5FF62EEFB9BE}" srcOrd="3" destOrd="0" parTransId="{BBCA49C2-7D83-413E-A8E1-9E35E84EBBB7}" sibTransId="{A7738B3E-C827-4F01-BCDA-CF5B60A11D4C}"/>
    <dgm:cxn modelId="{8CDFC089-9221-4917-B927-24FB43CD39E4}" type="presOf" srcId="{C7550DDE-988F-41EF-A768-B3D9B28C99BD}" destId="{AF7B5BB5-CBF4-4B6A-8BC3-3998B46F5F0A}" srcOrd="0" destOrd="0" presId="urn:microsoft.com/office/officeart/2016/7/layout/VerticalSolidActionList"/>
    <dgm:cxn modelId="{F41BE099-E511-46E0-885B-A026A4C4CF4D}" type="presOf" srcId="{D3F24171-975A-483D-B4B3-C10FC68266B4}" destId="{096BE117-ED64-42EA-BEFA-F3338E1A32B4}" srcOrd="0" destOrd="0" presId="urn:microsoft.com/office/officeart/2016/7/layout/VerticalSolidActionList"/>
    <dgm:cxn modelId="{E28E53A0-0DA7-4CB5-A1BE-F61801752E7F}" srcId="{C7550DDE-988F-41EF-A768-B3D9B28C99BD}" destId="{ECA496AB-FAA8-4814-B852-204C0E1A9BDE}" srcOrd="0" destOrd="0" parTransId="{4E2B5BEE-BFE9-485B-95B2-D1B05D99E1F8}" sibTransId="{6A92C444-8CBC-4CFC-B61A-F5B77CA8F8B9}"/>
    <dgm:cxn modelId="{C04135A1-443E-43FA-B0A0-D1DD7B2E948F}" srcId="{328FA890-7FF3-4EAF-BF15-684AE474E4A3}" destId="{0BF67549-428B-4A70-A508-662535670789}" srcOrd="0" destOrd="0" parTransId="{FA795D09-DFE0-4BC8-A363-DE8AB69DB0D1}" sibTransId="{96D04154-5C20-435F-83B8-FA1D88FC7C32}"/>
    <dgm:cxn modelId="{A3063CAC-5190-496A-8179-7FE6EC501A38}" type="presOf" srcId="{96AE3E46-F430-4D8E-8D19-55D15DBCBE77}" destId="{37A85700-85EE-406D-A87E-7CD027DABE48}" srcOrd="0" destOrd="0" presId="urn:microsoft.com/office/officeart/2016/7/layout/VerticalSolidActionList"/>
    <dgm:cxn modelId="{06696CBD-366F-467D-8BB4-AC879F5FAAFF}" type="presOf" srcId="{ECA496AB-FAA8-4814-B852-204C0E1A9BDE}" destId="{9DD8B4CF-62F9-4687-8016-A1124CA1CD1D}" srcOrd="0" destOrd="0" presId="urn:microsoft.com/office/officeart/2016/7/layout/VerticalSolidActionList"/>
    <dgm:cxn modelId="{2B685BBE-1888-4B7B-9979-2D83CA0613D0}" srcId="{EB2FF21F-C439-4B65-BEB8-A2B2A856B56E}" destId="{F1178BFF-30D7-4800-AAF3-AE38D302451F}" srcOrd="0" destOrd="0" parTransId="{DFE58CEF-CDCE-4C2F-B602-36ED191DCFF6}" sibTransId="{61A9F2E3-8C76-4267-BB5A-D29088719AC6}"/>
    <dgm:cxn modelId="{AE6664C3-B2D8-4AEF-9A0B-045E9A123586}" srcId="{8556AFF1-FB14-4FB8-ACE7-85999907D846}" destId="{6F23E339-23D2-4E57-803B-7735D135076D}" srcOrd="0" destOrd="0" parTransId="{BD72E979-258C-4C8F-9F1F-1A51A6741C7B}" sibTransId="{08B3E9F4-0958-4F65-AB2D-AE21F431C5E5}"/>
    <dgm:cxn modelId="{CA2A83C9-6933-4381-ABE1-D9B49326A96F}" srcId="{43075273-83B5-4593-83FC-F326DB2003C1}" destId="{D9F1AC4D-A33A-4201-9D26-6FBB8348AA7B}" srcOrd="5" destOrd="0" parTransId="{9D1467E3-79FD-479A-B3AD-47FD54179FDB}" sibTransId="{470040C8-BC62-4AED-95E2-892D80F1E65E}"/>
    <dgm:cxn modelId="{21F525D7-E9E4-411B-8496-FB606F1E5F23}" type="presOf" srcId="{43075273-83B5-4593-83FC-F326DB2003C1}" destId="{3B80FDFF-DC98-4CC2-A810-AEA91E60BD5B}" srcOrd="0" destOrd="0" presId="urn:microsoft.com/office/officeart/2016/7/layout/VerticalSolidActionList"/>
    <dgm:cxn modelId="{839FA6D8-AF72-41F6-9B48-4E2CAC43763B}" type="presOf" srcId="{D42D3908-0365-4563-BFF7-5FF62EEFB9BE}" destId="{88B90D05-995D-45A1-B2E4-91AB3AA50EA3}" srcOrd="0" destOrd="0" presId="urn:microsoft.com/office/officeart/2016/7/layout/VerticalSolidActionList"/>
    <dgm:cxn modelId="{3384CEDC-B904-4AEB-B810-4EE08CD26D77}" srcId="{43075273-83B5-4593-83FC-F326DB2003C1}" destId="{3E49B818-C437-4A01-B86C-54DB9792B322}" srcOrd="1" destOrd="0" parTransId="{6E30FDA5-E068-4962-B8EC-B083A95F081A}" sibTransId="{B7E4461D-0C13-443E-8298-404883E2A4DB}"/>
    <dgm:cxn modelId="{3676AAE3-509C-43F1-84A7-2BD976F37832}" type="presOf" srcId="{328FA890-7FF3-4EAF-BF15-684AE474E4A3}" destId="{A74C7612-4685-4CFD-AF3D-F758825C6E37}" srcOrd="0" destOrd="0" presId="urn:microsoft.com/office/officeart/2016/7/layout/VerticalSolidActionList"/>
    <dgm:cxn modelId="{D1A76CE6-CE3C-4166-9A34-A78D69ACDE27}" type="presOf" srcId="{EB2FF21F-C439-4B65-BEB8-A2B2A856B56E}" destId="{7DF99190-037E-4710-B285-DF4F564E4191}" srcOrd="0" destOrd="0" presId="urn:microsoft.com/office/officeart/2016/7/layout/VerticalSolidActionList"/>
    <dgm:cxn modelId="{343697EC-0796-4E02-87D5-D5FA6DD250FC}" type="presOf" srcId="{3D2FD295-88FF-4539-BCD4-305E6DA72839}" destId="{929FEE14-DAF7-44B5-8FBF-95AB7104903D}" srcOrd="0" destOrd="0" presId="urn:microsoft.com/office/officeart/2016/7/layout/VerticalSolidActionList"/>
    <dgm:cxn modelId="{89E685F3-EE55-4811-9850-027D35226A6E}" type="presOf" srcId="{6F23E339-23D2-4E57-803B-7735D135076D}" destId="{73B3F4C7-33B6-42F9-BA89-9A68C010F112}" srcOrd="0" destOrd="0" presId="urn:microsoft.com/office/officeart/2016/7/layout/VerticalSolidActionList"/>
    <dgm:cxn modelId="{B262302B-9996-4494-87CF-DDEFEC5700B7}" type="presParOf" srcId="{3B80FDFF-DC98-4CC2-A810-AEA91E60BD5B}" destId="{C19D5E7D-7F68-4180-810D-5921A7680054}" srcOrd="0" destOrd="0" presId="urn:microsoft.com/office/officeart/2016/7/layout/VerticalSolidActionList"/>
    <dgm:cxn modelId="{503113F2-57D6-4671-B205-B2A21207B65D}" type="presParOf" srcId="{C19D5E7D-7F68-4180-810D-5921A7680054}" destId="{AF7B5BB5-CBF4-4B6A-8BC3-3998B46F5F0A}" srcOrd="0" destOrd="0" presId="urn:microsoft.com/office/officeart/2016/7/layout/VerticalSolidActionList"/>
    <dgm:cxn modelId="{80A538D2-4E62-41E0-8442-E3A823F13362}" type="presParOf" srcId="{C19D5E7D-7F68-4180-810D-5921A7680054}" destId="{9DD8B4CF-62F9-4687-8016-A1124CA1CD1D}" srcOrd="1" destOrd="0" presId="urn:microsoft.com/office/officeart/2016/7/layout/VerticalSolidActionList"/>
    <dgm:cxn modelId="{51B950DD-7898-4C34-8117-F6F066EF01B1}" type="presParOf" srcId="{3B80FDFF-DC98-4CC2-A810-AEA91E60BD5B}" destId="{D13C4A3B-1B2D-4EB5-B902-6C9C4F6C2CE1}" srcOrd="1" destOrd="0" presId="urn:microsoft.com/office/officeart/2016/7/layout/VerticalSolidActionList"/>
    <dgm:cxn modelId="{60F4F262-46DF-4DAC-9247-22ADD12F59F1}" type="presParOf" srcId="{3B80FDFF-DC98-4CC2-A810-AEA91E60BD5B}" destId="{2A018E2C-9336-47D9-8BE7-D53CD979EDAE}" srcOrd="2" destOrd="0" presId="urn:microsoft.com/office/officeart/2016/7/layout/VerticalSolidActionList"/>
    <dgm:cxn modelId="{4BB4BDC3-9F4B-4985-B626-4A3148DB3668}" type="presParOf" srcId="{2A018E2C-9336-47D9-8BE7-D53CD979EDAE}" destId="{19CADBEA-3A69-4C67-BCBA-DB8F05CA3CC3}" srcOrd="0" destOrd="0" presId="urn:microsoft.com/office/officeart/2016/7/layout/VerticalSolidActionList"/>
    <dgm:cxn modelId="{C2AC113E-CA83-4342-A65D-858F8617C3E1}" type="presParOf" srcId="{2A018E2C-9336-47D9-8BE7-D53CD979EDAE}" destId="{929FEE14-DAF7-44B5-8FBF-95AB7104903D}" srcOrd="1" destOrd="0" presId="urn:microsoft.com/office/officeart/2016/7/layout/VerticalSolidActionList"/>
    <dgm:cxn modelId="{4433FF68-1349-48E7-A0BA-58774CB3F2AB}" type="presParOf" srcId="{3B80FDFF-DC98-4CC2-A810-AEA91E60BD5B}" destId="{FF094499-63DB-47B6-8B09-BF206E56D04B}" srcOrd="3" destOrd="0" presId="urn:microsoft.com/office/officeart/2016/7/layout/VerticalSolidActionList"/>
    <dgm:cxn modelId="{E85FC514-6654-4B59-A0FF-EF64C1B74DCB}" type="presParOf" srcId="{3B80FDFF-DC98-4CC2-A810-AEA91E60BD5B}" destId="{6908E28D-9640-4136-998C-1F70DD2C6B86}" srcOrd="4" destOrd="0" presId="urn:microsoft.com/office/officeart/2016/7/layout/VerticalSolidActionList"/>
    <dgm:cxn modelId="{9EB38763-2CF4-44DF-A50A-199E2329CFFC}" type="presParOf" srcId="{6908E28D-9640-4136-998C-1F70DD2C6B86}" destId="{7DF99190-037E-4710-B285-DF4F564E4191}" srcOrd="0" destOrd="0" presId="urn:microsoft.com/office/officeart/2016/7/layout/VerticalSolidActionList"/>
    <dgm:cxn modelId="{CC58324E-258F-4412-838D-6CC03DB0D51F}" type="presParOf" srcId="{6908E28D-9640-4136-998C-1F70DD2C6B86}" destId="{B6547FC5-1491-492F-9712-0CDAEBC0E43C}" srcOrd="1" destOrd="0" presId="urn:microsoft.com/office/officeart/2016/7/layout/VerticalSolidActionList"/>
    <dgm:cxn modelId="{F0747CFA-72F6-4CF0-8262-1646865F07DE}" type="presParOf" srcId="{3B80FDFF-DC98-4CC2-A810-AEA91E60BD5B}" destId="{63B0B9CA-00A8-4A87-BA6D-FDF596529A66}" srcOrd="5" destOrd="0" presId="urn:microsoft.com/office/officeart/2016/7/layout/VerticalSolidActionList"/>
    <dgm:cxn modelId="{28AE93C6-0080-4345-8C1E-91FBCE5DCACB}" type="presParOf" srcId="{3B80FDFF-DC98-4CC2-A810-AEA91E60BD5B}" destId="{554C5474-B81A-43EC-A74A-3893CF2F1F51}" srcOrd="6" destOrd="0" presId="urn:microsoft.com/office/officeart/2016/7/layout/VerticalSolidActionList"/>
    <dgm:cxn modelId="{4F69CC4C-B43F-455D-BF77-430A763A6FE1}" type="presParOf" srcId="{554C5474-B81A-43EC-A74A-3893CF2F1F51}" destId="{88B90D05-995D-45A1-B2E4-91AB3AA50EA3}" srcOrd="0" destOrd="0" presId="urn:microsoft.com/office/officeart/2016/7/layout/VerticalSolidActionList"/>
    <dgm:cxn modelId="{9BB536A9-3842-4E6C-A1A9-E927D007669A}" type="presParOf" srcId="{554C5474-B81A-43EC-A74A-3893CF2F1F51}" destId="{096BE117-ED64-42EA-BEFA-F3338E1A32B4}" srcOrd="1" destOrd="0" presId="urn:microsoft.com/office/officeart/2016/7/layout/VerticalSolidActionList"/>
    <dgm:cxn modelId="{99331686-72FC-477C-BD78-7566243E353E}" type="presParOf" srcId="{3B80FDFF-DC98-4CC2-A810-AEA91E60BD5B}" destId="{B87A5C58-F76C-4170-A1D5-1306647276C5}" srcOrd="7" destOrd="0" presId="urn:microsoft.com/office/officeart/2016/7/layout/VerticalSolidActionList"/>
    <dgm:cxn modelId="{7C9A58BD-5ED1-40D4-BDFC-CF18C0F116EB}" type="presParOf" srcId="{3B80FDFF-DC98-4CC2-A810-AEA91E60BD5B}" destId="{0AE38885-6327-44C9-9098-910C723F3CFD}" srcOrd="8" destOrd="0" presId="urn:microsoft.com/office/officeart/2016/7/layout/VerticalSolidActionList"/>
    <dgm:cxn modelId="{C40F761F-A18A-4D65-B478-46879B1870FB}" type="presParOf" srcId="{0AE38885-6327-44C9-9098-910C723F3CFD}" destId="{4F7D7932-D4AB-4E84-9678-2945A44985B3}" srcOrd="0" destOrd="0" presId="urn:microsoft.com/office/officeart/2016/7/layout/VerticalSolidActionList"/>
    <dgm:cxn modelId="{C08EC7BC-4F83-4357-8991-D478FFC257EB}" type="presParOf" srcId="{0AE38885-6327-44C9-9098-910C723F3CFD}" destId="{73B3F4C7-33B6-42F9-BA89-9A68C010F112}" srcOrd="1" destOrd="0" presId="urn:microsoft.com/office/officeart/2016/7/layout/VerticalSolidActionList"/>
    <dgm:cxn modelId="{E3E3783A-F1B3-426F-A96E-DEC2A8084031}" type="presParOf" srcId="{3B80FDFF-DC98-4CC2-A810-AEA91E60BD5B}" destId="{CA415D81-B936-403C-A3B3-1A70742F7551}" srcOrd="9" destOrd="0" presId="urn:microsoft.com/office/officeart/2016/7/layout/VerticalSolidActionList"/>
    <dgm:cxn modelId="{5AF3F9C7-D1B2-46C3-A348-D1ADB013DED7}" type="presParOf" srcId="{3B80FDFF-DC98-4CC2-A810-AEA91E60BD5B}" destId="{02A9E2F1-B5AB-4173-BE98-7614CADAC4E9}" srcOrd="10" destOrd="0" presId="urn:microsoft.com/office/officeart/2016/7/layout/VerticalSolidActionList"/>
    <dgm:cxn modelId="{34BD9A69-ABCB-4A69-BF52-D515CEC5A883}" type="presParOf" srcId="{02A9E2F1-B5AB-4173-BE98-7614CADAC4E9}" destId="{64E07A6C-A79F-4ACA-A29B-9D3CCF35B81D}" srcOrd="0" destOrd="0" presId="urn:microsoft.com/office/officeart/2016/7/layout/VerticalSolidActionList"/>
    <dgm:cxn modelId="{3BCE37D6-6359-4A27-BB0F-1088FD5046BF}" type="presParOf" srcId="{02A9E2F1-B5AB-4173-BE98-7614CADAC4E9}" destId="{37A85700-85EE-406D-A87E-7CD027DABE48}" srcOrd="1" destOrd="0" presId="urn:microsoft.com/office/officeart/2016/7/layout/VerticalSolidActionList"/>
    <dgm:cxn modelId="{2C043A97-2F8E-4207-B5DD-3A3DBD9A52DF}" type="presParOf" srcId="{3B80FDFF-DC98-4CC2-A810-AEA91E60BD5B}" destId="{7BE72535-02CD-4F9C-9E51-2AB66D7D6A35}" srcOrd="11" destOrd="0" presId="urn:microsoft.com/office/officeart/2016/7/layout/VerticalSolidActionList"/>
    <dgm:cxn modelId="{12FF077D-B47C-45EF-8044-BADFC986CE05}" type="presParOf" srcId="{3B80FDFF-DC98-4CC2-A810-AEA91E60BD5B}" destId="{69438955-C163-4930-8860-EDEDAD0720C3}" srcOrd="12" destOrd="0" presId="urn:microsoft.com/office/officeart/2016/7/layout/VerticalSolidActionList"/>
    <dgm:cxn modelId="{F631F044-30BA-4FC4-ABDC-904BF91D650B}" type="presParOf" srcId="{69438955-C163-4930-8860-EDEDAD0720C3}" destId="{A74C7612-4685-4CFD-AF3D-F758825C6E37}" srcOrd="0" destOrd="0" presId="urn:microsoft.com/office/officeart/2016/7/layout/VerticalSolidActionList"/>
    <dgm:cxn modelId="{B3147D5F-AE42-475A-9841-6C9B553B70D1}" type="presParOf" srcId="{69438955-C163-4930-8860-EDEDAD0720C3}" destId="{3685F794-04E6-44E6-B3EE-464F3431FF3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532428-92B6-4D6D-881C-A8263DD98D40}" type="doc">
      <dgm:prSet loTypeId="urn:microsoft.com/office/officeart/2005/8/layout/vList2" loCatId="list" qsTypeId="urn:microsoft.com/office/officeart/2005/8/quickstyle/simple4" qsCatId="simple" csTypeId="urn:microsoft.com/office/officeart/2005/8/colors/accent4_2" csCatId="accent4" phldr="1"/>
      <dgm:spPr/>
      <dgm:t>
        <a:bodyPr/>
        <a:lstStyle/>
        <a:p>
          <a:endParaRPr lang="en-US"/>
        </a:p>
      </dgm:t>
    </dgm:pt>
    <dgm:pt modelId="{226A5B6A-26F7-405F-9281-22D94CE6041D}">
      <dgm:prSet/>
      <dgm:spPr/>
      <dgm:t>
        <a:bodyPr/>
        <a:lstStyle/>
        <a:p>
          <a:r>
            <a:rPr lang="en-US" dirty="0"/>
            <a:t>From 1994 to 2020, after the data had been examined and evaluated, objectives were established for them.</a:t>
          </a:r>
        </a:p>
      </dgm:t>
    </dgm:pt>
    <dgm:pt modelId="{0CA1C29E-5404-4307-8FD0-48699982B53E}" type="parTrans" cxnId="{38975411-5DC0-425F-974E-49EF5484CC47}">
      <dgm:prSet/>
      <dgm:spPr/>
      <dgm:t>
        <a:bodyPr/>
        <a:lstStyle/>
        <a:p>
          <a:endParaRPr lang="en-US"/>
        </a:p>
      </dgm:t>
    </dgm:pt>
    <dgm:pt modelId="{E3B64CBE-37FA-491C-90C4-122CAA31E3CB}" type="sibTrans" cxnId="{38975411-5DC0-425F-974E-49EF5484CC47}">
      <dgm:prSet/>
      <dgm:spPr/>
      <dgm:t>
        <a:bodyPr/>
        <a:lstStyle/>
        <a:p>
          <a:endParaRPr lang="en-US"/>
        </a:p>
      </dgm:t>
    </dgm:pt>
    <dgm:pt modelId="{A994A989-D607-423F-ABCC-7A21C9BE2F24}">
      <dgm:prSet/>
      <dgm:spPr/>
      <dgm:t>
        <a:bodyPr/>
        <a:lstStyle/>
        <a:p>
          <a:r>
            <a:rPr lang="en-US" dirty="0"/>
            <a:t>After Viewing the dashboards, it will be simple to examine the dataset on different aspects as Mileage, Miles driven across USA as in individual States</a:t>
          </a:r>
        </a:p>
      </dgm:t>
    </dgm:pt>
    <dgm:pt modelId="{CF394FD2-6F6C-497E-BD94-A6A08B1305EA}" type="parTrans" cxnId="{F02AEF21-48FD-4758-9A82-03B26677080F}">
      <dgm:prSet/>
      <dgm:spPr/>
      <dgm:t>
        <a:bodyPr/>
        <a:lstStyle/>
        <a:p>
          <a:endParaRPr lang="en-US"/>
        </a:p>
      </dgm:t>
    </dgm:pt>
    <dgm:pt modelId="{B5863EB2-B97D-480D-9C95-CC048D5726FE}" type="sibTrans" cxnId="{F02AEF21-48FD-4758-9A82-03B26677080F}">
      <dgm:prSet/>
      <dgm:spPr/>
      <dgm:t>
        <a:bodyPr/>
        <a:lstStyle/>
        <a:p>
          <a:endParaRPr lang="en-US"/>
        </a:p>
      </dgm:t>
    </dgm:pt>
    <dgm:pt modelId="{5F7505B7-97FE-4274-9769-6B9F7814E781}" type="pres">
      <dgm:prSet presAssocID="{03532428-92B6-4D6D-881C-A8263DD98D40}" presName="linear" presStyleCnt="0">
        <dgm:presLayoutVars>
          <dgm:animLvl val="lvl"/>
          <dgm:resizeHandles val="exact"/>
        </dgm:presLayoutVars>
      </dgm:prSet>
      <dgm:spPr/>
    </dgm:pt>
    <dgm:pt modelId="{099B4628-D446-4FF6-A655-677F8B97A995}" type="pres">
      <dgm:prSet presAssocID="{226A5B6A-26F7-405F-9281-22D94CE6041D}" presName="parentText" presStyleLbl="node1" presStyleIdx="0" presStyleCnt="2">
        <dgm:presLayoutVars>
          <dgm:chMax val="0"/>
          <dgm:bulletEnabled val="1"/>
        </dgm:presLayoutVars>
      </dgm:prSet>
      <dgm:spPr/>
    </dgm:pt>
    <dgm:pt modelId="{4D39AAA8-07D2-4C18-9FA3-D1B320186D9F}" type="pres">
      <dgm:prSet presAssocID="{E3B64CBE-37FA-491C-90C4-122CAA31E3CB}" presName="spacer" presStyleCnt="0"/>
      <dgm:spPr/>
    </dgm:pt>
    <dgm:pt modelId="{4F2D4758-080F-4996-AB8A-0BF170CE78BE}" type="pres">
      <dgm:prSet presAssocID="{A994A989-D607-423F-ABCC-7A21C9BE2F24}" presName="parentText" presStyleLbl="node1" presStyleIdx="1" presStyleCnt="2">
        <dgm:presLayoutVars>
          <dgm:chMax val="0"/>
          <dgm:bulletEnabled val="1"/>
        </dgm:presLayoutVars>
      </dgm:prSet>
      <dgm:spPr/>
    </dgm:pt>
  </dgm:ptLst>
  <dgm:cxnLst>
    <dgm:cxn modelId="{38975411-5DC0-425F-974E-49EF5484CC47}" srcId="{03532428-92B6-4D6D-881C-A8263DD98D40}" destId="{226A5B6A-26F7-405F-9281-22D94CE6041D}" srcOrd="0" destOrd="0" parTransId="{0CA1C29E-5404-4307-8FD0-48699982B53E}" sibTransId="{E3B64CBE-37FA-491C-90C4-122CAA31E3CB}"/>
    <dgm:cxn modelId="{B13ED21E-8CAC-4891-AEF2-009443B40C29}" type="presOf" srcId="{A994A989-D607-423F-ABCC-7A21C9BE2F24}" destId="{4F2D4758-080F-4996-AB8A-0BF170CE78BE}" srcOrd="0" destOrd="0" presId="urn:microsoft.com/office/officeart/2005/8/layout/vList2"/>
    <dgm:cxn modelId="{F02AEF21-48FD-4758-9A82-03B26677080F}" srcId="{03532428-92B6-4D6D-881C-A8263DD98D40}" destId="{A994A989-D607-423F-ABCC-7A21C9BE2F24}" srcOrd="1" destOrd="0" parTransId="{CF394FD2-6F6C-497E-BD94-A6A08B1305EA}" sibTransId="{B5863EB2-B97D-480D-9C95-CC048D5726FE}"/>
    <dgm:cxn modelId="{A550ABBB-3213-4AD8-880E-4C07C29DE177}" type="presOf" srcId="{226A5B6A-26F7-405F-9281-22D94CE6041D}" destId="{099B4628-D446-4FF6-A655-677F8B97A995}" srcOrd="0" destOrd="0" presId="urn:microsoft.com/office/officeart/2005/8/layout/vList2"/>
    <dgm:cxn modelId="{B1D552C1-4F43-4032-9461-FB150656C894}" type="presOf" srcId="{03532428-92B6-4D6D-881C-A8263DD98D40}" destId="{5F7505B7-97FE-4274-9769-6B9F7814E781}" srcOrd="0" destOrd="0" presId="urn:microsoft.com/office/officeart/2005/8/layout/vList2"/>
    <dgm:cxn modelId="{D40A21FC-70FE-43AA-B391-C2FECC9B1C08}" type="presParOf" srcId="{5F7505B7-97FE-4274-9769-6B9F7814E781}" destId="{099B4628-D446-4FF6-A655-677F8B97A995}" srcOrd="0" destOrd="0" presId="urn:microsoft.com/office/officeart/2005/8/layout/vList2"/>
    <dgm:cxn modelId="{799435AC-CBA8-487C-8196-8C6764A5BF88}" type="presParOf" srcId="{5F7505B7-97FE-4274-9769-6B9F7814E781}" destId="{4D39AAA8-07D2-4C18-9FA3-D1B320186D9F}" srcOrd="1" destOrd="0" presId="urn:microsoft.com/office/officeart/2005/8/layout/vList2"/>
    <dgm:cxn modelId="{B9F57B80-664D-4277-A160-E3E95AFB38F6}" type="presParOf" srcId="{5F7505B7-97FE-4274-9769-6B9F7814E781}" destId="{4F2D4758-080F-4996-AB8A-0BF170CE78B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D18A5-DF8D-4529-9F44-6DF926B896FE}">
      <dsp:nvSpPr>
        <dsp:cNvPr id="0" name=""/>
        <dsp:cNvSpPr/>
      </dsp:nvSpPr>
      <dsp:spPr>
        <a:xfrm>
          <a:off x="0" y="506528"/>
          <a:ext cx="10515600" cy="8316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E98D40D-6D7E-44CF-99C3-9DACB4049ED4}">
      <dsp:nvSpPr>
        <dsp:cNvPr id="0" name=""/>
        <dsp:cNvSpPr/>
      </dsp:nvSpPr>
      <dsp:spPr>
        <a:xfrm>
          <a:off x="525780" y="19448"/>
          <a:ext cx="7360920" cy="974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n-US" sz="3300" kern="1200"/>
            <a:t>Chaitanya Swaroop Udata</a:t>
          </a:r>
        </a:p>
      </dsp:txBody>
      <dsp:txXfrm>
        <a:off x="573335" y="67003"/>
        <a:ext cx="7265810" cy="879050"/>
      </dsp:txXfrm>
    </dsp:sp>
    <dsp:sp modelId="{2B2F08AB-8DB6-42FA-9B2E-AB352FE3B8A3}">
      <dsp:nvSpPr>
        <dsp:cNvPr id="0" name=""/>
        <dsp:cNvSpPr/>
      </dsp:nvSpPr>
      <dsp:spPr>
        <a:xfrm>
          <a:off x="0" y="2003409"/>
          <a:ext cx="10515600" cy="8316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DF38D91-DA24-44B2-A607-E9885CC1D68A}">
      <dsp:nvSpPr>
        <dsp:cNvPr id="0" name=""/>
        <dsp:cNvSpPr/>
      </dsp:nvSpPr>
      <dsp:spPr>
        <a:xfrm>
          <a:off x="525780" y="1516329"/>
          <a:ext cx="7360920" cy="9741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n-US" sz="3300" kern="1200"/>
            <a:t>Sai Kumar Mudhagoni</a:t>
          </a:r>
        </a:p>
      </dsp:txBody>
      <dsp:txXfrm>
        <a:off x="573335" y="1563884"/>
        <a:ext cx="7265810" cy="879050"/>
      </dsp:txXfrm>
    </dsp:sp>
    <dsp:sp modelId="{BA07D0FB-C1F4-4CDD-A916-F9FA31B9557A}">
      <dsp:nvSpPr>
        <dsp:cNvPr id="0" name=""/>
        <dsp:cNvSpPr/>
      </dsp:nvSpPr>
      <dsp:spPr>
        <a:xfrm>
          <a:off x="0" y="3500289"/>
          <a:ext cx="10515600" cy="8316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AA3D2E4-9D97-4B5D-868E-86E62812AFF3}">
      <dsp:nvSpPr>
        <dsp:cNvPr id="0" name=""/>
        <dsp:cNvSpPr/>
      </dsp:nvSpPr>
      <dsp:spPr>
        <a:xfrm>
          <a:off x="525780" y="3013209"/>
          <a:ext cx="7360920" cy="97416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n-US" sz="3300" kern="1200"/>
            <a:t>Pulugurtha Vinay Madhur</a:t>
          </a:r>
        </a:p>
      </dsp:txBody>
      <dsp:txXfrm>
        <a:off x="573335" y="3060764"/>
        <a:ext cx="7265810"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7166E-D2F0-4DAF-AD73-5810610299AB}">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00668-E0BB-4A32-8FBD-44BC54648AB5}">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2B23DB-48B3-483B-B1B6-8D9208F2D79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Introduction</a:t>
          </a:r>
        </a:p>
      </dsp:txBody>
      <dsp:txXfrm>
        <a:off x="1057183" y="1805"/>
        <a:ext cx="9458416" cy="915310"/>
      </dsp:txXfrm>
    </dsp:sp>
    <dsp:sp modelId="{21210B5C-1A83-449D-B666-08035E138E6A}">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90495-73CB-4C3B-8642-67A12602031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31BEEB-546D-41AA-AF84-F214A3855E9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Parameters included </a:t>
          </a:r>
        </a:p>
      </dsp:txBody>
      <dsp:txXfrm>
        <a:off x="1057183" y="1145944"/>
        <a:ext cx="9458416" cy="915310"/>
      </dsp:txXfrm>
    </dsp:sp>
    <dsp:sp modelId="{BCA3DB10-A94A-40AE-AE05-31279C7A9904}">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42176-8474-4FE7-BE5A-C1054EDF792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215CD7-FD6E-48E3-91F4-A405F45ACA0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list of goals </a:t>
          </a:r>
        </a:p>
      </dsp:txBody>
      <dsp:txXfrm>
        <a:off x="1057183" y="2290082"/>
        <a:ext cx="9458416" cy="915310"/>
      </dsp:txXfrm>
    </dsp:sp>
    <dsp:sp modelId="{8FD55C12-9C2A-47DB-AB95-6B5A878AB60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23541-8B92-44C1-81D6-DD14BF3C4DB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5E6AF9-3A58-4D4F-ADFE-A67A3EFC6F7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Conclusion </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19373-24A5-4609-8FC6-58EE72D4F4EB}">
      <dsp:nvSpPr>
        <dsp:cNvPr id="0" name=""/>
        <dsp:cNvSpPr/>
      </dsp:nvSpPr>
      <dsp:spPr>
        <a:xfrm>
          <a:off x="0" y="681971"/>
          <a:ext cx="5744684" cy="63560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data we extracted include of following things:-</a:t>
          </a:r>
        </a:p>
      </dsp:txBody>
      <dsp:txXfrm>
        <a:off x="31028" y="712999"/>
        <a:ext cx="5682628" cy="573546"/>
      </dsp:txXfrm>
    </dsp:sp>
    <dsp:sp modelId="{C6CD8601-E153-45C1-91AE-E19B83C5A90E}">
      <dsp:nvSpPr>
        <dsp:cNvPr id="0" name=""/>
        <dsp:cNvSpPr/>
      </dsp:nvSpPr>
      <dsp:spPr>
        <a:xfrm>
          <a:off x="0" y="1363654"/>
          <a:ext cx="5744684" cy="635602"/>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consists of 18 columns.</a:t>
          </a:r>
        </a:p>
      </dsp:txBody>
      <dsp:txXfrm>
        <a:off x="31028" y="1394682"/>
        <a:ext cx="5682628" cy="573546"/>
      </dsp:txXfrm>
    </dsp:sp>
    <dsp:sp modelId="{7F5624BE-903E-4766-86C3-FA0858ED8A0A}">
      <dsp:nvSpPr>
        <dsp:cNvPr id="0" name=""/>
        <dsp:cNvSpPr/>
      </dsp:nvSpPr>
      <dsp:spPr>
        <a:xfrm>
          <a:off x="0" y="2045336"/>
          <a:ext cx="5744684" cy="635602"/>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consists of 7906 rows.</a:t>
          </a:r>
        </a:p>
      </dsp:txBody>
      <dsp:txXfrm>
        <a:off x="31028" y="2076364"/>
        <a:ext cx="5682628" cy="573546"/>
      </dsp:txXfrm>
    </dsp:sp>
    <dsp:sp modelId="{33EF06B5-BBD2-4BFF-8AC4-680A75337804}">
      <dsp:nvSpPr>
        <dsp:cNvPr id="0" name=""/>
        <dsp:cNvSpPr/>
      </dsp:nvSpPr>
      <dsp:spPr>
        <a:xfrm>
          <a:off x="0" y="2727019"/>
          <a:ext cx="5744684" cy="635602"/>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It also consists of </a:t>
          </a:r>
          <a:r>
            <a:rPr lang="en-US" sz="1600" b="1" kern="1200" dirty="0"/>
            <a:t>p.Sales  </a:t>
          </a:r>
          <a:r>
            <a:rPr lang="en-US" sz="1600" kern="1200" dirty="0"/>
            <a:t>as a parameter field which is used to calculate top 5, top 10 etc.</a:t>
          </a:r>
        </a:p>
      </dsp:txBody>
      <dsp:txXfrm>
        <a:off x="31028" y="2758047"/>
        <a:ext cx="5682628" cy="573546"/>
      </dsp:txXfrm>
    </dsp:sp>
    <dsp:sp modelId="{55FA7CCE-0C39-42F2-B6EE-4A847715BEF7}">
      <dsp:nvSpPr>
        <dsp:cNvPr id="0" name=""/>
        <dsp:cNvSpPr/>
      </dsp:nvSpPr>
      <dsp:spPr>
        <a:xfrm>
          <a:off x="0" y="3408701"/>
          <a:ext cx="5744684" cy="63560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 also have calculated fields like </a:t>
          </a:r>
          <a:r>
            <a:rPr lang="en-US" sz="1600" b="1" kern="1200"/>
            <a:t>miles driven </a:t>
          </a:r>
          <a:r>
            <a:rPr lang="en-US" sz="1600" kern="1200"/>
            <a:t>which is computed from km driven and price in rupees is changed to </a:t>
          </a:r>
          <a:r>
            <a:rPr lang="en-US" sz="1600" b="1" kern="1200"/>
            <a:t>price in dollars</a:t>
          </a:r>
          <a:r>
            <a:rPr lang="en-US" sz="1600" kern="1200"/>
            <a:t>.</a:t>
          </a:r>
        </a:p>
      </dsp:txBody>
      <dsp:txXfrm>
        <a:off x="31028" y="3439729"/>
        <a:ext cx="5682628" cy="573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8B4CF-62F9-4687-8016-A1124CA1CD1D}">
      <dsp:nvSpPr>
        <dsp:cNvPr id="0" name=""/>
        <dsp:cNvSpPr/>
      </dsp:nvSpPr>
      <dsp:spPr>
        <a:xfrm>
          <a:off x="1148937" y="2215"/>
          <a:ext cx="4595748" cy="64155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a:t>The objective is to find out vehicles sold in respective years in different states.</a:t>
          </a:r>
        </a:p>
      </dsp:txBody>
      <dsp:txXfrm>
        <a:off x="1148937" y="2215"/>
        <a:ext cx="4595748" cy="641555"/>
      </dsp:txXfrm>
    </dsp:sp>
    <dsp:sp modelId="{AF7B5BB5-CBF4-4B6A-8BC3-3998B46F5F0A}">
      <dsp:nvSpPr>
        <dsp:cNvPr id="0" name=""/>
        <dsp:cNvSpPr/>
      </dsp:nvSpPr>
      <dsp:spPr>
        <a:xfrm>
          <a:off x="0" y="2215"/>
          <a:ext cx="1148937" cy="64155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1.</a:t>
          </a:r>
        </a:p>
      </dsp:txBody>
      <dsp:txXfrm>
        <a:off x="0" y="2215"/>
        <a:ext cx="1148937" cy="641555"/>
      </dsp:txXfrm>
    </dsp:sp>
    <dsp:sp modelId="{929FEE14-DAF7-44B5-8FBF-95AB7104903D}">
      <dsp:nvSpPr>
        <dsp:cNvPr id="0" name=""/>
        <dsp:cNvSpPr/>
      </dsp:nvSpPr>
      <dsp:spPr>
        <a:xfrm>
          <a:off x="1148937" y="682263"/>
          <a:ext cx="4595748" cy="641555"/>
        </a:xfrm>
        <a:prstGeom prst="rect">
          <a:avLst/>
        </a:prstGeom>
        <a:solidFill>
          <a:schemeClr val="accent2">
            <a:tint val="40000"/>
            <a:alpha val="90000"/>
            <a:hueOff val="-141538"/>
            <a:satOff val="-12558"/>
            <a:lumOff val="-128"/>
            <a:alphaOff val="0"/>
          </a:schemeClr>
        </a:solidFill>
        <a:ln w="12700" cap="flat" cmpd="sng" algn="ctr">
          <a:solidFill>
            <a:schemeClr val="accent2">
              <a:tint val="40000"/>
              <a:alpha val="90000"/>
              <a:hueOff val="-141538"/>
              <a:satOff val="-12558"/>
              <a:lumOff val="-1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dirty="0"/>
            <a:t>The objective is to find the best milage providing cars based on different states in USA.</a:t>
          </a:r>
        </a:p>
      </dsp:txBody>
      <dsp:txXfrm>
        <a:off x="1148937" y="682263"/>
        <a:ext cx="4595748" cy="641555"/>
      </dsp:txXfrm>
    </dsp:sp>
    <dsp:sp modelId="{19CADBEA-3A69-4C67-BCBA-DB8F05CA3CC3}">
      <dsp:nvSpPr>
        <dsp:cNvPr id="0" name=""/>
        <dsp:cNvSpPr/>
      </dsp:nvSpPr>
      <dsp:spPr>
        <a:xfrm>
          <a:off x="0" y="682263"/>
          <a:ext cx="1148937" cy="641555"/>
        </a:xfrm>
        <a:prstGeom prst="rect">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2.</a:t>
          </a:r>
        </a:p>
      </dsp:txBody>
      <dsp:txXfrm>
        <a:off x="0" y="682263"/>
        <a:ext cx="1148937" cy="641555"/>
      </dsp:txXfrm>
    </dsp:sp>
    <dsp:sp modelId="{B6547FC5-1491-492F-9712-0CDAEBC0E43C}">
      <dsp:nvSpPr>
        <dsp:cNvPr id="0" name=""/>
        <dsp:cNvSpPr/>
      </dsp:nvSpPr>
      <dsp:spPr>
        <a:xfrm>
          <a:off x="1148937" y="1362312"/>
          <a:ext cx="4595748" cy="641555"/>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dirty="0"/>
            <a:t>The objective is to find out the comparison based on average mileage and average miles driven by different car companies in united states.</a:t>
          </a:r>
        </a:p>
      </dsp:txBody>
      <dsp:txXfrm>
        <a:off x="1148937" y="1362312"/>
        <a:ext cx="4595748" cy="641555"/>
      </dsp:txXfrm>
    </dsp:sp>
    <dsp:sp modelId="{7DF99190-037E-4710-B285-DF4F564E4191}">
      <dsp:nvSpPr>
        <dsp:cNvPr id="0" name=""/>
        <dsp:cNvSpPr/>
      </dsp:nvSpPr>
      <dsp:spPr>
        <a:xfrm>
          <a:off x="0" y="1362312"/>
          <a:ext cx="1148937" cy="641555"/>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3.</a:t>
          </a:r>
        </a:p>
      </dsp:txBody>
      <dsp:txXfrm>
        <a:off x="0" y="1362312"/>
        <a:ext cx="1148937" cy="641555"/>
      </dsp:txXfrm>
    </dsp:sp>
    <dsp:sp modelId="{096BE117-ED64-42EA-BEFA-F3338E1A32B4}">
      <dsp:nvSpPr>
        <dsp:cNvPr id="0" name=""/>
        <dsp:cNvSpPr/>
      </dsp:nvSpPr>
      <dsp:spPr>
        <a:xfrm>
          <a:off x="1148937" y="2042360"/>
          <a:ext cx="4595748" cy="64155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dirty="0"/>
            <a:t>The objective is to find the average milage given by different car companies.</a:t>
          </a:r>
        </a:p>
      </dsp:txBody>
      <dsp:txXfrm>
        <a:off x="1148937" y="2042360"/>
        <a:ext cx="4595748" cy="641555"/>
      </dsp:txXfrm>
    </dsp:sp>
    <dsp:sp modelId="{88B90D05-995D-45A1-B2E4-91AB3AA50EA3}">
      <dsp:nvSpPr>
        <dsp:cNvPr id="0" name=""/>
        <dsp:cNvSpPr/>
      </dsp:nvSpPr>
      <dsp:spPr>
        <a:xfrm>
          <a:off x="0" y="2042360"/>
          <a:ext cx="1148937" cy="641555"/>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4.</a:t>
          </a:r>
        </a:p>
      </dsp:txBody>
      <dsp:txXfrm>
        <a:off x="0" y="2042360"/>
        <a:ext cx="1148937" cy="641555"/>
      </dsp:txXfrm>
    </dsp:sp>
    <dsp:sp modelId="{73B3F4C7-33B6-42F9-BA89-9A68C010F112}">
      <dsp:nvSpPr>
        <dsp:cNvPr id="0" name=""/>
        <dsp:cNvSpPr/>
      </dsp:nvSpPr>
      <dsp:spPr>
        <a:xfrm>
          <a:off x="1148937" y="2722408"/>
          <a:ext cx="4595748" cy="641555"/>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dirty="0"/>
            <a:t>The objective is to find the relation between selling price and the ownership of cars.</a:t>
          </a:r>
        </a:p>
      </dsp:txBody>
      <dsp:txXfrm>
        <a:off x="1148937" y="2722408"/>
        <a:ext cx="4595748" cy="641555"/>
      </dsp:txXfrm>
    </dsp:sp>
    <dsp:sp modelId="{4F7D7932-D4AB-4E84-9678-2945A44985B3}">
      <dsp:nvSpPr>
        <dsp:cNvPr id="0" name=""/>
        <dsp:cNvSpPr/>
      </dsp:nvSpPr>
      <dsp:spPr>
        <a:xfrm>
          <a:off x="0" y="2722408"/>
          <a:ext cx="1148937" cy="641555"/>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5.</a:t>
          </a:r>
        </a:p>
      </dsp:txBody>
      <dsp:txXfrm>
        <a:off x="0" y="2722408"/>
        <a:ext cx="1148937" cy="641555"/>
      </dsp:txXfrm>
    </dsp:sp>
    <dsp:sp modelId="{37A85700-85EE-406D-A87E-7CD027DABE48}">
      <dsp:nvSpPr>
        <dsp:cNvPr id="0" name=""/>
        <dsp:cNvSpPr/>
      </dsp:nvSpPr>
      <dsp:spPr>
        <a:xfrm>
          <a:off x="1148937" y="3402457"/>
          <a:ext cx="4595748" cy="641555"/>
        </a:xfrm>
        <a:prstGeom prst="rect">
          <a:avLst/>
        </a:prstGeom>
        <a:solidFill>
          <a:schemeClr val="accent2">
            <a:tint val="40000"/>
            <a:alpha val="90000"/>
            <a:hueOff val="-707688"/>
            <a:satOff val="-62788"/>
            <a:lumOff val="-641"/>
            <a:alphaOff val="0"/>
          </a:schemeClr>
        </a:solidFill>
        <a:ln w="12700" cap="flat" cmpd="sng" algn="ctr">
          <a:solidFill>
            <a:schemeClr val="accent2">
              <a:tint val="40000"/>
              <a:alpha val="90000"/>
              <a:hueOff val="-707688"/>
              <a:satOff val="-62788"/>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dirty="0"/>
            <a:t>The objective is to find the Average selling price of different car companies in USA.</a:t>
          </a:r>
        </a:p>
      </dsp:txBody>
      <dsp:txXfrm>
        <a:off x="1148937" y="3402457"/>
        <a:ext cx="4595748" cy="641555"/>
      </dsp:txXfrm>
    </dsp:sp>
    <dsp:sp modelId="{64E07A6C-A79F-4ACA-A29B-9D3CCF35B81D}">
      <dsp:nvSpPr>
        <dsp:cNvPr id="0" name=""/>
        <dsp:cNvSpPr/>
      </dsp:nvSpPr>
      <dsp:spPr>
        <a:xfrm>
          <a:off x="0" y="3402457"/>
          <a:ext cx="1148937" cy="641555"/>
        </a:xfrm>
        <a:prstGeom prst="rect">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6.</a:t>
          </a:r>
        </a:p>
      </dsp:txBody>
      <dsp:txXfrm>
        <a:off x="0" y="3402457"/>
        <a:ext cx="1148937" cy="641555"/>
      </dsp:txXfrm>
    </dsp:sp>
    <dsp:sp modelId="{3685F794-04E6-44E6-B3EE-464F3431FF3F}">
      <dsp:nvSpPr>
        <dsp:cNvPr id="0" name=""/>
        <dsp:cNvSpPr/>
      </dsp:nvSpPr>
      <dsp:spPr>
        <a:xfrm>
          <a:off x="1148937" y="4082505"/>
          <a:ext cx="4595748" cy="64155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170" tIns="162955" rIns="89170" bIns="162955" numCol="1" spcCol="1270" anchor="ctr" anchorCtr="0">
          <a:noAutofit/>
        </a:bodyPr>
        <a:lstStyle/>
        <a:p>
          <a:pPr marL="0" lvl="0" indent="0" algn="l" defTabSz="488950">
            <a:lnSpc>
              <a:spcPct val="90000"/>
            </a:lnSpc>
            <a:spcBef>
              <a:spcPct val="0"/>
            </a:spcBef>
            <a:spcAft>
              <a:spcPct val="35000"/>
            </a:spcAft>
            <a:buNone/>
          </a:pPr>
          <a:r>
            <a:rPr lang="en-US" sz="1100" kern="1200" dirty="0"/>
            <a:t>The objective is to find out region wise sales of all the car brands in USA.</a:t>
          </a:r>
        </a:p>
      </dsp:txBody>
      <dsp:txXfrm>
        <a:off x="1148937" y="4082505"/>
        <a:ext cx="4595748" cy="641555"/>
      </dsp:txXfrm>
    </dsp:sp>
    <dsp:sp modelId="{A74C7612-4685-4CFD-AF3D-F758825C6E37}">
      <dsp:nvSpPr>
        <dsp:cNvPr id="0" name=""/>
        <dsp:cNvSpPr/>
      </dsp:nvSpPr>
      <dsp:spPr>
        <a:xfrm>
          <a:off x="0" y="4082505"/>
          <a:ext cx="1148937" cy="641555"/>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0798" tIns="63371" rIns="60798" bIns="63371" numCol="1" spcCol="1270" anchor="ctr" anchorCtr="0">
          <a:noAutofit/>
        </a:bodyPr>
        <a:lstStyle/>
        <a:p>
          <a:pPr marL="0" lvl="0" indent="0" algn="ctr" defTabSz="622300">
            <a:lnSpc>
              <a:spcPct val="90000"/>
            </a:lnSpc>
            <a:spcBef>
              <a:spcPct val="0"/>
            </a:spcBef>
            <a:spcAft>
              <a:spcPct val="35000"/>
            </a:spcAft>
            <a:buNone/>
          </a:pPr>
          <a:r>
            <a:rPr lang="en-US" sz="1400" kern="1200" dirty="0"/>
            <a:t>7.</a:t>
          </a:r>
        </a:p>
      </dsp:txBody>
      <dsp:txXfrm>
        <a:off x="0" y="4082505"/>
        <a:ext cx="1148937" cy="6415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B4628-D446-4FF6-A655-677F8B97A995}">
      <dsp:nvSpPr>
        <dsp:cNvPr id="0" name=""/>
        <dsp:cNvSpPr/>
      </dsp:nvSpPr>
      <dsp:spPr>
        <a:xfrm>
          <a:off x="0" y="109966"/>
          <a:ext cx="10515600" cy="201386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From 1994 to 2020, after the data had been examined and evaluated, objectives were established for them.</a:t>
          </a:r>
        </a:p>
      </dsp:txBody>
      <dsp:txXfrm>
        <a:off x="98309" y="208275"/>
        <a:ext cx="10318982" cy="1817244"/>
      </dsp:txXfrm>
    </dsp:sp>
    <dsp:sp modelId="{4F2D4758-080F-4996-AB8A-0BF170CE78BE}">
      <dsp:nvSpPr>
        <dsp:cNvPr id="0" name=""/>
        <dsp:cNvSpPr/>
      </dsp:nvSpPr>
      <dsp:spPr>
        <a:xfrm>
          <a:off x="0" y="2227509"/>
          <a:ext cx="10515600" cy="201386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After Viewing the dashboards, it will be simple to examine the dataset on different aspects as Mileage, Miles driven across USA as in individual States</a:t>
          </a:r>
        </a:p>
      </dsp:txBody>
      <dsp:txXfrm>
        <a:off x="98309" y="2325818"/>
        <a:ext cx="10318982" cy="18172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A85E-6624-D52E-C164-AC496A05B6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BCA35-2F7C-2147-0589-1BA6B6C4F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DAB047-2CDC-E27B-7222-BD684A92797D}"/>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5" name="Footer Placeholder 4">
            <a:extLst>
              <a:ext uri="{FF2B5EF4-FFF2-40B4-BE49-F238E27FC236}">
                <a16:creationId xmlns:a16="http://schemas.microsoft.com/office/drawing/2014/main" id="{55203446-4497-A9F2-8702-915CC49D3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B83-8D29-560C-645E-411BB12399E5}"/>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41698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3004-B0E9-493A-D18A-6ED1AD983D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E837A-FA14-3B95-4D02-38BD6D815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32B91-99CF-662F-9090-E0593908D54D}"/>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5" name="Footer Placeholder 4">
            <a:extLst>
              <a:ext uri="{FF2B5EF4-FFF2-40B4-BE49-F238E27FC236}">
                <a16:creationId xmlns:a16="http://schemas.microsoft.com/office/drawing/2014/main" id="{456F286F-6362-CC5A-F9C7-7B84A5E10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A7CE1-7FBB-5282-3045-60F2A27D7B46}"/>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49011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28956-9323-BD2C-5718-840F262F1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BDA18-1C8F-0B1A-09AD-CA36021DE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FA0F1-A18B-1AB2-847C-518540E18E08}"/>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5" name="Footer Placeholder 4">
            <a:extLst>
              <a:ext uri="{FF2B5EF4-FFF2-40B4-BE49-F238E27FC236}">
                <a16:creationId xmlns:a16="http://schemas.microsoft.com/office/drawing/2014/main" id="{06ACEE26-2903-7F57-EA20-FAD73ACC4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6CCCB-E2F3-25B3-CDE0-39B9BB6BC8EC}"/>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79888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C058B-B5AD-1A48-DFE0-C0EF2180A4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F5FFF-4543-61C3-568B-70F31CBF9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CC46E-9E54-0086-D60E-F0954716E9CD}"/>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5" name="Footer Placeholder 4">
            <a:extLst>
              <a:ext uri="{FF2B5EF4-FFF2-40B4-BE49-F238E27FC236}">
                <a16:creationId xmlns:a16="http://schemas.microsoft.com/office/drawing/2014/main" id="{B9E41729-0CB4-95AD-9B55-D76C41C35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C7B78-C668-5589-955F-2B0B7A3909AA}"/>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242183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DFC2-94C1-007E-6908-2BC7DB930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C9ED5F-7C02-B6E8-7D10-B9E458701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42426-1281-9C54-DF34-30EF14A2BB43}"/>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5" name="Footer Placeholder 4">
            <a:extLst>
              <a:ext uri="{FF2B5EF4-FFF2-40B4-BE49-F238E27FC236}">
                <a16:creationId xmlns:a16="http://schemas.microsoft.com/office/drawing/2014/main" id="{0124458D-F907-1C07-6D3F-9C4155410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DE112-39BB-ED0E-F0EB-2839EDBFC1A9}"/>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759660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E129-0BE1-52AA-697E-940409AA1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04B33-1532-4D8B-EE38-D42BF501E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2ECF12-C326-D95B-439A-EF571C24E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5639F3-FE22-0C19-FE8F-76244CA9D526}"/>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6" name="Footer Placeholder 5">
            <a:extLst>
              <a:ext uri="{FF2B5EF4-FFF2-40B4-BE49-F238E27FC236}">
                <a16:creationId xmlns:a16="http://schemas.microsoft.com/office/drawing/2014/main" id="{A900BEC1-AB47-B5D5-8E7B-8597CE9C5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95301-BF47-2964-EF6E-15E653BAE32C}"/>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66886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A0CF-843E-1D5D-79B4-DD15B4DD11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85EC71-2463-E946-9CC4-E5FE53BBE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E2918-93D0-8124-ACC3-E5FFAB4543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BBF656-BF8D-1F1D-30D5-9BF3D601E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3B05D-7124-6D51-1500-CE7D12EAD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A5A41C-DEE2-B710-10C8-62D3989E9099}"/>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8" name="Footer Placeholder 7">
            <a:extLst>
              <a:ext uri="{FF2B5EF4-FFF2-40B4-BE49-F238E27FC236}">
                <a16:creationId xmlns:a16="http://schemas.microsoft.com/office/drawing/2014/main" id="{67840E0C-FA74-3EBE-64A3-7F24C86898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36B50C-294D-4E4F-CE39-9503E520E776}"/>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1093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6C2F-A60A-2A87-FE59-E87715A80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D3F1CC-C677-0867-59F3-4901FF85BB57}"/>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4" name="Footer Placeholder 3">
            <a:extLst>
              <a:ext uri="{FF2B5EF4-FFF2-40B4-BE49-F238E27FC236}">
                <a16:creationId xmlns:a16="http://schemas.microsoft.com/office/drawing/2014/main" id="{DE31ED45-7C04-F4B1-67A6-20264A1CC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597647-EE2B-94AF-8DCF-E89BAC8FFD2C}"/>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78484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9CC00-E5FE-4A43-2032-AD409C6A77F0}"/>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3" name="Footer Placeholder 2">
            <a:extLst>
              <a:ext uri="{FF2B5EF4-FFF2-40B4-BE49-F238E27FC236}">
                <a16:creationId xmlns:a16="http://schemas.microsoft.com/office/drawing/2014/main" id="{F2F19988-C1FA-1A32-1F77-99ACC19305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D27AC-AFD2-5304-34D7-A2CD9CDFEE9C}"/>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92290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D87E-332B-CB12-A517-06D77E200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5BA6CD-7C1A-5FBE-04E9-0B6DDAF0B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3255B3-7389-8E8F-9ABA-95D6DB815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DA1C0-E540-4650-884D-AFB6B389AF8A}"/>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6" name="Footer Placeholder 5">
            <a:extLst>
              <a:ext uri="{FF2B5EF4-FFF2-40B4-BE49-F238E27FC236}">
                <a16:creationId xmlns:a16="http://schemas.microsoft.com/office/drawing/2014/main" id="{EB2D778F-CEEB-1507-21A0-7125774A3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C4BA8-A7C6-02C3-7260-D894D7D4F689}"/>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248267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FDB0-DD66-1C07-47CF-AD5E1846C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A446DD-5FBB-2BD4-5900-09B772A68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5ABEB6-3EBD-52E6-60ED-DB0D99560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ED9CC-8765-6378-0AE6-7F0D5C93A22C}"/>
              </a:ext>
            </a:extLst>
          </p:cNvPr>
          <p:cNvSpPr>
            <a:spLocks noGrp="1"/>
          </p:cNvSpPr>
          <p:nvPr>
            <p:ph type="dt" sz="half" idx="10"/>
          </p:nvPr>
        </p:nvSpPr>
        <p:spPr/>
        <p:txBody>
          <a:bodyPr/>
          <a:lstStyle/>
          <a:p>
            <a:fld id="{305B938A-8ED9-42F7-8C36-C9DB7A9AF85A}" type="datetimeFigureOut">
              <a:rPr lang="en-US" smtClean="0"/>
              <a:t>12/6/2022</a:t>
            </a:fld>
            <a:endParaRPr lang="en-US"/>
          </a:p>
        </p:txBody>
      </p:sp>
      <p:sp>
        <p:nvSpPr>
          <p:cNvPr id="6" name="Footer Placeholder 5">
            <a:extLst>
              <a:ext uri="{FF2B5EF4-FFF2-40B4-BE49-F238E27FC236}">
                <a16:creationId xmlns:a16="http://schemas.microsoft.com/office/drawing/2014/main" id="{BCC444D9-62DB-1AD4-532D-6E78C1E6E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FAF38-CB60-503F-D929-A14A4FED48A8}"/>
              </a:ext>
            </a:extLst>
          </p:cNvPr>
          <p:cNvSpPr>
            <a:spLocks noGrp="1"/>
          </p:cNvSpPr>
          <p:nvPr>
            <p:ph type="sldNum" sz="quarter" idx="12"/>
          </p:nvPr>
        </p:nvSpPr>
        <p:spPr/>
        <p:txBody>
          <a:bodyPr/>
          <a:lstStyle/>
          <a:p>
            <a:fld id="{ABF6B867-9A6F-41CA-8802-577F603FD775}" type="slidenum">
              <a:rPr lang="en-US" smtClean="0"/>
              <a:t>‹#›</a:t>
            </a:fld>
            <a:endParaRPr lang="en-US"/>
          </a:p>
        </p:txBody>
      </p:sp>
    </p:spTree>
    <p:extLst>
      <p:ext uri="{BB962C8B-B14F-4D97-AF65-F5344CB8AC3E}">
        <p14:creationId xmlns:p14="http://schemas.microsoft.com/office/powerpoint/2010/main" val="112893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E4550-5894-A524-9FD6-65C51BA8B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9452FD-C1D8-BD60-6F1C-1D59B209C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431B-20E7-CAFF-4677-0855E167F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B938A-8ED9-42F7-8C36-C9DB7A9AF85A}" type="datetimeFigureOut">
              <a:rPr lang="en-US" smtClean="0"/>
              <a:t>12/6/2022</a:t>
            </a:fld>
            <a:endParaRPr lang="en-US"/>
          </a:p>
        </p:txBody>
      </p:sp>
      <p:sp>
        <p:nvSpPr>
          <p:cNvPr id="5" name="Footer Placeholder 4">
            <a:extLst>
              <a:ext uri="{FF2B5EF4-FFF2-40B4-BE49-F238E27FC236}">
                <a16:creationId xmlns:a16="http://schemas.microsoft.com/office/drawing/2014/main" id="{7AFC2D75-87FA-8296-3D66-BAB812FD3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2F325B-9E37-7880-DC86-C9A5E2C57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6B867-9A6F-41CA-8802-577F603FD775}" type="slidenum">
              <a:rPr lang="en-US" smtClean="0"/>
              <a:t>‹#›</a:t>
            </a:fld>
            <a:endParaRPr lang="en-US"/>
          </a:p>
        </p:txBody>
      </p:sp>
    </p:spTree>
    <p:extLst>
      <p:ext uri="{BB962C8B-B14F-4D97-AF65-F5344CB8AC3E}">
        <p14:creationId xmlns:p14="http://schemas.microsoft.com/office/powerpoint/2010/main" val="121448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ubham1kumar/usedcar-data?select=UserCarData.csv"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cars lined up in a row on floor">
            <a:extLst>
              <a:ext uri="{FF2B5EF4-FFF2-40B4-BE49-F238E27FC236}">
                <a16:creationId xmlns:a16="http://schemas.microsoft.com/office/drawing/2014/main" id="{14DD6A31-2276-6ACD-A38E-F52F378E66F1}"/>
              </a:ext>
            </a:extLst>
          </p:cNvPr>
          <p:cNvPicPr>
            <a:picLocks noChangeAspect="1"/>
          </p:cNvPicPr>
          <p:nvPr/>
        </p:nvPicPr>
        <p:blipFill rotWithShape="1">
          <a:blip r:embed="rId2">
            <a:alphaModFix amt="45000"/>
          </a:blip>
          <a:srcRect t="15413"/>
          <a:stretch/>
        </p:blipFill>
        <p:spPr>
          <a:xfrm>
            <a:off x="20" y="1"/>
            <a:ext cx="12191980" cy="6857999"/>
          </a:xfrm>
          <a:prstGeom prst="rect">
            <a:avLst/>
          </a:prstGeom>
        </p:spPr>
      </p:pic>
      <p:sp>
        <p:nvSpPr>
          <p:cNvPr id="16" name="Rectangle 15">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A36367A5-6F09-7E2D-9C67-43C8E6463343}"/>
              </a:ext>
            </a:extLst>
          </p:cNvPr>
          <p:cNvSpPr>
            <a:spLocks noGrp="1"/>
          </p:cNvSpPr>
          <p:nvPr>
            <p:ph type="ctrTitle"/>
          </p:nvPr>
        </p:nvSpPr>
        <p:spPr>
          <a:xfrm>
            <a:off x="1769532" y="1695576"/>
            <a:ext cx="8652938" cy="2857191"/>
          </a:xfrm>
        </p:spPr>
        <p:txBody>
          <a:bodyPr anchor="ctr">
            <a:normAutofit/>
          </a:bodyPr>
          <a:lstStyle/>
          <a:p>
            <a:r>
              <a:rPr lang="en-US" sz="8000" dirty="0"/>
              <a:t>Used Cars Data</a:t>
            </a:r>
            <a:br>
              <a:rPr lang="en-US" sz="8000" dirty="0"/>
            </a:br>
            <a:r>
              <a:rPr lang="en-US" sz="4000" dirty="0"/>
              <a:t>Team - 11</a:t>
            </a:r>
          </a:p>
        </p:txBody>
      </p:sp>
      <p:sp>
        <p:nvSpPr>
          <p:cNvPr id="3" name="Subtitle 2">
            <a:extLst>
              <a:ext uri="{FF2B5EF4-FFF2-40B4-BE49-F238E27FC236}">
                <a16:creationId xmlns:a16="http://schemas.microsoft.com/office/drawing/2014/main" id="{58B75A32-0508-E50D-CF97-97CFE0D807FB}"/>
              </a:ext>
            </a:extLst>
          </p:cNvPr>
          <p:cNvSpPr>
            <a:spLocks noGrp="1"/>
          </p:cNvSpPr>
          <p:nvPr>
            <p:ph type="subTitle" idx="1"/>
          </p:nvPr>
        </p:nvSpPr>
        <p:spPr>
          <a:xfrm>
            <a:off x="1769532" y="4623127"/>
            <a:ext cx="8655200" cy="457201"/>
          </a:xfrm>
        </p:spPr>
        <p:txBody>
          <a:bodyPr>
            <a:normAutofit/>
          </a:bodyPr>
          <a:lstStyle/>
          <a:p>
            <a:r>
              <a:rPr lang="en-US" dirty="0"/>
              <a:t>Used Car Market in the United States, Automobile Industry</a:t>
            </a:r>
          </a:p>
        </p:txBody>
      </p:sp>
      <p:sp>
        <p:nvSpPr>
          <p:cNvPr id="18" name="Rectangle 17">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9893132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45" name="Freeform: Shape 4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2400" dirty="0">
                <a:solidFill>
                  <a:schemeClr val="bg1"/>
                </a:solidFill>
                <a:effectLst/>
              </a:rPr>
              <a:t>The objective is to find the average milage given by different car companies</a:t>
            </a: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6000"/>
            <a:ext cx="3384000" cy="3844800"/>
          </a:xfrm>
        </p:spPr>
        <p:txBody>
          <a:bodyPr>
            <a:normAutofit/>
          </a:bodyPr>
          <a:lstStyle/>
          <a:p>
            <a:r>
              <a:rPr lang="en-US" sz="1800" dirty="0">
                <a:solidFill>
                  <a:schemeClr val="bg1">
                    <a:alpha val="60000"/>
                  </a:schemeClr>
                </a:solidFill>
              </a:rPr>
              <a:t>Story:- Tree map represents the information on various car giants in today's automobile industries. So, the top 5 averages are given by first Lexus has 22.37 MPG, second by Renault 22.03 MPG, third by Maruti 21.62 MPG, fourth by Datsun 21.09 MPG and fifth was given by Ashok 20.07 MPG. The least car companies to give mileage as Land rover as 10.67 MPG followed by Isuzu, Ambassador, Opel, Mercedes. </a:t>
            </a:r>
          </a:p>
        </p:txBody>
      </p:sp>
      <p:pic>
        <p:nvPicPr>
          <p:cNvPr id="4" name="Picture 3">
            <a:extLst>
              <a:ext uri="{FF2B5EF4-FFF2-40B4-BE49-F238E27FC236}">
                <a16:creationId xmlns:a16="http://schemas.microsoft.com/office/drawing/2014/main" id="{0F58A61D-D3D5-64A2-3888-530FBC0965A2}"/>
              </a:ext>
            </a:extLst>
          </p:cNvPr>
          <p:cNvPicPr>
            <a:picLocks noChangeAspect="1"/>
          </p:cNvPicPr>
          <p:nvPr/>
        </p:nvPicPr>
        <p:blipFill>
          <a:blip r:embed="rId2"/>
          <a:stretch>
            <a:fillRect/>
          </a:stretch>
        </p:blipFill>
        <p:spPr>
          <a:xfrm>
            <a:off x="5411053" y="1797653"/>
            <a:ext cx="6014185" cy="3262694"/>
          </a:xfrm>
          <a:prstGeom prst="rect">
            <a:avLst/>
          </a:prstGeom>
        </p:spPr>
      </p:pic>
    </p:spTree>
    <p:extLst>
      <p:ext uri="{BB962C8B-B14F-4D97-AF65-F5344CB8AC3E}">
        <p14:creationId xmlns:p14="http://schemas.microsoft.com/office/powerpoint/2010/main" val="404966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4" name="Freeform: Shape 5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2400" dirty="0">
                <a:solidFill>
                  <a:schemeClr val="bg1"/>
                </a:solidFill>
                <a:effectLst/>
              </a:rPr>
              <a:t>The objective is to find the relation between selling price and the ownership of cars.</a:t>
            </a: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Story:- The below bar chart is gathering the information on following data. The Selling price is directly related to ownership of the car used, so we have average selling price at which  First_owner vehicle sold as 9,634 followed by Second as 4,893 then Third_Owners as 3,575 and Fourth_Above_Owner vehicle as 2,844.</a:t>
            </a:r>
          </a:p>
        </p:txBody>
      </p:sp>
      <p:pic>
        <p:nvPicPr>
          <p:cNvPr id="5" name="Picture 4">
            <a:extLst>
              <a:ext uri="{FF2B5EF4-FFF2-40B4-BE49-F238E27FC236}">
                <a16:creationId xmlns:a16="http://schemas.microsoft.com/office/drawing/2014/main" id="{EC11495D-34AD-D6C1-9905-3EDA663DCEC3}"/>
              </a:ext>
            </a:extLst>
          </p:cNvPr>
          <p:cNvPicPr>
            <a:picLocks noChangeAspect="1"/>
          </p:cNvPicPr>
          <p:nvPr/>
        </p:nvPicPr>
        <p:blipFill>
          <a:blip r:embed="rId2"/>
          <a:stretch>
            <a:fillRect/>
          </a:stretch>
        </p:blipFill>
        <p:spPr>
          <a:xfrm>
            <a:off x="5411053" y="1797653"/>
            <a:ext cx="6014185" cy="3262694"/>
          </a:xfrm>
          <a:prstGeom prst="rect">
            <a:avLst/>
          </a:prstGeom>
        </p:spPr>
      </p:pic>
    </p:spTree>
    <p:extLst>
      <p:ext uri="{BB962C8B-B14F-4D97-AF65-F5344CB8AC3E}">
        <p14:creationId xmlns:p14="http://schemas.microsoft.com/office/powerpoint/2010/main" val="364949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4" name="Freeform: Shape 5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2100" dirty="0">
                <a:solidFill>
                  <a:schemeClr val="bg1"/>
                </a:solidFill>
                <a:effectLst/>
              </a:rPr>
              <a:t>Goal:-To observe the average selling price of different car companies in United States Of America.</a:t>
            </a: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Story:- The below horizontal bar chart shows that the average selling price of top 10 car companies as Lexus being the highest at an average selling of his car brand at $62,805 and Then Followed by BMW at $50,656 and lowest selling car at an average price was MG at $21,748 and then by Isuzu at $23,683.</a:t>
            </a:r>
          </a:p>
        </p:txBody>
      </p:sp>
      <p:pic>
        <p:nvPicPr>
          <p:cNvPr id="5" name="Picture 4">
            <a:extLst>
              <a:ext uri="{FF2B5EF4-FFF2-40B4-BE49-F238E27FC236}">
                <a16:creationId xmlns:a16="http://schemas.microsoft.com/office/drawing/2014/main" id="{BB9A5771-686B-1485-F766-277084EE8FAB}"/>
              </a:ext>
            </a:extLst>
          </p:cNvPr>
          <p:cNvPicPr>
            <a:picLocks noChangeAspect="1"/>
          </p:cNvPicPr>
          <p:nvPr/>
        </p:nvPicPr>
        <p:blipFill>
          <a:blip r:embed="rId2"/>
          <a:stretch>
            <a:fillRect/>
          </a:stretch>
        </p:blipFill>
        <p:spPr>
          <a:xfrm>
            <a:off x="5411053" y="1805170"/>
            <a:ext cx="6014185" cy="3247659"/>
          </a:xfrm>
          <a:prstGeom prst="rect">
            <a:avLst/>
          </a:prstGeom>
        </p:spPr>
      </p:pic>
    </p:spTree>
    <p:extLst>
      <p:ext uri="{BB962C8B-B14F-4D97-AF65-F5344CB8AC3E}">
        <p14:creationId xmlns:p14="http://schemas.microsoft.com/office/powerpoint/2010/main" val="375737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45" name="Freeform: Shape 4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2400" dirty="0">
                <a:solidFill>
                  <a:schemeClr val="bg1"/>
                </a:solidFill>
                <a:effectLst/>
              </a:rPr>
              <a:t>The objective is to find out region wise sales of all the car brands in USA.</a:t>
            </a: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Story:- Based on the pie chart shown below we have four different regions in which south region has the highest selling price 8,788$ then followed by central region as 7,777$ then by east region as 7,685 and the least was recorded by west region 7,632.</a:t>
            </a:r>
          </a:p>
        </p:txBody>
      </p:sp>
      <p:pic>
        <p:nvPicPr>
          <p:cNvPr id="6" name="Picture 5">
            <a:extLst>
              <a:ext uri="{FF2B5EF4-FFF2-40B4-BE49-F238E27FC236}">
                <a16:creationId xmlns:a16="http://schemas.microsoft.com/office/drawing/2014/main" id="{C4D0806F-263D-7D04-9DE2-39C78D4F4A51}"/>
              </a:ext>
            </a:extLst>
          </p:cNvPr>
          <p:cNvPicPr>
            <a:picLocks noChangeAspect="1"/>
          </p:cNvPicPr>
          <p:nvPr/>
        </p:nvPicPr>
        <p:blipFill>
          <a:blip r:embed="rId2"/>
          <a:stretch>
            <a:fillRect/>
          </a:stretch>
        </p:blipFill>
        <p:spPr>
          <a:xfrm>
            <a:off x="5411053" y="1797653"/>
            <a:ext cx="6014185" cy="3262694"/>
          </a:xfrm>
          <a:prstGeom prst="rect">
            <a:avLst/>
          </a:prstGeom>
        </p:spPr>
      </p:pic>
    </p:spTree>
    <p:extLst>
      <p:ext uri="{BB962C8B-B14F-4D97-AF65-F5344CB8AC3E}">
        <p14:creationId xmlns:p14="http://schemas.microsoft.com/office/powerpoint/2010/main" val="1253475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10E8832-0189-C853-DCA4-F2EAB6CA5513}"/>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29C469CC-3767-7233-C830-409D9689DD5A}"/>
              </a:ext>
            </a:extLst>
          </p:cNvPr>
          <p:cNvSpPr>
            <a:spLocks noGrp="1"/>
          </p:cNvSpPr>
          <p:nvPr>
            <p:ph type="title"/>
          </p:nvPr>
        </p:nvSpPr>
        <p:spPr>
          <a:xfrm>
            <a:off x="838200" y="365125"/>
            <a:ext cx="10515600" cy="1325563"/>
          </a:xfrm>
        </p:spPr>
        <p:txBody>
          <a:bodyPr>
            <a:normAutofit/>
          </a:bodyPr>
          <a:lstStyle/>
          <a:p>
            <a:r>
              <a:rPr lang="en-US">
                <a:solidFill>
                  <a:srgbClr val="FFFFFF"/>
                </a:solidFill>
              </a:rPr>
              <a:t>Conclusion	</a:t>
            </a:r>
          </a:p>
        </p:txBody>
      </p:sp>
      <p:graphicFrame>
        <p:nvGraphicFramePr>
          <p:cNvPr id="5" name="Content Placeholder 2">
            <a:extLst>
              <a:ext uri="{FF2B5EF4-FFF2-40B4-BE49-F238E27FC236}">
                <a16:creationId xmlns:a16="http://schemas.microsoft.com/office/drawing/2014/main" id="{F2AD4FCC-B43F-5C96-2C53-890920C860A6}"/>
              </a:ext>
            </a:extLst>
          </p:cNvPr>
          <p:cNvGraphicFramePr>
            <a:graphicFrameLocks noGrp="1"/>
          </p:cNvGraphicFramePr>
          <p:nvPr>
            <p:ph idx="1"/>
            <p:extLst>
              <p:ext uri="{D42A27DB-BD31-4B8C-83A1-F6EECF244321}">
                <p14:modId xmlns:p14="http://schemas.microsoft.com/office/powerpoint/2010/main" val="41946206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184295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rrow pointing right">
            <a:extLst>
              <a:ext uri="{FF2B5EF4-FFF2-40B4-BE49-F238E27FC236}">
                <a16:creationId xmlns:a16="http://schemas.microsoft.com/office/drawing/2014/main" id="{06657879-A05B-3C60-43E9-AF7C9495953A}"/>
              </a:ext>
            </a:extLst>
          </p:cNvPr>
          <p:cNvPicPr>
            <a:picLocks noChangeAspect="1"/>
          </p:cNvPicPr>
          <p:nvPr/>
        </p:nvPicPr>
        <p:blipFill rotWithShape="1">
          <a:blip r:embed="rId2">
            <a:alphaModFix amt="50000"/>
          </a:blip>
          <a:srcRect t="15073"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29C469CC-3767-7233-C830-409D9689DD5A}"/>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solidFill>
                  <a:srgbClr val="FFFFFF"/>
                </a:solidFill>
              </a:rPr>
              <a:t>Thank You</a:t>
            </a:r>
          </a:p>
        </p:txBody>
      </p:sp>
      <p:sp>
        <p:nvSpPr>
          <p:cNvPr id="22"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2369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4A63C45-F4D8-B4A8-828C-4B55D03527B0}"/>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C5D932D-A4FF-D68A-0395-E0CB4B6EF7CE}"/>
              </a:ext>
            </a:extLst>
          </p:cNvPr>
          <p:cNvSpPr>
            <a:spLocks noGrp="1"/>
          </p:cNvSpPr>
          <p:nvPr>
            <p:ph type="title"/>
          </p:nvPr>
        </p:nvSpPr>
        <p:spPr>
          <a:xfrm>
            <a:off x="838200" y="365125"/>
            <a:ext cx="10515600" cy="1325563"/>
          </a:xfrm>
        </p:spPr>
        <p:txBody>
          <a:bodyPr>
            <a:normAutofit/>
          </a:bodyPr>
          <a:lstStyle/>
          <a:p>
            <a:r>
              <a:rPr lang="en-US">
                <a:solidFill>
                  <a:srgbClr val="FFFFFF"/>
                </a:solidFill>
              </a:rPr>
              <a:t>Team Members</a:t>
            </a:r>
          </a:p>
        </p:txBody>
      </p:sp>
      <p:graphicFrame>
        <p:nvGraphicFramePr>
          <p:cNvPr id="5" name="Content Placeholder 2">
            <a:extLst>
              <a:ext uri="{FF2B5EF4-FFF2-40B4-BE49-F238E27FC236}">
                <a16:creationId xmlns:a16="http://schemas.microsoft.com/office/drawing/2014/main" id="{6894BCBE-C50A-5576-7171-FDF94DBAC7E1}"/>
              </a:ext>
            </a:extLst>
          </p:cNvPr>
          <p:cNvGraphicFramePr>
            <a:graphicFrameLocks noGrp="1"/>
          </p:cNvGraphicFramePr>
          <p:nvPr>
            <p:ph idx="1"/>
            <p:extLst>
              <p:ext uri="{D42A27DB-BD31-4B8C-83A1-F6EECF244321}">
                <p14:modId xmlns:p14="http://schemas.microsoft.com/office/powerpoint/2010/main" val="9915780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45324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D2D9-C46F-FAFB-3183-DD1D3C403FD5}"/>
              </a:ext>
            </a:extLst>
          </p:cNvPr>
          <p:cNvSpPr>
            <a:spLocks noGrp="1"/>
          </p:cNvSpPr>
          <p:nvPr>
            <p:ph type="title"/>
          </p:nvPr>
        </p:nvSpPr>
        <p:spPr/>
        <p:txBody>
          <a:bodyPr/>
          <a:lstStyle/>
          <a:p>
            <a:r>
              <a:rPr lang="en-US" dirty="0"/>
              <a:t>Contents</a:t>
            </a:r>
          </a:p>
        </p:txBody>
      </p:sp>
      <p:graphicFrame>
        <p:nvGraphicFramePr>
          <p:cNvPr id="5" name="Content Placeholder 2">
            <a:extLst>
              <a:ext uri="{FF2B5EF4-FFF2-40B4-BE49-F238E27FC236}">
                <a16:creationId xmlns:a16="http://schemas.microsoft.com/office/drawing/2014/main" id="{04756C1F-A802-698F-4487-EBCA37CB03B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51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s parked in a line">
            <a:extLst>
              <a:ext uri="{FF2B5EF4-FFF2-40B4-BE49-F238E27FC236}">
                <a16:creationId xmlns:a16="http://schemas.microsoft.com/office/drawing/2014/main" id="{C1F72FDA-520B-6C7E-82C1-C84ED731B3E5}"/>
              </a:ext>
            </a:extLst>
          </p:cNvPr>
          <p:cNvPicPr>
            <a:picLocks noChangeAspect="1"/>
          </p:cNvPicPr>
          <p:nvPr/>
        </p:nvPicPr>
        <p:blipFill rotWithShape="1">
          <a:blip r:embed="rId2">
            <a:alphaModFix amt="35000"/>
          </a:blip>
          <a:srcRect t="6188" b="18812"/>
          <a:stretch/>
        </p:blipFill>
        <p:spPr>
          <a:xfrm>
            <a:off x="20" y="1"/>
            <a:ext cx="12191980" cy="6857999"/>
          </a:xfrm>
          <a:prstGeom prst="rect">
            <a:avLst/>
          </a:prstGeom>
        </p:spPr>
      </p:pic>
      <p:sp>
        <p:nvSpPr>
          <p:cNvPr id="2" name="Title 1">
            <a:extLst>
              <a:ext uri="{FF2B5EF4-FFF2-40B4-BE49-F238E27FC236}">
                <a16:creationId xmlns:a16="http://schemas.microsoft.com/office/drawing/2014/main" id="{BC5D932D-A4FF-D68A-0395-E0CB4B6EF7CE}"/>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Introduction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4EC86E-F1DA-2FB9-A9F6-730878ED0D07}"/>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From various market surveys, the consulting firm has compiled a large dataset of various makes and models of used cars.</a:t>
            </a:r>
          </a:p>
          <a:p>
            <a:r>
              <a:rPr lang="en-US" sz="2000" dirty="0">
                <a:solidFill>
                  <a:srgbClr val="FFFFFF"/>
                </a:solidFill>
              </a:rPr>
              <a:t>Variables that influence the selling price of used cars are included in this data set.</a:t>
            </a:r>
          </a:p>
          <a:p>
            <a:pPr marL="0" indent="0">
              <a:buNone/>
            </a:pPr>
            <a:endParaRPr lang="en-US" sz="2000" dirty="0">
              <a:solidFill>
                <a:srgbClr val="FFFFFF"/>
              </a:solidFill>
            </a:endParaRPr>
          </a:p>
          <a:p>
            <a:pPr marL="0" indent="0">
              <a:buNone/>
            </a:pPr>
            <a:r>
              <a:rPr lang="en-US" sz="2000" dirty="0">
                <a:solidFill>
                  <a:srgbClr val="FFFFFF"/>
                </a:solidFill>
              </a:rPr>
              <a:t>Link To the Car Data:- </a:t>
            </a:r>
            <a:r>
              <a:rPr lang="en-US" sz="2000" dirty="0" err="1">
                <a:solidFill>
                  <a:srgbClr val="FFFFFF"/>
                </a:solidFill>
                <a:hlinkClick r:id="rId3"/>
              </a:rPr>
              <a:t>CarsData</a:t>
            </a:r>
            <a:endParaRPr lang="en-US" sz="2000" dirty="0">
              <a:solidFill>
                <a:srgbClr val="FFFFFF"/>
              </a:solidFill>
            </a:endParaRPr>
          </a:p>
        </p:txBody>
      </p:sp>
    </p:spTree>
    <p:extLst>
      <p:ext uri="{BB962C8B-B14F-4D97-AF65-F5344CB8AC3E}">
        <p14:creationId xmlns:p14="http://schemas.microsoft.com/office/powerpoint/2010/main" val="18158794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D2946F7-B2D7-5E6C-58F3-2419D937BC96}"/>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45AC17A-A25D-A9FF-01C7-33A265961CF0}"/>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Parameters Included</a:t>
            </a:r>
            <a:endParaRPr lang="en-US" sz="4000" dirty="0">
              <a:solidFill>
                <a:srgbClr val="FFFFFF"/>
              </a:solidFill>
            </a:endParaRP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682058B-0D12-58F3-093B-AB64C4E0FAC5}"/>
              </a:ext>
            </a:extLst>
          </p:cNvPr>
          <p:cNvGraphicFramePr>
            <a:graphicFrameLocks noGrp="1"/>
          </p:cNvGraphicFramePr>
          <p:nvPr>
            <p:ph idx="1"/>
            <p:extLst>
              <p:ext uri="{D42A27DB-BD31-4B8C-83A1-F6EECF244321}">
                <p14:modId xmlns:p14="http://schemas.microsoft.com/office/powerpoint/2010/main" val="2352791078"/>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6206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0E86C53-A969-8200-1147-30322EEF1F40}"/>
              </a:ext>
            </a:extLst>
          </p:cNvPr>
          <p:cNvPicPr>
            <a:picLocks noChangeAspect="1"/>
          </p:cNvPicPr>
          <p:nvPr/>
        </p:nvPicPr>
        <p:blipFill rotWithShape="1">
          <a:blip r:embed="rId2">
            <a:alphaModFix amt="35000"/>
          </a:blip>
          <a:srcRect t="15413"/>
          <a:stretch/>
        </p:blipFill>
        <p:spPr>
          <a:xfrm>
            <a:off x="20" y="1"/>
            <a:ext cx="12191980" cy="6857999"/>
          </a:xfrm>
          <a:prstGeom prst="rect">
            <a:avLst/>
          </a:prstGeom>
        </p:spPr>
      </p:pic>
      <p:sp>
        <p:nvSpPr>
          <p:cNvPr id="2" name="Title 1">
            <a:extLst>
              <a:ext uri="{FF2B5EF4-FFF2-40B4-BE49-F238E27FC236}">
                <a16:creationId xmlns:a16="http://schemas.microsoft.com/office/drawing/2014/main" id="{51A12118-8D4B-817B-F4B8-75C3A1CE59FA}"/>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rPr>
              <a:t>List Of Goals </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3C07AC-4A0B-1944-F08E-3F07CF4A7363}"/>
              </a:ext>
            </a:extLst>
          </p:cNvPr>
          <p:cNvGraphicFramePr>
            <a:graphicFrameLocks noGrp="1"/>
          </p:cNvGraphicFramePr>
          <p:nvPr>
            <p:ph idx="1"/>
            <p:extLst>
              <p:ext uri="{D42A27DB-BD31-4B8C-83A1-F6EECF244321}">
                <p14:modId xmlns:p14="http://schemas.microsoft.com/office/powerpoint/2010/main" val="1235458775"/>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20343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6">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8">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6" name="Freeform: Shape 20">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2400" dirty="0">
                <a:solidFill>
                  <a:schemeClr val="bg1"/>
                </a:solidFill>
                <a:effectLst/>
              </a:rPr>
              <a:t>The objective is to find out vehicles sold in respective years in different states.</a:t>
            </a:r>
            <a:endParaRPr lang="en-US" sz="2400" dirty="0">
              <a:solidFill>
                <a:schemeClr val="bg1"/>
              </a:solidFill>
            </a:endParaRP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6000"/>
            <a:ext cx="3384000" cy="3844800"/>
          </a:xfrm>
        </p:spPr>
        <p:txBody>
          <a:bodyPr>
            <a:normAutofit/>
          </a:bodyPr>
          <a:lstStyle/>
          <a:p>
            <a:r>
              <a:rPr lang="en-US" sz="2000" dirty="0">
                <a:solidFill>
                  <a:schemeClr val="bg1">
                    <a:alpha val="60000"/>
                  </a:schemeClr>
                </a:solidFill>
              </a:rPr>
              <a:t>Story:- From the below bar chart we came to know the data of sales from 1994 to 2020, where maximum number of sales was given by 2017 which is $1,010 and minimum sales were recorded in the year 1995 as 1. The observation made by bar graph in the year 2020 which was recorded all time low since 2006 due to pandemic which is 74.</a:t>
            </a:r>
          </a:p>
        </p:txBody>
      </p:sp>
      <p:pic>
        <p:nvPicPr>
          <p:cNvPr id="5" name="Picture 4">
            <a:extLst>
              <a:ext uri="{FF2B5EF4-FFF2-40B4-BE49-F238E27FC236}">
                <a16:creationId xmlns:a16="http://schemas.microsoft.com/office/drawing/2014/main" id="{B7FAB805-4306-EA2E-5B79-1453B6E917E3}"/>
              </a:ext>
            </a:extLst>
          </p:cNvPr>
          <p:cNvPicPr>
            <a:picLocks noChangeAspect="1"/>
          </p:cNvPicPr>
          <p:nvPr/>
        </p:nvPicPr>
        <p:blipFill>
          <a:blip r:embed="rId2"/>
          <a:stretch>
            <a:fillRect/>
          </a:stretch>
        </p:blipFill>
        <p:spPr>
          <a:xfrm>
            <a:off x="5411053" y="1797653"/>
            <a:ext cx="6014185" cy="3262694"/>
          </a:xfrm>
          <a:prstGeom prst="rect">
            <a:avLst/>
          </a:prstGeom>
        </p:spPr>
      </p:pic>
    </p:spTree>
    <p:extLst>
      <p:ext uri="{BB962C8B-B14F-4D97-AF65-F5344CB8AC3E}">
        <p14:creationId xmlns:p14="http://schemas.microsoft.com/office/powerpoint/2010/main" val="1633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45" name="Freeform: Shape 4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2400" dirty="0">
                <a:solidFill>
                  <a:schemeClr val="bg1"/>
                </a:solidFill>
                <a:effectLst/>
              </a:rPr>
              <a:t>The objective is to find the best milage providing cars based on different states in USA.</a:t>
            </a: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5999"/>
            <a:ext cx="3384000" cy="4328809"/>
          </a:xfrm>
        </p:spPr>
        <p:txBody>
          <a:bodyPr>
            <a:noAutofit/>
          </a:bodyPr>
          <a:lstStyle/>
          <a:p>
            <a:r>
              <a:rPr lang="en-US" sz="1800" dirty="0">
                <a:solidFill>
                  <a:schemeClr val="bg1">
                    <a:alpha val="60000"/>
                  </a:schemeClr>
                </a:solidFill>
              </a:rPr>
              <a:t>Story:-The below multiple layer chart offers a side-by-side comparison of various car brands for different states as in here we are taking examples of Missouri and Nebraska states. When comparing both the below states highest milage was provided in Missouri was given by Renault as 22.08MPG and in Nebraska its Ford as 25.83MPG, closely followed by Renault at 25.17. Whereas lowest among both the states is given by Toyota at 13.30MPG in Missouri and Chevrolet at 13.58MPG in Nebraska.</a:t>
            </a:r>
          </a:p>
        </p:txBody>
      </p:sp>
      <p:pic>
        <p:nvPicPr>
          <p:cNvPr id="6" name="Picture 5" descr="Chart, bar chart&#10;&#10;Description automatically generated">
            <a:extLst>
              <a:ext uri="{FF2B5EF4-FFF2-40B4-BE49-F238E27FC236}">
                <a16:creationId xmlns:a16="http://schemas.microsoft.com/office/drawing/2014/main" id="{A063FEEF-5485-918A-D534-B1B391CFF2A2}"/>
              </a:ext>
            </a:extLst>
          </p:cNvPr>
          <p:cNvPicPr>
            <a:picLocks noChangeAspect="1"/>
          </p:cNvPicPr>
          <p:nvPr/>
        </p:nvPicPr>
        <p:blipFill>
          <a:blip r:embed="rId2"/>
          <a:stretch>
            <a:fillRect/>
          </a:stretch>
        </p:blipFill>
        <p:spPr>
          <a:xfrm>
            <a:off x="5411053" y="1805170"/>
            <a:ext cx="6014185" cy="3247659"/>
          </a:xfrm>
          <a:prstGeom prst="rect">
            <a:avLst/>
          </a:prstGeom>
        </p:spPr>
      </p:pic>
    </p:spTree>
    <p:extLst>
      <p:ext uri="{BB962C8B-B14F-4D97-AF65-F5344CB8AC3E}">
        <p14:creationId xmlns:p14="http://schemas.microsoft.com/office/powerpoint/2010/main" val="107718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54" name="Freeform: Shape 5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667057-4FD5-A38C-DECE-04E700862FFD}"/>
              </a:ext>
            </a:extLst>
          </p:cNvPr>
          <p:cNvSpPr>
            <a:spLocks noGrp="1"/>
          </p:cNvSpPr>
          <p:nvPr>
            <p:ph type="title"/>
          </p:nvPr>
        </p:nvSpPr>
        <p:spPr>
          <a:xfrm>
            <a:off x="765051" y="662400"/>
            <a:ext cx="3384000" cy="1492132"/>
          </a:xfrm>
        </p:spPr>
        <p:txBody>
          <a:bodyPr anchor="t">
            <a:normAutofit/>
          </a:bodyPr>
          <a:lstStyle/>
          <a:p>
            <a:r>
              <a:rPr lang="en-US" sz="1800" dirty="0">
                <a:solidFill>
                  <a:schemeClr val="bg1"/>
                </a:solidFill>
                <a:effectLst/>
              </a:rPr>
              <a:t>The objective is to find out the comparison based on average mileage and average miles driven by different car companies in united states.</a:t>
            </a:r>
          </a:p>
        </p:txBody>
      </p:sp>
      <p:sp>
        <p:nvSpPr>
          <p:cNvPr id="3" name="Content Placeholder 2">
            <a:extLst>
              <a:ext uri="{FF2B5EF4-FFF2-40B4-BE49-F238E27FC236}">
                <a16:creationId xmlns:a16="http://schemas.microsoft.com/office/drawing/2014/main" id="{BC8EDDC1-7E4D-75C1-F023-4ACB02FF0230}"/>
              </a:ext>
            </a:extLst>
          </p:cNvPr>
          <p:cNvSpPr>
            <a:spLocks noGrp="1"/>
          </p:cNvSpPr>
          <p:nvPr>
            <p:ph idx="1"/>
          </p:nvPr>
        </p:nvSpPr>
        <p:spPr>
          <a:xfrm>
            <a:off x="765051" y="2286000"/>
            <a:ext cx="3384000" cy="3844800"/>
          </a:xfrm>
        </p:spPr>
        <p:txBody>
          <a:bodyPr>
            <a:normAutofit/>
          </a:bodyPr>
          <a:lstStyle/>
          <a:p>
            <a:r>
              <a:rPr lang="en-US" sz="1900" dirty="0">
                <a:solidFill>
                  <a:schemeClr val="bg1">
                    <a:alpha val="60000"/>
                  </a:schemeClr>
                </a:solidFill>
              </a:rPr>
              <a:t>Story:-In the below dual layer map the dark blue colored states are the highest ones giving average mileage across united states which are Virginia (20.028MPG), South Carolina(20.171MPG) and others and minimum was given by light blue color which includes states like-North Dakota(17.9MPG), followed by Wyoming &amp; Montana .</a:t>
            </a:r>
          </a:p>
        </p:txBody>
      </p:sp>
      <p:pic>
        <p:nvPicPr>
          <p:cNvPr id="8" name="Picture 7">
            <a:extLst>
              <a:ext uri="{FF2B5EF4-FFF2-40B4-BE49-F238E27FC236}">
                <a16:creationId xmlns:a16="http://schemas.microsoft.com/office/drawing/2014/main" id="{663D1CA4-DAB6-2FB3-2344-A303605908D3}"/>
              </a:ext>
            </a:extLst>
          </p:cNvPr>
          <p:cNvPicPr>
            <a:picLocks noChangeAspect="1"/>
          </p:cNvPicPr>
          <p:nvPr/>
        </p:nvPicPr>
        <p:blipFill>
          <a:blip r:embed="rId2"/>
          <a:stretch>
            <a:fillRect/>
          </a:stretch>
        </p:blipFill>
        <p:spPr>
          <a:xfrm>
            <a:off x="5411053" y="1805170"/>
            <a:ext cx="6014185" cy="3247659"/>
          </a:xfrm>
          <a:prstGeom prst="rect">
            <a:avLst/>
          </a:prstGeom>
        </p:spPr>
      </p:pic>
    </p:spTree>
    <p:extLst>
      <p:ext uri="{BB962C8B-B14F-4D97-AF65-F5344CB8AC3E}">
        <p14:creationId xmlns:p14="http://schemas.microsoft.com/office/powerpoint/2010/main" val="1940282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928</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Used Cars Data Team - 11</vt:lpstr>
      <vt:lpstr>Team Members</vt:lpstr>
      <vt:lpstr>Contents</vt:lpstr>
      <vt:lpstr>Introduction</vt:lpstr>
      <vt:lpstr>Parameters Included</vt:lpstr>
      <vt:lpstr>List Of Goals </vt:lpstr>
      <vt:lpstr>The objective is to find out vehicles sold in respective years in different states.</vt:lpstr>
      <vt:lpstr>The objective is to find the best milage providing cars based on different states in USA.</vt:lpstr>
      <vt:lpstr>The objective is to find out the comparison based on average mileage and average miles driven by different car companies in united states.</vt:lpstr>
      <vt:lpstr>The objective is to find the average milage given by different car companies</vt:lpstr>
      <vt:lpstr>The objective is to find the relation between selling price and the ownership of cars.</vt:lpstr>
      <vt:lpstr>Goal:-To observe the average selling price of different car companies in United States Of America.</vt:lpstr>
      <vt:lpstr>The objective is to find out region wise sales of all the car brands in USA.</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Pulugurtha vinay madhur</dc:creator>
  <cp:lastModifiedBy>Udata,Chaitanya Swaroop</cp:lastModifiedBy>
  <cp:revision>58</cp:revision>
  <dcterms:created xsi:type="dcterms:W3CDTF">2022-12-05T02:21:39Z</dcterms:created>
  <dcterms:modified xsi:type="dcterms:W3CDTF">2022-12-07T02:48:01Z</dcterms:modified>
</cp:coreProperties>
</file>