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MNIST Handwritten Digit Classification Challenge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Project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46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MNIST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 MNIST database of handwritten digits, available from this page, has a training set of 60,000 examples, and a test set of 10,000 examples. It is a subset of a larger set available from NIST. The digits have been size-normalized and </a:t>
            </a:r>
            <a:r>
              <a:rPr lang="en-IN" dirty="0" err="1"/>
              <a:t>centered</a:t>
            </a:r>
            <a:r>
              <a:rPr lang="en-IN" dirty="0"/>
              <a:t> in a fixed-size </a:t>
            </a:r>
            <a:r>
              <a:rPr lang="en-IN" dirty="0" err="1"/>
              <a:t>image.It</a:t>
            </a:r>
            <a:r>
              <a:rPr lang="en-IN" dirty="0"/>
              <a:t> is a good database for people who want to try learning techniques and pattern recognition methods on real-world data while spending minimal efforts on </a:t>
            </a:r>
            <a:r>
              <a:rPr lang="en-IN" dirty="0" err="1"/>
              <a:t>preprocessing</a:t>
            </a:r>
            <a:r>
              <a:rPr lang="en-IN" dirty="0"/>
              <a:t> and formatting.</a:t>
            </a:r>
          </a:p>
          <a:p>
            <a:r>
              <a:rPr lang="en-IN" dirty="0"/>
              <a:t>The original black and white (</a:t>
            </a:r>
            <a:r>
              <a:rPr lang="en-IN" dirty="0" err="1"/>
              <a:t>bilevel</a:t>
            </a:r>
            <a:r>
              <a:rPr lang="en-IN" dirty="0"/>
              <a:t>) images from NIST were size normalized to fit in a 20x20 pixel box while preserving their aspect ratio. The resulting images contain grey levels as a result of the anti-aliasing technique used by the normalization algorithm. the images were </a:t>
            </a:r>
            <a:r>
              <a:rPr lang="en-IN" dirty="0" err="1"/>
              <a:t>centered</a:t>
            </a:r>
            <a:r>
              <a:rPr lang="en-IN" dirty="0"/>
              <a:t> in a 28x28 image by computing the </a:t>
            </a:r>
            <a:r>
              <a:rPr lang="en-IN" dirty="0" err="1"/>
              <a:t>center</a:t>
            </a:r>
            <a:r>
              <a:rPr lang="en-IN" dirty="0"/>
              <a:t> of mass of the pixels, and translating the image so as to position this point at the </a:t>
            </a:r>
            <a:r>
              <a:rPr lang="en-IN" dirty="0" err="1"/>
              <a:t>center</a:t>
            </a:r>
            <a:r>
              <a:rPr lang="en-IN" dirty="0"/>
              <a:t> of the 28x28 field.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9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STRATEGY USED AND WHY ?!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DECISION TREE </a:t>
            </a:r>
            <a:r>
              <a:rPr lang="en-IN" dirty="0" smtClean="0"/>
              <a:t>: </a:t>
            </a:r>
            <a:r>
              <a:rPr lang="en-IN" dirty="0"/>
              <a:t> It is impossible to calculate all of the features in an image. We therefore use decision trees to simultaneously determine a small collection of informative features and construct a classifier. By only considering a small random sample of queries at each mode we are able to generate multiple, randomized trees that determine a more varied and informative collection of features than is possible with a single tree. The trees, which provide posterior estimates of the class probabilities, are aggregated to produce a stable and robust classifier.^ We </a:t>
            </a:r>
            <a:r>
              <a:rPr lang="en-IN" dirty="0" err="1"/>
              <a:t>analyze</a:t>
            </a:r>
            <a:r>
              <a:rPr lang="en-IN" dirty="0"/>
              <a:t> the performance of this method and propose several means of augmenting its performance.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24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IT IS IMPLEMENTED?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282928" cy="3416300"/>
          </a:xfrm>
        </p:spPr>
        <p:txBody>
          <a:bodyPr/>
          <a:lstStyle/>
          <a:p>
            <a:r>
              <a:rPr lang="en-IN" dirty="0" smtClean="0"/>
              <a:t>1. </a:t>
            </a:r>
            <a:r>
              <a:rPr lang="en-IN" dirty="0" err="1" smtClean="0"/>
              <a:t>Necesssary</a:t>
            </a:r>
            <a:r>
              <a:rPr lang="en-IN" dirty="0" smtClean="0"/>
              <a:t> libraries are imported –</a:t>
            </a:r>
            <a:r>
              <a:rPr lang="en-IN" dirty="0" err="1" smtClean="0"/>
              <a:t>numpy,scikitlearn,matplotlib,pandas</a:t>
            </a:r>
            <a:endParaRPr lang="en-IN" dirty="0" smtClean="0"/>
          </a:p>
          <a:p>
            <a:r>
              <a:rPr lang="en-IN" dirty="0" smtClean="0"/>
              <a:t>2. Csv file is loaded and converted into a matrix form</a:t>
            </a:r>
          </a:p>
          <a:p>
            <a:r>
              <a:rPr lang="en-IN" dirty="0" smtClean="0"/>
              <a:t>3. Training is done for 21000 items out of 45000 items</a:t>
            </a:r>
          </a:p>
          <a:p>
            <a:r>
              <a:rPr lang="en-IN" dirty="0" smtClean="0"/>
              <a:t>4. Testing is done for (45000-21000) items </a:t>
            </a:r>
          </a:p>
          <a:p>
            <a:r>
              <a:rPr lang="en-IN" dirty="0" smtClean="0"/>
              <a:t>5. Data will be fit according to 28*28 matrix for the image production</a:t>
            </a:r>
          </a:p>
          <a:p>
            <a:r>
              <a:rPr lang="en-IN" dirty="0" smtClean="0"/>
              <a:t>6. Image will be shown on a white background in a black font</a:t>
            </a:r>
          </a:p>
          <a:p>
            <a:r>
              <a:rPr lang="en-IN" dirty="0" smtClean="0"/>
              <a:t>7. Prediction will be done by giving an input and getting an image as a output</a:t>
            </a:r>
          </a:p>
          <a:p>
            <a:r>
              <a:rPr lang="en-IN" dirty="0" smtClean="0"/>
              <a:t>8. Accuracy will be taken out on the screen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68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THE ACCURACY CAN BE IMPROVED: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Most notably, we introduce a nearest </a:t>
            </a:r>
            <a:r>
              <a:rPr lang="en-IN" dirty="0" err="1"/>
              <a:t>neighbor</a:t>
            </a:r>
            <a:r>
              <a:rPr lang="en-IN" dirty="0"/>
              <a:t> final test that reduces the already low error rate an additional 20-30%. Testing was done on a subset of a National Institute of Standards and Technology database, and we report a classification rate of 99.6%, comparable to the top results reported elsewhere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78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 AND GITHUB LINK: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SCREENSHOTS OF THE RUNNING CODE AND THE RUNNING APPLICATION IS ATTACHED IN THE “HANDWRITNG RECOGNITION CHALLENGE” FOLDER ITSELF!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898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</TotalTime>
  <Words>369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MNIST Handwritten Digit Classification Challenge</vt:lpstr>
      <vt:lpstr>WHAT IS MNIST ?</vt:lpstr>
      <vt:lpstr>STRATEGY USED AND WHY ?! :</vt:lpstr>
      <vt:lpstr>HOW IT IS IMPLEMENTED?</vt:lpstr>
      <vt:lpstr>HOW THE ACCURACY CAN BE IMPROVED: </vt:lpstr>
      <vt:lpstr>SCREENSHOTS AND GITHUB LINK: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MNIST Handwritten Digit Classification Challenge</dc:title>
  <dc:creator>CHAITANY BHARDWAJ</dc:creator>
  <cp:lastModifiedBy>CHAITANY BHARDWAJ</cp:lastModifiedBy>
  <cp:revision>4</cp:revision>
  <dcterms:created xsi:type="dcterms:W3CDTF">2018-07-29T06:35:25Z</dcterms:created>
  <dcterms:modified xsi:type="dcterms:W3CDTF">2018-07-29T07:04:34Z</dcterms:modified>
</cp:coreProperties>
</file>