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8344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016375"/>
            <a:ext cx="6400800" cy="1470025"/>
          </a:xfr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000" kern="1200" dirty="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638800"/>
            <a:ext cx="6400800" cy="53340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fld id="{88947FC8-88FB-42E5-9ECF-9B99A40D333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1700" y="6553200"/>
            <a:ext cx="4800600" cy="304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BRIDGEi2i Analytics Solutions Pvt. Ltd. All rights reserved</a:t>
            </a: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16675"/>
            <a:ext cx="2133600" cy="365125"/>
          </a:xfrm>
        </p:spPr>
        <p:txBody>
          <a:bodyPr/>
          <a:lstStyle/>
          <a:p>
            <a:fld id="{2DC4676D-277A-45DB-9946-F38FDE9ABEE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surveyi2ilogo_jpg.jpg"/>
          <p:cNvPicPr>
            <a:picLocks noChangeAspect="1"/>
          </p:cNvPicPr>
          <p:nvPr userDrawn="1"/>
        </p:nvPicPr>
        <p:blipFill>
          <a:blip r:embed="rId4" cstate="print"/>
          <a:srcRect l="5912" r="3435"/>
          <a:stretch>
            <a:fillRect/>
          </a:stretch>
        </p:blipFill>
        <p:spPr>
          <a:xfrm>
            <a:off x="2743200" y="152400"/>
            <a:ext cx="2966476" cy="926184"/>
          </a:xfrm>
          <a:prstGeom prst="rect">
            <a:avLst/>
          </a:prstGeom>
        </p:spPr>
      </p:pic>
      <p:pic>
        <p:nvPicPr>
          <p:cNvPr id="11" name="Picture 10" descr="BI2IAPPS.jpg"/>
          <p:cNvPicPr>
            <a:picLocks noChangeAspect="1"/>
          </p:cNvPicPr>
          <p:nvPr userDrawn="1"/>
        </p:nvPicPr>
        <p:blipFill>
          <a:blip r:embed="rId5" cstate="print">
            <a:lum bright="10000"/>
          </a:blip>
          <a:srcRect l="5418" t="14599" r="6086" b="11062"/>
          <a:stretch>
            <a:fillRect/>
          </a:stretch>
        </p:blipFill>
        <p:spPr>
          <a:xfrm>
            <a:off x="5926937" y="0"/>
            <a:ext cx="3217063" cy="1116124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5867400" y="76200"/>
            <a:ext cx="0" cy="11812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op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67" y="1371600"/>
            <a:ext cx="9170268" cy="4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top.jp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1" cy="12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55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FC8-88FB-42E5-9ECF-9B99A40D333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76D-277A-45DB-9946-F38FDE9AB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FC8-88FB-42E5-9ECF-9B99A40D333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76D-277A-45DB-9946-F38FDE9AB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top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9144000" cy="114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FC8-88FB-42E5-9ECF-9B99A40D333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76D-277A-45DB-9946-F38FDE9AB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top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9144000" cy="114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FC8-88FB-42E5-9ECF-9B99A40D333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76D-277A-45DB-9946-F38FDE9AB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FC8-88FB-42E5-9ECF-9B99A40D333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76D-277A-45DB-9946-F38FDE9AB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1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FC8-88FB-42E5-9ECF-9B99A40D333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76D-277A-45DB-9946-F38FDE9AB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0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FC8-88FB-42E5-9ECF-9B99A40D333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76D-277A-45DB-9946-F38FDE9AB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2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FC8-88FB-42E5-9ECF-9B99A40D333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76D-277A-45DB-9946-F38FDE9AB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FC8-88FB-42E5-9ECF-9B99A40D333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76D-277A-45DB-9946-F38FDE9AB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FC8-88FB-42E5-9ECF-9B99A40D333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76D-277A-45DB-9946-F38FDE9AB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7FC8-88FB-42E5-9ECF-9B99A40D333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676D-277A-45DB-9946-F38FDE9AB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5nbTwlgPICHvQWC2I58B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5nbTwlgPICHvQWC2I58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BCXr5ueih6TnESwEsTb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Bn3AV9HaED1q0v2CGWjr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2060"/>
      </a:dk2>
      <a:lt2>
        <a:srgbClr val="C6E7FC"/>
      </a:lt2>
      <a:accent1>
        <a:srgbClr val="73ACF7"/>
      </a:accent1>
      <a:accent2>
        <a:srgbClr val="FFCC00"/>
      </a:accent2>
      <a:accent3>
        <a:srgbClr val="9BD5F9"/>
      </a:accent3>
      <a:accent4>
        <a:srgbClr val="D2D8B2"/>
      </a:accent4>
      <a:accent5>
        <a:srgbClr val="F8C9A2"/>
      </a:accent5>
      <a:accent6>
        <a:srgbClr val="C8D0F4"/>
      </a:accent6>
      <a:hlink>
        <a:srgbClr val="2F75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sekhar</dc:creator>
  <cp:lastModifiedBy>padma</cp:lastModifiedBy>
  <cp:revision>22</cp:revision>
  <dcterms:created xsi:type="dcterms:W3CDTF">2012-10-12T11:22:18Z</dcterms:created>
  <dcterms:modified xsi:type="dcterms:W3CDTF">2014-04-01T09:45:50Z</dcterms:modified>
</cp:coreProperties>
</file>