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271" r:id="rId6"/>
    <p:sldId id="323" r:id="rId7"/>
    <p:sldId id="281" r:id="rId8"/>
    <p:sldId id="272" r:id="rId9"/>
    <p:sldId id="282" r:id="rId10"/>
    <p:sldId id="314" r:id="rId11"/>
    <p:sldId id="315" r:id="rId12"/>
    <p:sldId id="317" r:id="rId13"/>
    <p:sldId id="318" r:id="rId14"/>
    <p:sldId id="319" r:id="rId15"/>
    <p:sldId id="321" r:id="rId16"/>
    <p:sldId id="324" r:id="rId17"/>
    <p:sldId id="322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989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microsoft.com/office/2018/10/relationships/authors" Target="authors.xml" /><Relationship Id="rId3" Type="http://schemas.openxmlformats.org/officeDocument/2006/relationships/customXml" Target="../customXml/item3.xml" /><Relationship Id="rId21" Type="http://schemas.openxmlformats.org/officeDocument/2006/relationships/handoutMaster" Target="handoutMasters/handoutMaster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10.svg" /><Relationship Id="rId4" Type="http://schemas.openxmlformats.org/officeDocument/2006/relationships/image" Target="../media/image9.png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 /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  <p:sldLayoutId id="2147483693" r:id="rId18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 /><Relationship Id="rId2" Type="http://schemas.openxmlformats.org/officeDocument/2006/relationships/image" Target="../media/image16.tmp" /><Relationship Id="rId1" Type="http://schemas.openxmlformats.org/officeDocument/2006/relationships/slideLayout" Target="../slideLayouts/slideLayout1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Undo and Redo Feature Simulation using Stack in C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36C9-5257-464E-D4E0-4D6BAD90E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IN" dirty="0"/>
              <a:t>TEAM DETAILS :</a:t>
            </a:r>
          </a:p>
          <a:p>
            <a:pPr marL="0" indent="0">
              <a:buNone/>
            </a:pPr>
            <a:r>
              <a:rPr lang="en-IN" dirty="0"/>
              <a:t>Team members:
MADALA MANOHAR. (24kb1A3055)
VALIPI KARTHIK CHAITHANYA. ( 24kb1A30c3)
ISWANTH KOPPALA. (24kb1A3051)
BANDILI BHARATH CHANDRA. (24kb1A3010)
     NBKRIST  BTECH 1</a:t>
            </a:r>
            <a:r>
              <a:rPr lang="en-IN" baseline="30000" dirty="0"/>
              <a:t>ST</a:t>
            </a:r>
            <a:r>
              <a:rPr lang="en-IN" dirty="0"/>
              <a:t> YEAR   
             AI&amp;DS-B,2024-2025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7956FC-0FDB-4B46-CF9C-AE7E625137FD}"/>
              </a:ext>
            </a:extLst>
          </p:cNvPr>
          <p:cNvSpPr txBox="1">
            <a:spLocks/>
          </p:cNvSpPr>
          <p:nvPr/>
        </p:nvSpPr>
        <p:spPr>
          <a:xfrm>
            <a:off x="2791239" y="2894771"/>
            <a:ext cx="6609522" cy="1826315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357182"/>
            <a:ext cx="7843837" cy="1012782"/>
          </a:xfrm>
        </p:spPr>
        <p:txBody>
          <a:bodyPr/>
          <a:lstStyle/>
          <a:p>
            <a:r>
              <a:rPr lang="en-US" dirty="0"/>
              <a:t>UNDO –CURRENT – REDO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928688"/>
            <a:ext cx="6903076" cy="3721817"/>
          </a:xfrm>
        </p:spPr>
        <p:txBody>
          <a:bodyPr>
            <a:normAutofit fontScale="92500" lnSpcReduction="10000"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Undo Stack stores previous states;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Redo Stack stores undone states.</a:t>
            </a:r>
          </a:p>
          <a:p>
            <a:pPr algn="l" rtl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When an action is performed,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push the current state to the Undo Stack and clear the Redo Stack.</a:t>
            </a:r>
          </a:p>
          <a:p>
            <a:pPr algn="l" rtl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On Undo,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push the current state to Redo Stack and pop from Undo Stack to revert.</a:t>
            </a:r>
          </a:p>
          <a:p>
            <a:pPr algn="l" rtl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On Redo,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push the current state to Undo Stack and pop from Redo Stack to reapply.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5. To undo a redo, just press Undo again — it reverses the last Redo action.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62A44C2-9BD0-BA01-5F9A-A0B376EC2F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694" r="2694"/>
          <a:stretch/>
        </p:blipFill>
        <p:spPr>
          <a:xfrm>
            <a:off x="914401" y="3429000"/>
            <a:ext cx="11277600" cy="3429000"/>
          </a:xfr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108369"/>
            <a:ext cx="9488129" cy="1356637"/>
          </a:xfrm>
        </p:spPr>
        <p:txBody>
          <a:bodyPr/>
          <a:lstStyle/>
          <a:p>
            <a:r>
              <a:rPr lang="en-US" sz="3200" dirty="0"/>
              <a:t>UNDO AND REDO BY USING STACK DATA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045" y="1966452"/>
            <a:ext cx="5663658" cy="4783179"/>
          </a:xfrm>
        </p:spPr>
        <p:txBody>
          <a:bodyPr/>
          <a:lstStyle/>
          <a:p>
            <a:pPr algn="l" rtl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Typing Words: 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When a user types a word, it is pushed onto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The redo stack is cleared.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Undo: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last word typed is removed from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pushed to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redoStack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Redo: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most recent word from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redoStack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is pushed back onto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Text Operations:</a:t>
            </a:r>
            <a:b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Counting: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Counts the total number of words in the current text.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Find and Replace: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Finds specific words and replaces them with new words.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Frequency Count: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Displays how many times each word appears in the text.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Highlighting: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Highlights a specific word by displaying it in a special format (e.g., ***word***).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D6CDFE-EE77-AC56-9E94-84CB959314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93180" y="3228975"/>
            <a:ext cx="6200775" cy="3629025"/>
          </a:xfr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3200" dirty="0"/>
              <a:t>LIMITATIONS AND FUTURE ENHANCEMENTS  :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579552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Limitations:</a:t>
            </a:r>
            <a:br>
              <a:rPr lang="en-US" dirty="0"/>
            </a:br>
            <a:r>
              <a:rPr lang="en-US" dirty="0"/>
              <a:t>*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Word-based only (not full sentence editing)</a:t>
            </a:r>
            <a:br>
              <a:rPr lang="en-US" dirty="0"/>
            </a:br>
            <a:r>
              <a:rPr lang="en-US" dirty="0"/>
              <a:t>*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Static array size for stacks</a:t>
            </a:r>
            <a:br>
              <a:rPr lang="en-US" dirty="0"/>
            </a:br>
            <a:r>
              <a:rPr lang="en-US" dirty="0"/>
              <a:t>*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 file saving/loading feature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Future Enhancements:</a:t>
            </a:r>
            <a:br>
              <a:rPr lang="en-US" dirty="0"/>
            </a:br>
            <a:r>
              <a:rPr lang="en-US" dirty="0"/>
              <a:t>*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 linked list for dynamic memory</a:t>
            </a:r>
            <a:br>
              <a:rPr lang="en-US" dirty="0"/>
            </a:br>
            <a:r>
              <a:rPr lang="en-US" dirty="0"/>
              <a:t>*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Support multi-line editing</a:t>
            </a:r>
            <a:br>
              <a:rPr lang="en-US" dirty="0"/>
            </a:br>
            <a:r>
              <a:rPr lang="en-US" dirty="0"/>
              <a:t>*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 GUI version</a:t>
            </a:r>
            <a:br>
              <a:rPr lang="en-US" dirty="0"/>
            </a:br>
            <a:r>
              <a:rPr lang="en-US" dirty="0"/>
              <a:t>*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Enable file storage and restore</a:t>
            </a:r>
            <a:br>
              <a:rPr lang="en-US" dirty="0"/>
            </a:br>
            <a:r>
              <a:rPr lang="en-US" dirty="0"/>
              <a:t>*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 keyboard shortcuts simulation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4BEC-6C12-B1AA-B6E9-C31D4F72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0"/>
            <a:ext cx="9875463" cy="999746"/>
          </a:xfrm>
        </p:spPr>
        <p:txBody>
          <a:bodyPr/>
          <a:lstStyle/>
          <a:p>
            <a:r>
              <a:rPr lang="en-IN" dirty="0"/>
              <a:t>Sample Input and output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D104E2-D992-F4F7-B5F0-31B3526046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370602" y="1093788"/>
            <a:ext cx="4725397" cy="5764212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6B8CD0-C224-77AD-B885-787A9108959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rcRect/>
          <a:stretch/>
        </p:blipFill>
        <p:spPr>
          <a:xfrm>
            <a:off x="6095999" y="1093787"/>
            <a:ext cx="5259117" cy="576421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A479A-FB9C-C70F-CE73-F7EB1B625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9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2AA2A-7B4D-FE0C-D73D-343FFACA9D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CONCLUSION 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mini project successfully demonstrates the core concept of the Stack data structure through a real-time application—Undo and Redo functionality.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 implementing two stacks (Undo Stack and Redo Stack), the project simulates how modern text editors manage user input history. It strengthens the understanding of the LIFO principle and provides a practical approach to coding in C.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Additionally, this project builds foundational skills in algorithm development, modular programming, and debugging. It also opens up ideas for expanding features in the future, making it a meaningful and interactive learning experience for beginners in data structures.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A22A7B-62D3-69C0-10B1-28B903BD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FOR THIS PROJECT :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358" y="514336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575" y="3329609"/>
            <a:ext cx="4733511" cy="3528391"/>
          </a:xfrm>
        </p:spPr>
        <p:txBody>
          <a:bodyPr/>
          <a:lstStyle/>
          <a:p>
            <a:endParaRPr lang="en-US" b="1" dirty="0"/>
          </a:p>
          <a:p>
            <a:r>
              <a:rPr lang="en-IN" b="1" dirty="0"/>
              <a:t>LOGIC LOOPERS,</a:t>
            </a:r>
            <a:endParaRPr lang="en-US" b="1" dirty="0"/>
          </a:p>
          <a:p>
            <a:r>
              <a:rPr lang="en-IN" dirty="0"/>
              <a:t>AI&amp;DS-B,</a:t>
            </a:r>
          </a:p>
          <a:p>
            <a:r>
              <a:rPr lang="en-IN" dirty="0"/>
              <a:t>24KB1A30C3 </a:t>
            </a:r>
          </a:p>
          <a:p>
            <a:r>
              <a:rPr lang="en-IN" dirty="0"/>
              <a:t>24KB1A3010</a:t>
            </a:r>
          </a:p>
          <a:p>
            <a:r>
              <a:rPr lang="en-IN" dirty="0"/>
              <a:t>24kb1A3055</a:t>
            </a:r>
          </a:p>
          <a:p>
            <a:r>
              <a:rPr lang="en-IN" dirty="0"/>
              <a:t>24kb1A3051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25FF-4A81-A5B2-BA6D-5DD5EF0E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65" y="-346933"/>
            <a:ext cx="11516967" cy="1644792"/>
          </a:xfrm>
        </p:spPr>
        <p:txBody>
          <a:bodyPr>
            <a:normAutofit/>
          </a:bodyPr>
          <a:lstStyle/>
          <a:p>
            <a:r>
              <a:rPr lang="en-IN" sz="2800" dirty="0"/>
              <a:t>Subtitle: “Rewinding Actions with the Power of Stack – A Real-Time Text Editor Simulation in C”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568A-BB7E-4334-B5EA-D30266322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54" y="1828801"/>
            <a:ext cx="11678478" cy="4710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1. Abstract</a:t>
            </a:r>
            <a:r>
              <a:rPr lang="en-IN" sz="2400" dirty="0"/>
              <a:t> :</a:t>
            </a:r>
          </a:p>
          <a:p>
            <a:pPr marL="0" indent="0">
              <a:buNone/>
            </a:pPr>
            <a:r>
              <a:rPr lang="en-IN" sz="2400" dirty="0"/>
              <a:t>       </a:t>
            </a:r>
          </a:p>
          <a:p>
            <a:pPr marL="0" indent="0">
              <a:buNone/>
            </a:pPr>
            <a:r>
              <a:rPr lang="en-IN" sz="2400" dirty="0"/>
              <a:t>This project demonstrates the implementation of Undo and Redo functionality using two stacks. </a:t>
            </a:r>
          </a:p>
          <a:p>
            <a:pPr marL="0" indent="0">
              <a:buNone/>
            </a:pPr>
            <a:r>
              <a:rPr lang="en-IN" sz="2400" dirty="0"/>
              <a:t>It mimics real-world text editor  behaviour by storing user inputs (words) in a stack and allowing the user to undo and redo changes.</a:t>
            </a:r>
          </a:p>
          <a:p>
            <a:pPr marL="0" indent="0">
              <a:buNone/>
            </a:pPr>
            <a:r>
              <a:rPr lang="en-IN" sz="2400" dirty="0"/>
              <a:t> The project is developed using the C language and helps in understanding the LIFO (Last In First Out) concept practically.</a:t>
            </a:r>
          </a:p>
          <a:p>
            <a:pPr marL="0" indent="0">
              <a:buNone/>
            </a:pPr>
            <a:r>
              <a:rPr lang="en-IN" sz="2400" dirty="0"/>
              <a:t> It offers hands-on experience with stack operations and simulates how text editing apps like Notepad, Google Docs, and WhatsApp manage undo/redo internally.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75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1947-AA12-A059-80AF-148FB00C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95" y="-275811"/>
            <a:ext cx="9146380" cy="1020762"/>
          </a:xfrm>
        </p:spPr>
        <p:txBody>
          <a:bodyPr/>
          <a:lstStyle/>
          <a:p>
            <a:r>
              <a:rPr lang="en-IN" dirty="0"/>
              <a:t>Objective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7EC6-E893-421D-0F75-70EAD67C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60" y="857251"/>
            <a:ext cx="10671048" cy="569659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2. Objective :
    To simulate Undo and Redo features in a text environment.
    To use Stack data structure for managing editing history.
    To enhance understanding of stack operations and their real-life use cases.</a:t>
            </a:r>
          </a:p>
          <a:p>
            <a:r>
              <a:rPr lang="en-IN" dirty="0"/>
              <a:t>1. Implement core editing features</a:t>
            </a:r>
          </a:p>
          <a:p>
            <a:r>
              <a:rPr lang="en-IN" dirty="0"/>
              <a:t>2. Enhance text manipulation</a:t>
            </a:r>
          </a:p>
          <a:p>
            <a:r>
              <a:rPr lang="en-IN" dirty="0"/>
              <a:t>3. Enable file handling operations</a:t>
            </a:r>
          </a:p>
          <a:p>
            <a:r>
              <a:rPr lang="en-IN" dirty="0"/>
              <a:t>4. Provide analysis tools </a:t>
            </a:r>
          </a:p>
          <a:p>
            <a:r>
              <a:rPr lang="en-IN" dirty="0"/>
              <a:t>5. Introduce formatting</a:t>
            </a:r>
          </a:p>
          <a:p>
            <a:r>
              <a:rPr lang="en-IN" dirty="0"/>
              <a:t>6. Support page-based editing</a:t>
            </a:r>
          </a:p>
          <a:p>
            <a:r>
              <a:rPr lang="en-IN" dirty="0"/>
              <a:t>7. Improve usability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3637B-7345-7AB1-600F-10592D9D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0F3597-B3C6-82F1-8556-5C7BDB61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5" y="625512"/>
            <a:ext cx="6708912" cy="61498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 Operations</a:t>
            </a:r>
            <a:r>
              <a:rPr lang="en-IN" dirty="0"/>
              <a:t>:
Type Word → Push into Undo Stack
Undo → Pop from Undo Stack, Push into Redo Stack
Redo → Pop from Redo Stack, Push into Undo Stack
Display → Show current contents of the Undo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Features:</a:t>
            </a:r>
            <a:r>
              <a:rPr lang="en-IN" dirty="0"/>
              <a:t>
Menu-driven program
Typing and managing word history
Undo/redo last operations
Error-handling: Underflow of stacks
Displaying current text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558CF80-E4F1-7ABC-9282-4D4FC03BF93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7948" r="7948"/>
          <a:stretch/>
        </p:blipFill>
        <p:spPr/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76E-0F4B-1A64-2091-086F1EA4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TOOLS AND 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F889-5356-360F-0403-8C35A1FC2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2" y="2099642"/>
            <a:ext cx="10529751" cy="4035287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IN" sz="3200" dirty="0"/>
              <a:t>3. </a:t>
            </a:r>
            <a:r>
              <a:rPr lang="en-IN" sz="3200" b="1" dirty="0"/>
              <a:t>Tools and Technologies Used :</a:t>
            </a:r>
            <a:r>
              <a:rPr lang="en-IN" dirty="0"/>
              <a:t>
</a:t>
            </a:r>
          </a:p>
          <a:p>
            <a:pPr lvl="1"/>
            <a:r>
              <a:rPr lang="en-IN" dirty="0"/>
              <a:t>Language: C
Compiler: GCC or Turbo C
Platform: Code::Blocks / Linux Terminal / </a:t>
            </a:r>
            <a:r>
              <a:rPr lang="en-IN" dirty="0" err="1"/>
              <a:t>OnlineGDB</a:t>
            </a:r>
            <a:r>
              <a:rPr lang="en-IN" dirty="0"/>
              <a:t>
Data Structure: Stack (implemented using arrays)</a:t>
            </a:r>
          </a:p>
          <a:p>
            <a:pPr marL="201168" lvl="1" indent="0">
              <a:buNone/>
            </a:pPr>
            <a:endParaRPr lang="en-IN" sz="3200" b="1" dirty="0"/>
          </a:p>
          <a:p>
            <a:pPr marL="201168" lvl="1" indent="0">
              <a:buNone/>
            </a:pPr>
            <a:r>
              <a:rPr lang="en-IN" sz="3200" b="1" dirty="0"/>
              <a:t>4. Working Principle:
</a:t>
            </a:r>
          </a:p>
          <a:p>
            <a:pPr lvl="1"/>
            <a:r>
              <a:rPr lang="en-IN" dirty="0"/>
              <a:t>Undo Stack (Main History): Stores typed words.
Redo Stack (Temporary History): Stores words undone temporarily.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95861"/>
            <a:ext cx="7965461" cy="994164"/>
          </a:xfrm>
        </p:spPr>
        <p:txBody>
          <a:bodyPr/>
          <a:lstStyle/>
          <a:p>
            <a:r>
              <a:rPr lang="en-IN" dirty="0"/>
              <a:t>Flow of Execution 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14E41E-5C98-2C77-7AFB-4330BDEE1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6" y="1719104"/>
            <a:ext cx="7965460" cy="46816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b="1" dirty="0"/>
              <a:t>Flow of Execution:</a:t>
            </a:r>
            <a:r>
              <a:rPr lang="en-IN" dirty="0"/>
              <a:t>
</a:t>
            </a:r>
          </a:p>
          <a:p>
            <a:r>
              <a:rPr lang="en-IN" dirty="0"/>
              <a:t>Give step-by-step explanation:
User types words → Goes into undo stack
On Undo → Last word moved to redo stack
On Redo → Word moved back to undo stack
Add a simple flowchart or diagram for clarity.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3000" b="1" dirty="0"/>
              <a:t>Features:</a:t>
            </a:r>
            <a:r>
              <a:rPr lang="en-IN" dirty="0"/>
              <a:t>
</a:t>
            </a:r>
          </a:p>
          <a:p>
            <a:r>
              <a:rPr lang="en-IN" dirty="0"/>
              <a:t>Typing multiple words
Undo last typed words
Redo last undone words
Handles stack overflow/underflow
Real-time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383458"/>
            <a:ext cx="7043617" cy="1288026"/>
          </a:xfrm>
        </p:spPr>
        <p:txBody>
          <a:bodyPr/>
          <a:lstStyle/>
          <a:p>
            <a:r>
              <a:rPr lang="en-IN" dirty="0"/>
              <a:t>Real-time applications: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113936"/>
            <a:ext cx="7043618" cy="4855880"/>
          </a:xfrm>
        </p:spPr>
        <p:txBody>
          <a:bodyPr>
            <a:normAutofit/>
          </a:bodyPr>
          <a:lstStyle/>
          <a:p>
            <a:r>
              <a:rPr lang="en-IN" sz="3800" b="1" dirty="0"/>
              <a:t>Applications: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Real-time usage examples:
MS Word (Ctrl + Z / Ctrl + Y)
WhatsApp (undo a deleted message)
Paint/Photoshop (reverting brush strokes)
Google Docs or </a:t>
            </a:r>
            <a:r>
              <a:rPr lang="en-IN" dirty="0" err="1"/>
              <a:t>Figma</a:t>
            </a:r>
            <a:r>
              <a:rPr lang="en-IN" dirty="0"/>
              <a:t>(undo/redo changes)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568" y="-387750"/>
            <a:ext cx="7796464" cy="1222385"/>
          </a:xfrm>
        </p:spPr>
        <p:txBody>
          <a:bodyPr/>
          <a:lstStyle/>
          <a:p>
            <a:r>
              <a:rPr lang="en-IN" dirty="0"/>
              <a:t>EXPLANATION OF WORKING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863CF-F21C-F2DB-D527-148A3BD6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020" y="928688"/>
            <a:ext cx="8673560" cy="5603185"/>
          </a:xfrm>
        </p:spPr>
        <p:txBody>
          <a:bodyPr vert="horz" lIns="91440" tIns="0" rIns="91440" bIns="0" rtlCol="0" anchor="t">
            <a:normAutofit fontScale="55000" lnSpcReduction="20000"/>
          </a:bodyPr>
          <a:lstStyle/>
          <a:p>
            <a:endParaRPr lang="en-IN" sz="2900" b="1" dirty="0">
              <a:cs typeface="Sabon Next LT"/>
            </a:endParaRPr>
          </a:p>
          <a:p>
            <a:r>
              <a:rPr lang="en-IN" sz="2900" b="1" dirty="0">
                <a:cs typeface="Sabon Next LT"/>
              </a:rPr>
              <a:t>HOW IT WORKS :</a:t>
            </a:r>
            <a:endParaRPr lang="en-IN" sz="2400" b="1" dirty="0">
              <a:cs typeface="Sabon Next LT"/>
            </a:endParaRPr>
          </a:p>
          <a:p>
            <a:pPr marL="457200" indent="-457200" algn="l" rtl="0">
              <a:buAutoNum type="arabicPeriod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Typing Words: </a:t>
            </a:r>
          </a:p>
          <a:p>
            <a:pPr algn="l" rtl="0"/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        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When a user types a word, it is pushed onto the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The redo stack is cleared.</a:t>
            </a:r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 rtl="0">
              <a:buAutoNum type="arabicPeriod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Undo: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last word typed is removed from the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pushed to the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redoStack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 rtl="0">
              <a:buAutoNum type="arabicPeriod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Redo: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most recent word from the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redoStack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is pushed back onto the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undoStack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4. Text Operations:</a:t>
            </a:r>
            <a:b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Counting: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Counts the total number of words in the current text.</a:t>
            </a:r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Find and Replace: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Finds specific words and replaces them with new words.</a:t>
            </a:r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Frequency Count: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Displays how many times each word appears in the text.</a:t>
            </a:r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Highlighting:</a:t>
            </a:r>
          </a:p>
          <a:p>
            <a:pPr marL="457200" indent="-457200">
              <a:buAutoNum type="arabicPeriod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Highlights a specific word by displaying it in a special format (e.g., ***word***).</a:t>
            </a:r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Statistics: Finds the longest and shortest word in the text.</a:t>
            </a:r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 rtl="0">
              <a:buAutoNum type="arabicPeriod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5. Switching Pages: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Users can switch between pages, and the notepad's content will reset when switching pages.</a:t>
            </a:r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 rtl="0">
              <a:buAutoNum type="arabicPeriod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6. File Operations:</a:t>
            </a:r>
            <a:b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24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 rtl="0">
              <a:buAutoNum type="arabicPeriod"/>
            </a:pPr>
            <a:r>
              <a:rPr lang="en-US" sz="2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Saving: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Save the current notepad content into a file.</a:t>
            </a:r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Loading: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Load content from a file into the notepad.</a:t>
            </a:r>
          </a:p>
          <a:p>
            <a:pPr>
              <a:buNone/>
            </a:pPr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sz="2400" b="1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sz="3200" dirty="0"/>
              <a:t>“UNDO CURRENT REDO”_WHAT IF 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C6903-4220-C5A1-9698-5A526C57458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057021"/>
            <a:ext cx="8259097" cy="4660690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"Undo Current Redo"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– What It Means Conceptually: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phrase “Undo current redo” typically refers to reverting a redo operation, meaning you perform a redo, then undo it — effectively returning to the state before the redo.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Normal Flow: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Let’s consider the flow of actions: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Initial State: "A"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User types "B" → state becomes "AB"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User Undo → state becomes "A" (undo stack has "AB", redo stack has "A")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User Redo → state becomes "AB" (undo stack has "A", redo stack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empt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Undoing a Redo:</a:t>
            </a:r>
            <a:br>
              <a:rPr lang="en-US" b="1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Now, if the user redoes, and then presses undo again, it will simply reverse the redo.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works automatically in the stack-based model: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After Redo, the current state "AB" is pushed to undo stack, and "A" is popped from redo stack.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Now, pressing Undo again: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Pushes "AB" to redo stack.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Pops "A" from undo stack — bringing you back to the state before redo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1387</Words>
  <Application>Microsoft Office PowerPoint</Application>
  <PresentationFormat>Widescreen</PresentationFormat>
  <Paragraphs>86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Undo and Redo Feature Simulation using Stack in C </vt:lpstr>
      <vt:lpstr>Subtitle: “Rewinding Actions with the Power of Stack – A Real-Time Text Editor Simulation in C”</vt:lpstr>
      <vt:lpstr>Objective of the project</vt:lpstr>
      <vt:lpstr>PowerPoint Presentation</vt:lpstr>
      <vt:lpstr>TOOLS AND WORKING PRINCIPLE</vt:lpstr>
      <vt:lpstr>Flow of Execution </vt:lpstr>
      <vt:lpstr>Real-time applications:</vt:lpstr>
      <vt:lpstr>EXPLANATION OF WORKING</vt:lpstr>
      <vt:lpstr>“UNDO CURRENT REDO”_WHAT IF MEANS</vt:lpstr>
      <vt:lpstr>UNDO –CURRENT – REDO </vt:lpstr>
      <vt:lpstr>UNDO AND REDO BY USING STACK DATA STRUCTURES</vt:lpstr>
      <vt:lpstr>LIMITATIONS AND FUTURE ENHANCEMENTS  :</vt:lpstr>
      <vt:lpstr>Sample Input and output </vt:lpstr>
      <vt:lpstr>CONCLUSION FOR THIS PROJECT 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undo and redo operations using stack in c</dc:title>
  <dc:subject/>
  <dc:creator>karthikchaithanyavalipi@gmail.com</dc:creator>
  <cp:lastModifiedBy>karthikchaithanyavalipi@gmail.com</cp:lastModifiedBy>
  <cp:revision>22</cp:revision>
  <dcterms:created xsi:type="dcterms:W3CDTF">2025-04-29T23:59:39Z</dcterms:created>
  <dcterms:modified xsi:type="dcterms:W3CDTF">2025-05-08T09:10:42Z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