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type="screen16x9" cy="6858000" cx="12192000"/>
  <p:notesSz cx="13716000" cy="2438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2622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989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customXml" Target="../customXml/item1.xml"/><Relationship Id="rId22" Type="http://schemas.openxmlformats.org/officeDocument/2006/relationships/customXmlProps" Target="../customXml/itemProps1.xml"/><Relationship Id="rId23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825" name="Date Placeholder 2"/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dirty="0" lang="en-US"/>
          </a:p>
        </p:txBody>
      </p:sp>
      <p:sp>
        <p:nvSpPr>
          <p:cNvPr id="1048826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827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1" ftr="0" hdr="0" sldNum="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hf dt="1" ftr="0" hdr="0" sldNum="1"/>
  <p:notesStyle>
    <a:lvl1pPr algn="l" defTabSz="457200" eaLnBrk="1" hangingPunct="1" latinLnBrk="0" marL="0" rtl="0">
      <a:defRPr sz="6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228600" rtl="0">
      <a:defRPr sz="6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457200" rtl="0">
      <a:defRPr sz="6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685800" rtl="0">
      <a:defRPr sz="6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914400" rtl="0">
      <a:defRPr sz="6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1143000" rtl="0">
      <a:defRPr sz="6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1371600" rtl="0">
      <a:defRPr sz="6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1600200" rtl="0">
      <a:defRPr sz="6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1828800" rtl="0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586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781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791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799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690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705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716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729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745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758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770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Image 0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sp>
        <p:nvSpPr>
          <p:cNvPr id="1048580" name="Freeform: Shape 19"/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81" name="Freeform: Shape 17"/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8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anchor="ctr" anchorCtr="0" bIns="0" tIns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dirty="0" lang="en-US"/>
              <a:t>Click to add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Freeform 11"/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/>
          </a:p>
        </p:txBody>
      </p:sp>
      <p:sp>
        <p:nvSpPr>
          <p:cNvPr id="1048760" name="Freeform 9"/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61" name="Image 2"/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sp>
        <p:nvSpPr>
          <p:cNvPr id="1048762" name="Title 1"/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bIns="0" t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763" name="Text Placeholder 54"/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anchor="t" anchorCtr="0" bIns="0" lIns="91440" rIns="91440" tIns="0">
            <a:noAutofit/>
          </a:bodyPr>
          <a:lstStyle>
            <a:lvl1pPr indent="0" mar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dirty="0" lang="en-US"/>
              <a:t>Click to add subtitle</a:t>
            </a:r>
          </a:p>
        </p:txBody>
      </p:sp>
      <p:sp>
        <p:nvSpPr>
          <p:cNvPr id="104876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6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raphic 28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screen"/>
          <a:srcRect t="7193"/>
          <a:stretch>
            <a:fillRect/>
          </a:stretch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1048771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bIns="0" tIns="0">
            <a:noAutofit/>
          </a:bodyPr>
          <a:lstStyle>
            <a:lvl1pPr algn="l">
              <a:lnSpc>
                <a:spcPct val="100000"/>
              </a:lnSpc>
              <a:defRPr b="1" sz="36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772" name="Freeform 48"/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anchor="ctr" rtlCol="0" wrap="square">
            <a:noAutofit/>
          </a:bodyPr>
          <a:p>
            <a:endParaRPr dirty="0" lang="en-US"/>
          </a:p>
        </p:txBody>
      </p:sp>
      <p:sp>
        <p:nvSpPr>
          <p:cNvPr id="104877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bIns="0" lIns="91440" rIns="91440" t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74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bIns="0" lIns="91440" rIns="91440" t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7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pic>
        <p:nvPicPr>
          <p:cNvPr id="2097159" name="Graphic 42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screen"/>
          <a:srcRect t="7193"/>
          <a:stretch>
            <a:fillRect/>
          </a:stretch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2097160" name="Graphic 5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 cstate="screen"/>
          <a:srcRect t="11443" r="10857"/>
          <a:stretch>
            <a:fillRect/>
          </a:stretch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48776" name="Image 2"/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Rectangle 32"/>
          <p:cNvSpPr/>
          <p:nvPr userDrawn="1"/>
        </p:nvSpPr>
        <p:spPr>
          <a:xfrm>
            <a:off x="-24064" y="0"/>
            <a:ext cx="12216063" cy="3467100"/>
          </a:xfrm>
          <a:prstGeom prst="rect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p>
            <a:pPr algn="ctr"/>
            <a:endParaRPr dirty="0" sz="450" lang="en-US"/>
          </a:p>
        </p:txBody>
      </p:sp>
      <p:sp>
        <p:nvSpPr>
          <p:cNvPr id="1048783" name="Rectangle 33"/>
          <p:cNvSpPr/>
          <p:nvPr userDrawn="1"/>
        </p:nvSpPr>
        <p:spPr>
          <a:xfrm>
            <a:off x="443346" y="420493"/>
            <a:ext cx="11305309" cy="6026727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600" lang="en-US"/>
          </a:p>
        </p:txBody>
      </p:sp>
      <p:sp>
        <p:nvSpPr>
          <p:cNvPr id="1048784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bIns="0" t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785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bIns="91440" lIns="91440" rIns="91440" t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8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93" name="Freeform: Shape 18"/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pic>
        <p:nvPicPr>
          <p:cNvPr id="2097161" name="Image 2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screen"/>
          <a:srcRect/>
          <a:stretch>
            <a:fillRect/>
          </a:stretch>
        </p:blipFill>
        <p:spPr>
          <a:xfrm>
            <a:off x="8766586" y="0"/>
            <a:ext cx="3432191" cy="3432191"/>
          </a:xfrm>
          <a:prstGeom prst="rect"/>
        </p:spPr>
      </p:pic>
      <p:sp>
        <p:nvSpPr>
          <p:cNvPr id="1048794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anchor="b" anchorCtr="0" bIns="0" t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79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anchor="t" anchorCtr="0" bIns="0" lIns="91440" rIns="91440" tIns="0">
            <a:normAutofit/>
          </a:bodyPr>
          <a:lstStyle>
            <a:lvl1pPr algn="l" indent="0" marL="0">
              <a:spcBef>
                <a:spcPts val="576"/>
              </a:spcBef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dirty="0" lang="en-US"/>
              <a:t>Click to add subtitle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816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817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p>
            <a:r>
              <a:rPr dirty="0" lang="en-US"/>
              <a:t>Click to add title</a:t>
            </a:r>
          </a:p>
        </p:txBody>
      </p:sp>
      <p:sp>
        <p:nvSpPr>
          <p:cNvPr id="10488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801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80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820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8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Click to add text</a:t>
            </a:r>
          </a:p>
        </p:txBody>
      </p:sp>
      <p:sp>
        <p:nvSpPr>
          <p:cNvPr id="104882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811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8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8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Click to add text</a:t>
            </a:r>
          </a:p>
        </p:txBody>
      </p:sp>
      <p:sp>
        <p:nvSpPr>
          <p:cNvPr id="1048814" name="Picture Placeholder 2"/>
          <p:cNvSpPr>
            <a:spLocks noChangeAspect="1" noGrp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algn="ctr" indent="0" marL="0">
              <a:buNone/>
              <a:defRPr sz="28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dirty="0" lang="en-US"/>
              <a:t>Click to add picture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048600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01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02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03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04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05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06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07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08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09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10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11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12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13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14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15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16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17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18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19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20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21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22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23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24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25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26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27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28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29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30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31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32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33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34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35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36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37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38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39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40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41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42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43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44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45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46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47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48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49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50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51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52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53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54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55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56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57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58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59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60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61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62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63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64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65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66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67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68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69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70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71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72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8673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/>
            <a:lvl3pPr marL="777240"/>
            <a:lvl4pPr marL="1005840"/>
            <a:lvl5pPr marL="1234440"/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FE8FB1-0A7A-443E-AAF7-31D4FA1AA31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04858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dirty="0" lang="en-US"/>
            </a:p>
          </p:txBody>
        </p:sp>
        <p:sp>
          <p:nvSpPr>
            <p:cNvPr id="104858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dirty="0" lang="en-US"/>
            </a:p>
          </p:txBody>
        </p:sp>
      </p:grpSp>
      <p:grpSp>
        <p:nvGrpSpPr>
          <p:cNvPr id="42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48589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dirty="0" lang="en-US"/>
            </a:p>
          </p:txBody>
        </p:sp>
        <p:sp>
          <p:nvSpPr>
            <p:cNvPr id="1048590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dirty="0" lang="en-US"/>
            </a:p>
          </p:txBody>
        </p:sp>
      </p:grpSp>
      <p:sp>
        <p:nvSpPr>
          <p:cNvPr id="1048591" name="Image 2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sp>
        <p:nvSpPr>
          <p:cNvPr id="104859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bIns="0" t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bIns="0" lIns="91440" rIns="91440" tIns="0">
            <a:normAutofit/>
          </a:bodyPr>
          <a:lstStyle>
            <a:lvl1pPr indent="0" marL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</p:txBody>
      </p:sp>
      <p:sp>
        <p:nvSpPr>
          <p:cNvPr id="104859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Rectangle 4"/>
          <p:cNvSpPr/>
          <p:nvPr userDrawn="1"/>
        </p:nvSpPr>
        <p:spPr>
          <a:xfrm>
            <a:off x="-24064" y="3390900"/>
            <a:ext cx="12216063" cy="3467100"/>
          </a:xfrm>
          <a:prstGeom prst="rect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p>
            <a:pPr algn="ctr"/>
            <a:endParaRPr dirty="0" sz="450" lang="en-US"/>
          </a:p>
        </p:txBody>
      </p:sp>
      <p:sp>
        <p:nvSpPr>
          <p:cNvPr id="1048804" name="Rectangle 5"/>
          <p:cNvSpPr/>
          <p:nvPr userDrawn="1"/>
        </p:nvSpPr>
        <p:spPr>
          <a:xfrm>
            <a:off x="443346" y="332509"/>
            <a:ext cx="11305309" cy="6026727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600" lang="en-US"/>
          </a:p>
        </p:txBody>
      </p:sp>
      <p:grpSp>
        <p:nvGrpSpPr>
          <p:cNvPr id="93" name="Group 17"/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048805" name="Freeform: Shape 28"/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pPr lvl="0"/>
              <a:endParaRPr dirty="0" lang="en-US"/>
            </a:p>
          </p:txBody>
        </p:sp>
        <p:sp>
          <p:nvSpPr>
            <p:cNvPr id="1048806" name="Freeform: Shape 15"/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pPr lvl="0"/>
              <a:endParaRPr dirty="0" lang="en-US">
                <a:solidFill>
                  <a:schemeClr val="tx1"/>
                </a:solidFill>
              </a:endParaRPr>
            </a:p>
          </p:txBody>
        </p:sp>
        <p:sp>
          <p:nvSpPr>
            <p:cNvPr id="1048807" name="Image 2"/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anchor="ctr" rtlCol="0"/>
            <a:p>
              <a:endParaRPr dirty="0" lang="en-US"/>
            </a:p>
          </p:txBody>
        </p:sp>
      </p:grpSp>
      <p:sp>
        <p:nvSpPr>
          <p:cNvPr id="104880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anchor="ctr" bIns="0" tIns="0">
            <a:noAutofit/>
          </a:bodyPr>
          <a:lstStyle>
            <a:lvl1pPr algn="l">
              <a:lnSpc>
                <a:spcPct val="100000"/>
              </a:lnSpc>
              <a:defRPr b="1" sz="36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80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indent="0" marL="0">
              <a:buNone/>
              <a:defRPr sz="1800"/>
            </a:lvl1pPr>
          </a:lstStyle>
          <a:p>
            <a:pPr lvl="0"/>
            <a:r>
              <a:rPr dirty="0" lang="en-US"/>
              <a:t>Click to add picture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Rectangle 20"/>
          <p:cNvSpPr/>
          <p:nvPr userDrawn="1"/>
        </p:nvSpPr>
        <p:spPr>
          <a:xfrm>
            <a:off x="-24064" y="-400"/>
            <a:ext cx="12216063" cy="34671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p>
            <a:pPr algn="ctr"/>
            <a:endParaRPr dirty="0" sz="450" lang="en-US"/>
          </a:p>
        </p:txBody>
      </p:sp>
      <p:sp>
        <p:nvSpPr>
          <p:cNvPr id="1048682" name="Rectangle 21"/>
          <p:cNvSpPr/>
          <p:nvPr userDrawn="1"/>
        </p:nvSpPr>
        <p:spPr>
          <a:xfrm>
            <a:off x="443346" y="420493"/>
            <a:ext cx="11305309" cy="6026727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600" lang="en-US"/>
          </a:p>
        </p:txBody>
      </p:sp>
      <p:sp>
        <p:nvSpPr>
          <p:cNvPr id="1048683" name="Freeform 35"/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84" name="Freeform 32"/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dirty="0" lang="en-US"/>
          </a:p>
        </p:txBody>
      </p:sp>
      <p:sp>
        <p:nvSpPr>
          <p:cNvPr id="104868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bIns="0" t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dirty="0" lang="en-US"/>
              <a:t>Click to add text</a:t>
            </a:r>
          </a:p>
        </p:txBody>
      </p:sp>
      <p:sp>
        <p:nvSpPr>
          <p:cNvPr id="1048686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bIns="0" lIns="91440" rIns="91440" tIns="0">
            <a:normAutofit/>
          </a:bodyPr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</p:txBody>
      </p:sp>
      <p:sp>
        <p:nvSpPr>
          <p:cNvPr id="1048687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indent="0" marL="0">
              <a:buNone/>
              <a:defRPr sz="1800"/>
            </a:lvl1pPr>
          </a:lstStyle>
          <a:p>
            <a:pPr lvl="0"/>
            <a:r>
              <a:rPr dirty="0" lang="en-US"/>
              <a:t>Click to add picture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Image 1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sp>
        <p:nvSpPr>
          <p:cNvPr id="1048694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sp>
        <p:nvSpPr>
          <p:cNvPr id="1048695" name="Freeform 70"/>
          <p:cNvSpPr/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endParaRPr dirty="0" lang="en-US"/>
          </a:p>
        </p:txBody>
      </p:sp>
      <p:sp>
        <p:nvSpPr>
          <p:cNvPr id="1048696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endParaRPr dirty="0" lang="en-US"/>
          </a:p>
        </p:txBody>
      </p:sp>
      <p:sp>
        <p:nvSpPr>
          <p:cNvPr id="1048697" name="Image 4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sp>
        <p:nvSpPr>
          <p:cNvPr id="1048698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anchor="b" anchorCtr="0" bIns="0" lIns="91440" rIns="91440" tIns="0">
            <a:noAutofit/>
          </a:bodyPr>
          <a:lstStyle>
            <a:lvl1pPr algn="l">
              <a:lnSpc>
                <a:spcPct val="100000"/>
              </a:lnSpc>
              <a:defRPr b="1"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9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bIns="0" lIns="91440" rIns="91440" t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0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9"/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bIns="0" t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707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pic>
        <p:nvPicPr>
          <p:cNvPr id="2097153" name="Image 1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screen"/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/>
        </p:spPr>
      </p:pic>
      <p:sp>
        <p:nvSpPr>
          <p:cNvPr id="1048708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sp>
        <p:nvSpPr>
          <p:cNvPr id="1048709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pic>
        <p:nvPicPr>
          <p:cNvPr id="2097154" name="Image 6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 cstate="screen"/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/>
        </p:spPr>
      </p:pic>
      <p:sp>
        <p:nvSpPr>
          <p:cNvPr id="10487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7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bIns="0" lIns="91440" rIns="91440" tIns="0">
            <a:normAutofit/>
          </a:bodyPr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Freeform 26"/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18" name="Freeform 17"/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19" name="Freeform 13"/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20" name="Freeform 15"/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21" name="Title 19"/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bIns="0" t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722" name="Slide Number Placeholder 2"/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723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bIns="0" lIns="91440" rIns="91440" tIns="0">
            <a:normAutofit/>
          </a:bodyPr>
          <a:lstStyle>
            <a:lvl1pPr indent="0" marL="0">
              <a:spcBef>
                <a:spcPts val="1000"/>
              </a:spcBef>
              <a:buNone/>
              <a:defRPr sz="1800"/>
            </a:lvl1pPr>
            <a:lvl2pPr indent="-283464" marL="283464">
              <a:spcBef>
                <a:spcPts val="1000"/>
              </a:spcBef>
              <a:defRPr sz="1800"/>
            </a:lvl2pPr>
            <a:lvl3pPr indent="-283464" marL="283464">
              <a:spcBef>
                <a:spcPts val="1000"/>
              </a:spcBef>
              <a:defRPr sz="1800"/>
            </a:lvl3pPr>
            <a:lvl4pPr indent="-283464" marL="283464">
              <a:spcBef>
                <a:spcPts val="1000"/>
              </a:spcBef>
              <a:defRPr sz="1800"/>
            </a:lvl4pPr>
            <a:lvl5pPr indent="-283464" marL="283464">
              <a:spcBef>
                <a:spcPts val="1000"/>
              </a:spcBef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24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bIns="0" lIns="91440" rIns="91440" tIns="0">
            <a:normAutofit/>
          </a:bodyPr>
          <a:lstStyle>
            <a:lvl1pPr indent="0" marL="0">
              <a:spcBef>
                <a:spcPts val="1000"/>
              </a:spcBef>
              <a:buNone/>
              <a:defRPr sz="1800"/>
            </a:lvl1pPr>
            <a:lvl2pPr indent="-283464" marL="283464">
              <a:spcBef>
                <a:spcPts val="1000"/>
              </a:spcBef>
              <a:defRPr sz="1800"/>
            </a:lvl2pPr>
            <a:lvl3pPr indent="-283464" marL="283464">
              <a:spcBef>
                <a:spcPts val="1000"/>
              </a:spcBef>
              <a:defRPr sz="1800"/>
            </a:lvl3pPr>
            <a:lvl4pPr indent="-283464" marL="283464">
              <a:spcBef>
                <a:spcPts val="1000"/>
              </a:spcBef>
              <a:defRPr sz="1800"/>
            </a:lvl4pPr>
            <a:lvl5pPr indent="-283464" marL="283464">
              <a:spcBef>
                <a:spcPts val="1000"/>
              </a:spcBef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Rectangle 32"/>
          <p:cNvSpPr/>
          <p:nvPr userDrawn="1"/>
        </p:nvSpPr>
        <p:spPr>
          <a:xfrm>
            <a:off x="-24064" y="-400"/>
            <a:ext cx="12216063" cy="34671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p>
            <a:pPr algn="ctr"/>
            <a:endParaRPr dirty="0" sz="450" lang="en-US"/>
          </a:p>
        </p:txBody>
      </p:sp>
      <p:sp>
        <p:nvSpPr>
          <p:cNvPr id="1048731" name="Rectangle 33"/>
          <p:cNvSpPr/>
          <p:nvPr userDrawn="1"/>
        </p:nvSpPr>
        <p:spPr>
          <a:xfrm>
            <a:off x="443346" y="420493"/>
            <a:ext cx="11305309" cy="6026727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600" lang="en-US"/>
          </a:p>
        </p:txBody>
      </p:sp>
      <p:sp>
        <p:nvSpPr>
          <p:cNvPr id="104873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bIns="0" t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733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bIns="0" lIns="91440" rIns="91440" tIns="0">
            <a:normAutofit/>
          </a:bodyPr>
          <a:lstStyle>
            <a:lvl1pPr indent="-457200" marL="457200">
              <a:spcBef>
                <a:spcPts val="1000"/>
              </a:spcBef>
              <a:buFont typeface="+mj-lt"/>
              <a:buAutoNum type="arabicPeriod"/>
              <a:defRPr sz="1800"/>
            </a:lvl1pPr>
            <a:lvl2pPr indent="-342900" marL="745236">
              <a:spcBef>
                <a:spcPts val="1000"/>
              </a:spcBef>
              <a:buFont typeface="+mj-lt"/>
              <a:buAutoNum type="alphaLcPeriod"/>
              <a:defRPr sz="1800"/>
            </a:lvl2pPr>
            <a:lvl3pPr indent="-342900" marL="1202436">
              <a:spcBef>
                <a:spcPts val="1000"/>
              </a:spcBef>
              <a:buFont typeface="+mj-lt"/>
              <a:buAutoNum type="arabicParenR"/>
              <a:defRPr sz="1800"/>
            </a:lvl3pPr>
            <a:lvl4pPr indent="-342900" marL="1659636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</p:txBody>
      </p:sp>
      <p:sp>
        <p:nvSpPr>
          <p:cNvPr id="104873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bIns="0" lIns="91440" rIns="91440" tIns="0">
            <a:normAutofit/>
          </a:bodyPr>
          <a:lstStyle>
            <a:lvl1pPr indent="0" marL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35" name="Picture Placeholder 30"/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indent="0" marL="0">
              <a:buNone/>
              <a:defRPr sz="1800"/>
            </a:lvl1pPr>
          </a:lstStyle>
          <a:p>
            <a:pPr lvl="0"/>
            <a:r>
              <a:rPr dirty="0" lang="en-US"/>
              <a:t>Click to add picture</a:t>
            </a:r>
          </a:p>
        </p:txBody>
      </p:sp>
      <p:grpSp>
        <p:nvGrpSpPr>
          <p:cNvPr id="67" name="Group 31"/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1048736" name="Freeform: Shape 28"/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pPr lvl="0"/>
              <a:endParaRPr dirty="0" lang="en-US"/>
            </a:p>
          </p:txBody>
        </p:sp>
        <p:sp>
          <p:nvSpPr>
            <p:cNvPr id="1048737" name="Freeform: Shape 25"/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pPr lvl="0"/>
              <a:endParaRPr dirty="0" lang="en-US">
                <a:solidFill>
                  <a:schemeClr val="tx1"/>
                </a:solidFill>
              </a:endParaRPr>
            </a:p>
          </p:txBody>
        </p:sp>
        <p:sp>
          <p:nvSpPr>
            <p:cNvPr id="1048738" name="Freeform: Shape 15"/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pPr lvl="0"/>
              <a:endParaRPr dirty="0" lang="en-US">
                <a:solidFill>
                  <a:schemeClr val="tx1"/>
                </a:solidFill>
              </a:endParaRPr>
            </a:p>
          </p:txBody>
        </p:sp>
        <p:sp>
          <p:nvSpPr>
            <p:cNvPr id="1048739" name="Image 2"/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anchor="ctr" rtlCol="0"/>
            <a:p>
              <a:endParaRPr dirty="0" lang="en-US"/>
            </a:p>
          </p:txBody>
        </p:sp>
      </p:grpSp>
      <p:sp>
        <p:nvSpPr>
          <p:cNvPr id="104874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Freeform 4"/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anchor="ctr" rtlCol="0" wrap="square">
            <a:noAutofit/>
          </a:bodyPr>
          <a:p>
            <a:endParaRPr dirty="0" lang="en-US"/>
          </a:p>
        </p:txBody>
      </p:sp>
      <p:sp>
        <p:nvSpPr>
          <p:cNvPr id="1048747" name="Image 4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sp>
        <p:nvSpPr>
          <p:cNvPr id="1048748" name="Freeform 13"/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anchor="ctr" rtlCol="0" wrap="square">
            <a:noAutofit/>
          </a:bodyPr>
          <a:p>
            <a:endParaRPr dirty="0" lang="en-US"/>
          </a:p>
        </p:txBody>
      </p:sp>
      <p:pic>
        <p:nvPicPr>
          <p:cNvPr id="2097155" name="Image 2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screen"/>
          <a:srcRect/>
          <a:stretch>
            <a:fillRect/>
          </a:stretch>
        </p:blipFill>
        <p:spPr>
          <a:xfrm rot="5400000">
            <a:off x="9991886" y="1247775"/>
            <a:ext cx="2200114" cy="2200114"/>
          </a:xfrm>
          <a:prstGeom prst="rect"/>
        </p:spPr>
      </p:pic>
      <p:sp>
        <p:nvSpPr>
          <p:cNvPr id="1048749" name="Freeform 11"/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anchor="ctr" rtlCol="0" wrap="square">
            <a:noAutofit/>
          </a:bodyPr>
          <a:p>
            <a:endParaRPr dirty="0" lang="en-US"/>
          </a:p>
        </p:txBody>
      </p:sp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bIns="0" tIns="0">
            <a:noAutofit/>
          </a:bodyPr>
          <a:lstStyle>
            <a:lvl1pPr algn="l">
              <a:lnSpc>
                <a:spcPct val="100000"/>
              </a:lnSpc>
              <a:defRPr b="1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bIns="0" tIns="0">
            <a:normAutofit/>
          </a:bodyPr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</p:txBody>
      </p:sp>
      <p:sp>
        <p:nvSpPr>
          <p:cNvPr id="104875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indent="0" marL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5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/>
        </p:spPr>
        <p:txBody>
          <a:bodyPr anchor="ctr" bIns="45720" lIns="91440" rIns="0" rtlCol="0" tIns="45720" vert="horz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/>
        </p:spPr>
        <p:txBody>
          <a:bodyPr anchor="b" anchorCtr="0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dt="0" ftr="0" hdr="0" sldNum="1"/>
  <p:txStyles>
    <p:titleStyle>
      <a:lvl1pPr algn="ctr" defTabSz="914400" eaLnBrk="1" hangingPunct="1" latinLnBrk="0" rtl="0">
        <a:lnSpc>
          <a:spcPts val="4875"/>
        </a:lnSpc>
        <a:spcBef>
          <a:spcPct val="0"/>
        </a:spcBef>
        <a:buNone/>
        <a:defRPr baseline="0" b="1" cap="all"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7472" latinLnBrk="0" marL="347472" rtl="0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algn="l" defTabSz="914400" eaLnBrk="1" hangingPunct="1" indent="-347472" latinLnBrk="0" marL="685800" rtl="0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algn="l" defTabSz="914400" eaLnBrk="1" hangingPunct="1" indent="-347472" latinLnBrk="0" marL="1143000" rtl="0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algn="l" defTabSz="914400" eaLnBrk="1" hangingPunct="1" indent="-347472" latinLnBrk="0" marL="1600200" rtl="0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algn="l" defTabSz="914400" eaLnBrk="1" hangingPunct="1" indent="-347472" latinLnBrk="0" marL="2057400" rtl="0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3008340" y="337000"/>
            <a:ext cx="6392421" cy="3831221"/>
          </a:xfrm>
        </p:spPr>
        <p:txBody>
          <a:bodyPr anchor="ctr"/>
          <a:p>
            <a:r>
              <a:rPr dirty="0" lang="en-IN"/>
              <a:t>Undo and Redo Feature Simulation using Stack in C</a:t>
            </a:r>
            <a:br>
              <a:rPr dirty="0" lang="en-IN"/>
            </a:br>
            <a:endParaRPr dirty="0" lang="en-US"/>
          </a:p>
        </p:txBody>
      </p:sp>
      <p:sp>
        <p:nvSpPr>
          <p:cNvPr id="1048584" name="Subtitle 2"/>
          <p:cNvSpPr txBox="1"/>
          <p:nvPr/>
        </p:nvSpPr>
        <p:spPr>
          <a:xfrm>
            <a:off x="2791239" y="2894771"/>
            <a:ext cx="6609522" cy="1826315"/>
          </a:xfrm>
          <a:prstGeom prst="rect"/>
        </p:spPr>
        <p:txBody>
          <a:bodyPr/>
          <a:lstStyle>
            <a:lvl1pPr algn="l" defTabSz="914400" eaLnBrk="1" hangingPunct="1" indent="-274320" latinLnBrk="0" marL="274320" rtl="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74320" latinLnBrk="0" marL="576072" rtl="0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804672" rtl="0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033272" rtl="0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1261872" rtl="0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1490472" rtl="0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1719072" rtl="0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1947672" rtl="0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2176272" rtl="0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2800" lang="en-IN"/>
              <a:t>“Implementation of Undo and Redo Operations Using Two Stacks”</a:t>
            </a:r>
            <a:endParaRPr b="1" dirty="0" sz="28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2"/>
          <p:cNvSpPr>
            <a:spLocks noGrp="1"/>
          </p:cNvSpPr>
          <p:nvPr>
            <p:ph type="title"/>
          </p:nvPr>
        </p:nvSpPr>
        <p:spPr>
          <a:xfrm>
            <a:off x="914400" y="-357182"/>
            <a:ext cx="7843837" cy="1012782"/>
          </a:xfrm>
        </p:spPr>
        <p:txBody>
          <a:bodyPr/>
          <a:p>
            <a:r>
              <a:rPr dirty="0" lang="en-US"/>
              <a:t>UNDO –CURRENT – REDO </a:t>
            </a:r>
          </a:p>
        </p:txBody>
      </p:sp>
      <p:sp>
        <p:nvSpPr>
          <p:cNvPr id="1048755" name="Content Placeholder 3"/>
          <p:cNvSpPr>
            <a:spLocks noGrp="1"/>
          </p:cNvSpPr>
          <p:nvPr>
            <p:ph idx="13"/>
          </p:nvPr>
        </p:nvSpPr>
        <p:spPr>
          <a:xfrm>
            <a:off x="914400" y="928688"/>
            <a:ext cx="6903076" cy="3721817"/>
          </a:xfrm>
        </p:spPr>
        <p:txBody>
          <a:bodyPr>
            <a:normAutofit fontScale="91667" lnSpcReduction="20000"/>
          </a:bodyPr>
          <a:p>
            <a:pPr algn="l" rtl="0">
              <a:buNone/>
            </a:pPr>
            <a:r>
              <a:rPr b="1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Undo Stack stores previous states; 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Redo Stack stores undone states.</a:t>
            </a:r>
          </a:p>
          <a:p>
            <a:pPr algn="l" rtl="0">
              <a:buNone/>
            </a:pPr>
            <a:r>
              <a:rPr b="1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When an action is performed, 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push the current state to the Undo Stack and clear the Redo Stack.</a:t>
            </a:r>
          </a:p>
          <a:p>
            <a:pPr algn="l" rtl="0">
              <a:buNone/>
            </a:pPr>
            <a:r>
              <a:rPr b="1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On Undo,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push the current state to Redo Stack and pop from Undo Stack to revert.</a:t>
            </a:r>
          </a:p>
          <a:p>
            <a:pPr algn="l" rtl="0">
              <a:buNone/>
            </a:pPr>
            <a:r>
              <a:rPr b="1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4. On Redo,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push the current state to Undo Stack and pop from Redo Stack to reapply.</a:t>
            </a:r>
            <a:b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b="0" dirty="0" i="0" lang="en-US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5. To undo a redo, just press Undo again — it reverses the last Redo action.</a:t>
            </a:r>
            <a:b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b="0" dirty="0" i="0" lang="en-US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dirty="0" lang="en-US"/>
          </a:p>
        </p:txBody>
      </p:sp>
      <p:sp>
        <p:nvSpPr>
          <p:cNvPr id="104875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p>
            <a:fld id="{48F63A3B-78C7-47BE-AE5E-E10140E04643}" type="slidenum">
              <a:rPr lang="en-US" smtClean="0"/>
              <a:t>10</a:t>
            </a:fld>
            <a:endParaRPr dirty="0" lang="en-US"/>
          </a:p>
        </p:txBody>
      </p:sp>
      <p:pic>
        <p:nvPicPr>
          <p:cNvPr id="2097156" name="Picture Placeholder 10"/>
          <p:cNvPicPr>
            <a:picLocks noChangeAspect="1" noGrp="1"/>
          </p:cNvPicPr>
          <p:nvPr>
            <p:ph type="pic" sz="quarter" idx="14"/>
          </p:nvPr>
        </p:nvPicPr>
        <p:blipFill>
          <a:blip xmlns:r="http://schemas.openxmlformats.org/officeDocument/2006/relationships" r:embed="rId1"/>
          <a:srcRect l="2694" r="2694"/>
          <a:stretch>
            <a:fillRect/>
          </a:stretch>
        </p:blipFill>
        <p:spPr>
          <a:xfrm>
            <a:off x="914401" y="3429000"/>
            <a:ext cx="11277600" cy="3429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Title 4"/>
          <p:cNvSpPr>
            <a:spLocks noGrp="1"/>
          </p:cNvSpPr>
          <p:nvPr>
            <p:ph type="title"/>
          </p:nvPr>
        </p:nvSpPr>
        <p:spPr>
          <a:xfrm>
            <a:off x="1474839" y="108369"/>
            <a:ext cx="9488129" cy="1356637"/>
          </a:xfrm>
        </p:spPr>
        <p:txBody>
          <a:bodyPr/>
          <a:p>
            <a:r>
              <a:rPr dirty="0" sz="3200" lang="en-US"/>
              <a:t>UNDO AND REDO BY USING STACK DATA STRUCTURES</a:t>
            </a:r>
          </a:p>
        </p:txBody>
      </p:sp>
      <p:sp>
        <p:nvSpPr>
          <p:cNvPr id="104876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8045" y="1966452"/>
            <a:ext cx="5663658" cy="4783179"/>
          </a:xfrm>
        </p:spPr>
        <p:txBody>
          <a:bodyPr/>
          <a:p>
            <a:pPr algn="l" rtl="0">
              <a:buNone/>
            </a:pPr>
            <a:r>
              <a:rPr b="1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Typing Words:  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When a user types a word, it is pushed onto the </a:t>
            </a:r>
            <a:r>
              <a:rPr b="0" dirty="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undoStack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The redo stack is cleared.</a:t>
            </a:r>
            <a:b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b="1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Undo: 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last word typed is removed from the </a:t>
            </a:r>
            <a:r>
              <a:rPr b="0" dirty="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undoStack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pushed to the </a:t>
            </a:r>
            <a:r>
              <a:rPr b="0" dirty="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redoStack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b="1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Redo: 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most recent word from the </a:t>
            </a:r>
            <a:r>
              <a:rPr b="0" dirty="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redoStack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is pushed back onto the </a:t>
            </a:r>
            <a:r>
              <a:rPr b="0" dirty="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undoStack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b="1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4. Text Operations:</a:t>
            </a:r>
            <a:br>
              <a:rPr b="1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b="1" dirty="0" i="1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 Counting: 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Counts the total number of words in the current text.</a:t>
            </a:r>
            <a:b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b="1" dirty="0" i="1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Find and Replace: 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Finds specific words and replaces them with new words.</a:t>
            </a:r>
            <a:b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b="1" dirty="0" i="1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 Frequency Count: 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Displays how many times each word appears in the text.</a:t>
            </a:r>
            <a:b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b="1" dirty="0" i="1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Highlighting: 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Highlights a specific word by displaying it in a special format (e.g., ***word***).</a:t>
            </a:r>
            <a:b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b="0" dirty="0" i="0" lang="en-US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b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dirty="0" lang="en-US"/>
          </a:p>
        </p:txBody>
      </p:sp>
      <p:sp>
        <p:nvSpPr>
          <p:cNvPr id="104876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p>
            <a:fld id="{48F63A3B-78C7-47BE-AE5E-E10140E04643}" type="slidenum">
              <a:rPr lang="en-US" smtClean="0"/>
              <a:t>11</a:t>
            </a:fld>
            <a:endParaRPr dirty="0" lang="en-US"/>
          </a:p>
        </p:txBody>
      </p:sp>
      <p:pic>
        <p:nvPicPr>
          <p:cNvPr id="2097157" name="Content Placeholder 7"/>
          <p:cNvPicPr>
            <a:picLocks noChangeAspect="1" noGrp="1"/>
          </p:cNvPicPr>
          <p:nvPr>
            <p:ph sz="half"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93180" y="3228975"/>
            <a:ext cx="6200775" cy="36290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2"/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p>
            <a:r>
              <a:rPr dirty="0" sz="3200" lang="en-US"/>
              <a:t>LIMITATIONS AND FUTURE ENHANCEMENTS  :</a:t>
            </a:r>
          </a:p>
        </p:txBody>
      </p:sp>
      <p:sp>
        <p:nvSpPr>
          <p:cNvPr id="1048778" name="Content Placeholder 3"/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9579552" cy="3961593"/>
          </a:xfrm>
        </p:spPr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r>
              <a:rPr b="1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Limitations:</a:t>
            </a:r>
            <a:br>
              <a:rPr dirty="0" lang="en-US"/>
            </a:br>
            <a:r>
              <a:rPr dirty="0" lang="en-US"/>
              <a:t>*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Word-based only (not full sentence editing)</a:t>
            </a:r>
            <a:br>
              <a:rPr dirty="0" lang="en-US"/>
            </a:br>
            <a:r>
              <a:rPr dirty="0" lang="en-US"/>
              <a:t>*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Static array size for stacks</a:t>
            </a:r>
            <a:br>
              <a:rPr dirty="0" lang="en-US"/>
            </a:br>
            <a:r>
              <a:rPr dirty="0" lang="en-US"/>
              <a:t>*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 file saving/loading feature</a:t>
            </a:r>
          </a:p>
          <a:p>
            <a:br>
              <a:rPr dirty="0" lang="en-US"/>
            </a:br>
            <a:r>
              <a:rPr b="1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Future Enhancements:</a:t>
            </a:r>
            <a:br>
              <a:rPr dirty="0" lang="en-US"/>
            </a:br>
            <a:r>
              <a:rPr dirty="0" lang="en-US"/>
              <a:t>*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 linked list for dynamic memory</a:t>
            </a:r>
            <a:br>
              <a:rPr dirty="0" lang="en-US"/>
            </a:br>
            <a:r>
              <a:rPr dirty="0" lang="en-US"/>
              <a:t>*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Support multi-line editing</a:t>
            </a:r>
            <a:br>
              <a:rPr dirty="0" lang="en-US"/>
            </a:br>
            <a:r>
              <a:rPr dirty="0" lang="en-US"/>
              <a:t>*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Add GUI version</a:t>
            </a:r>
            <a:br>
              <a:rPr dirty="0" lang="en-US"/>
            </a:br>
            <a:r>
              <a:rPr dirty="0" lang="en-US"/>
              <a:t>*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Enable file storage and restore</a:t>
            </a:r>
            <a:br>
              <a:rPr dirty="0" lang="en-US"/>
            </a:br>
            <a:r>
              <a:rPr dirty="0" lang="en-US"/>
              <a:t>*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Add keyboard shortcuts simulation</a:t>
            </a:r>
            <a:endParaRPr dirty="0" lang="en-US"/>
          </a:p>
        </p:txBody>
      </p:sp>
      <p:sp>
        <p:nvSpPr>
          <p:cNvPr id="104877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p>
            <a:fld id="{48F63A3B-78C7-47BE-AE5E-E10140E04643}" type="slidenum">
              <a:rPr lang="en-US" smtClean="0"/>
              <a:t>12</a:t>
            </a:fld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p>
            <a:fld id="{48F63A3B-78C7-47BE-AE5E-E10140E04643}" type="slidenum">
              <a:rPr lang="en-US" smtClean="0"/>
              <a:t>13</a:t>
            </a:fld>
            <a:endParaRPr dirty="0" lang="en-US"/>
          </a:p>
        </p:txBody>
      </p:sp>
      <p:sp>
        <p:nvSpPr>
          <p:cNvPr id="1048788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b="1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CONCLUSION :</a:t>
            </a:r>
          </a:p>
          <a:p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mini project successfully demonstrates the core concept of the Stack data structure through a real-time application—Undo and Redo functionality. </a:t>
            </a:r>
          </a:p>
          <a:p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By implementing two stacks (Undo Stack and Redo Stack), the project simulates how modern text editors manage user input history. It strengthens the understanding of the LIFO principle and provides a practical approach to coding in C. </a:t>
            </a:r>
            <a:endParaRPr dirty="0" lang="en-US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Additionally, this project builds foundational skills in algorithm development, modular programming, and debugging. It also opens up ideas for expanding features in the future, making it a meaningful and interactive learning experience for beginners in data structures.</a:t>
            </a:r>
            <a:endParaRPr dirty="0" lang="en-US"/>
          </a:p>
        </p:txBody>
      </p:sp>
      <p:sp>
        <p:nvSpPr>
          <p:cNvPr id="1048789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CONCLUSION FOR THIS PROJECT 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le 1"/>
          <p:cNvSpPr>
            <a:spLocks noGrp="1"/>
          </p:cNvSpPr>
          <p:nvPr>
            <p:ph type="ctrTitle"/>
          </p:nvPr>
        </p:nvSpPr>
        <p:spPr>
          <a:xfrm>
            <a:off x="2554358" y="514336"/>
            <a:ext cx="5715000" cy="2727709"/>
          </a:xfrm>
        </p:spPr>
        <p:txBody>
          <a:bodyPr/>
          <a:p>
            <a:r>
              <a:rPr dirty="0" lang="en-US"/>
              <a:t>Thank </a:t>
            </a:r>
            <a:br>
              <a:rPr dirty="0" lang="en-US"/>
            </a:br>
            <a:r>
              <a:rPr dirty="0" lang="en-US"/>
              <a:t>you</a:t>
            </a:r>
          </a:p>
        </p:txBody>
      </p:sp>
      <p:sp>
        <p:nvSpPr>
          <p:cNvPr id="1048797" name="Subtitle 2"/>
          <p:cNvSpPr>
            <a:spLocks noGrp="1"/>
          </p:cNvSpPr>
          <p:nvPr>
            <p:ph type="subTitle" idx="1"/>
          </p:nvPr>
        </p:nvSpPr>
        <p:spPr>
          <a:xfrm>
            <a:off x="2273575" y="3329609"/>
            <a:ext cx="4733511" cy="3528391"/>
          </a:xfrm>
        </p:spPr>
        <p:txBody>
          <a:bodyPr/>
          <a:p>
            <a:endParaRPr b="1" dirty="0" lang="en-US"/>
          </a:p>
          <a:p>
            <a:r>
              <a:rPr b="1" dirty="0" lang="en-IN"/>
              <a:t>LOGIC LOOPERS,</a:t>
            </a:r>
            <a:endParaRPr b="1" dirty="0" lang="en-US"/>
          </a:p>
          <a:p>
            <a:r>
              <a:rPr dirty="0" lang="en-IN"/>
              <a:t>AI&amp;DS-B,</a:t>
            </a:r>
          </a:p>
          <a:p>
            <a:r>
              <a:rPr dirty="0" lang="en-IN"/>
              <a:t>24KB1A30C3 </a:t>
            </a:r>
          </a:p>
          <a:p>
            <a:r>
              <a:rPr dirty="0" lang="en-IN"/>
              <a:t>24KB1A3010</a:t>
            </a:r>
          </a:p>
          <a:p>
            <a:r>
              <a:rPr dirty="0" lang="en-IN"/>
              <a:t>24kb1A3055</a:t>
            </a:r>
          </a:p>
          <a:p>
            <a:r>
              <a:rPr dirty="0" lang="en-IN"/>
              <a:t>24kb1A30</a:t>
            </a:r>
            <a:r>
              <a:rPr altLang="en-IN" dirty="0" lang="en-US"/>
              <a:t>5</a:t>
            </a:r>
            <a:r>
              <a:rPr altLang="en-IN" dirty="0" lang="en-US"/>
              <a:t>1</a:t>
            </a:r>
            <a:endParaRPr altLang="en-US" lang="zh-CN"/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p>
            <a:fld id="{48F63A3B-78C7-47BE-AE5E-E10140E04643}" type="slidenum">
              <a:rPr lang="en-US" smtClean="0"/>
              <a:t>2</a:t>
            </a:fld>
            <a:endParaRPr dirty="0" lang="en-US"/>
          </a:p>
        </p:txBody>
      </p:sp>
      <p:sp>
        <p:nvSpPr>
          <p:cNvPr id="1048596" name="Title 5"/>
          <p:cNvSpPr>
            <a:spLocks noGrp="1"/>
          </p:cNvSpPr>
          <p:nvPr>
            <p:ph type="title"/>
          </p:nvPr>
        </p:nvSpPr>
        <p:spPr>
          <a:xfrm>
            <a:off x="983226" y="-602670"/>
            <a:ext cx="6583680" cy="1694051"/>
          </a:xfrm>
        </p:spPr>
        <p:txBody>
          <a:bodyPr/>
          <a:p>
            <a:r>
              <a:rPr dirty="0" lang="en-US"/>
              <a:t>TEAM DETAILS :</a:t>
            </a:r>
          </a:p>
        </p:txBody>
      </p:sp>
      <p:sp>
        <p:nvSpPr>
          <p:cNvPr id="1048597" name="Content Placeholder 13"/>
          <p:cNvSpPr txBox="1">
            <a:spLocks noGrp="1"/>
          </p:cNvSpPr>
          <p:nvPr>
            <p:ph idx="1"/>
          </p:nvPr>
        </p:nvSpPr>
        <p:spPr>
          <a:xfrm>
            <a:off x="914400" y="1465006"/>
            <a:ext cx="6583680" cy="5069972"/>
          </a:xfrm>
          <a:prstGeom prst="rect"/>
        </p:spPr>
        <p:txBody>
          <a:bodyPr bIns="0" lIns="91440" rIns="91440" rtlCol="0" tIns="0" vert="horz">
            <a:normAutofit fontScale="91667" lnSpcReduction="20000"/>
          </a:bodyPr>
          <a:lstStyle>
            <a:lvl1pPr algn="l" defTabSz="914400" eaLnBrk="1" hangingPunct="1" indent="0" latinLnBrk="0" marL="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347472" latinLnBrk="0" marL="347472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347472" latinLnBrk="0" marL="6858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347472" latinLnBrk="0" marL="1600200" rtl="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347472" latinLnBrk="0" marL="2057400" rtl="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3600" lang="en-IN"/>
              <a:t>Team name : </a:t>
            </a:r>
            <a:r>
              <a:rPr b="1" dirty="0" sz="3600" i="1" lang="en-IN" u="sng"/>
              <a:t>LOGIC LOOPERS</a:t>
            </a:r>
            <a:endParaRPr b="1" dirty="0" sz="3600" lang="en-IN"/>
          </a:p>
          <a:p>
            <a:r>
              <a:rPr b="1" dirty="0" sz="3200" lang="en-IN"/>
              <a:t>Team members:</a:t>
            </a:r>
          </a:p>
          <a:p>
            <a:r>
              <a:rPr altLang="en-IN" b="1" lang="en-US"/>
              <a:t>MADALA MANOHAR. (24kb1A3055)</a:t>
            </a:r>
            <a:endParaRPr altLang="en-US" b="1" lang="zh-CN"/>
          </a:p>
          <a:p>
            <a:r>
              <a:rPr b="1" dirty="0" lang="en-IN"/>
              <a:t>VALIPI KARTHIK CHAITHANYA. ( 24kb1A30c3)</a:t>
            </a:r>
          </a:p>
          <a:p>
            <a:r>
              <a:rPr altLang="en-IN" b="1" lang="en-US"/>
              <a:t>I</a:t>
            </a:r>
            <a:r>
              <a:rPr altLang="en-IN" b="1" lang="en-US"/>
              <a:t>SHWANTH KOPPALA. (24kb1A30</a:t>
            </a:r>
            <a:r>
              <a:rPr altLang="en-IN" b="1" lang="en-US"/>
              <a:t>5</a:t>
            </a:r>
            <a:r>
              <a:rPr altLang="en-IN" b="1" lang="en-US"/>
              <a:t>1</a:t>
            </a:r>
            <a:r>
              <a:rPr altLang="en-IN" b="1" lang="en-US"/>
              <a:t>)</a:t>
            </a:r>
            <a:endParaRPr altLang="en-US" b="1" lang="zh-CN"/>
          </a:p>
          <a:p>
            <a:r>
              <a:rPr b="1" dirty="0" lang="en-IN"/>
              <a:t>BANDILI BHARATH CHANDHRA. (24kb1A3010)</a:t>
            </a:r>
          </a:p>
          <a:p>
            <a:r>
              <a:rPr dirty="0" sz="3600" lang="en-IN"/>
              <a:t>     NBKRIST  BTECH 1</a:t>
            </a:r>
            <a:r>
              <a:rPr baseline="30000" dirty="0" sz="3600" lang="en-IN"/>
              <a:t>ST</a:t>
            </a:r>
            <a:r>
              <a:rPr dirty="0" sz="3600" lang="en-IN"/>
              <a:t> YEAR   </a:t>
            </a:r>
          </a:p>
          <a:p>
            <a:r>
              <a:rPr dirty="0" sz="3600" lang="en-IN"/>
              <a:t>             AI&amp;DS-B,2024-2025                           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405365" y="-346933"/>
            <a:ext cx="11516967" cy="1644792"/>
          </a:xfrm>
        </p:spPr>
        <p:txBody>
          <a:bodyPr>
            <a:normAutofit/>
          </a:bodyPr>
          <a:p>
            <a:r>
              <a:rPr dirty="0" sz="2800" lang="en-IN"/>
              <a:t>Subtitle: “Rewinding Actions with the Power of Stack – A Real-Time Text Editor Simulation in C”</a:t>
            </a:r>
            <a:endParaRPr dirty="0" sz="2800" lang="en-US"/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>
          <a:xfrm>
            <a:off x="243854" y="1828801"/>
            <a:ext cx="11678478" cy="4710102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2400" lang="en-IN"/>
              <a:t>1. Abstract</a:t>
            </a:r>
            <a:r>
              <a:rPr dirty="0" sz="2400" lang="en-IN"/>
              <a:t> :</a:t>
            </a:r>
          </a:p>
          <a:p>
            <a:r>
              <a:rPr dirty="0" sz="2400" lang="en-IN"/>
              <a:t>       This project demonstrates the implementation of Undo and Redo functionality using two stacks. It mimics real-world text editor  behaviour by storing user inputs (words) in a stack and allowing the user to undo and redo changes. The project is developed using the C language and helps in understanding the LIFO (Last In First Out) concept practically. It offers hands-on experience with stack operations and simulates how text editing apps like Notepad, Google Docs, and WhatsApp manage undo/redo internally.</a:t>
            </a:r>
          </a:p>
          <a:p>
            <a:pPr indent="0" marL="0">
              <a:buNone/>
            </a:pPr>
            <a:r>
              <a:rPr b="1" dirty="0" sz="2400" lang="en-IN"/>
              <a:t>2. Objective</a:t>
            </a:r>
            <a:r>
              <a:rPr dirty="0" sz="2400" lang="en-IN"/>
              <a:t> :</a:t>
            </a:r>
          </a:p>
          <a:p>
            <a:r>
              <a:rPr dirty="0" lang="en-IN"/>
              <a:t>    To simulate Undo and Redo features in a text environment.
    To use Stack data structure for managing editing history.
    To enhance understanding of stack operations and their real-life use cases.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Content Placeholder 7"/>
          <p:cNvSpPr>
            <a:spLocks noGrp="1"/>
          </p:cNvSpPr>
          <p:nvPr>
            <p:ph idx="1"/>
          </p:nvPr>
        </p:nvSpPr>
        <p:spPr>
          <a:xfrm>
            <a:off x="539265" y="625512"/>
            <a:ext cx="6708912" cy="6149837"/>
          </a:xfrm>
        </p:spPr>
        <p:txBody>
          <a:bodyPr>
            <a:norm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lang="en-IN"/>
              <a:t> Operations</a:t>
            </a:r>
            <a:r>
              <a:rPr dirty="0" lang="en-IN"/>
              <a:t>:
Type Word → Push into Undo Stack
Undo → Pop from Undo Stack, Push into Redo Stack
Redo → Pop from Redo Stack, Push into Undo Stack
Display → Show current contents of the Undo Stack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lang="en-IN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lang="en-IN"/>
              <a:t>Features:</a:t>
            </a:r>
            <a:r>
              <a:rPr dirty="0" lang="en-IN"/>
              <a:t>
Menu-driven program
Typing and managing word history
Undo/redo last operations
Error-handling: Underflow of stacks
Displaying current text</a:t>
            </a:r>
            <a:endParaRPr dirty="0" lang="en-US"/>
          </a:p>
        </p:txBody>
      </p:sp>
      <p:pic>
        <p:nvPicPr>
          <p:cNvPr id="2097152" name="Picture Placeholder 13"/>
          <p:cNvPicPr>
            <a:picLocks noChangeAspect="1" noGrp="1"/>
          </p:cNvPicPr>
          <p:nvPr>
            <p:ph type="pic" sz="quarter" idx="11"/>
          </p:nvPr>
        </p:nvPicPr>
        <p:blipFill>
          <a:blip xmlns:r="http://schemas.openxmlformats.org/officeDocument/2006/relationships" r:embed="rId1"/>
          <a:srcRect l="7948" r="7948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/>
              <a:t>TOOLS AND WORKING PRINCIPLE</a:t>
            </a:r>
          </a:p>
        </p:txBody>
      </p:sp>
      <p:sp>
        <p:nvSpPr>
          <p:cNvPr id="1048692" name="Content Placeholder 2"/>
          <p:cNvSpPr>
            <a:spLocks noGrp="1"/>
          </p:cNvSpPr>
          <p:nvPr>
            <p:ph idx="1"/>
          </p:nvPr>
        </p:nvSpPr>
        <p:spPr>
          <a:xfrm>
            <a:off x="918092" y="2099642"/>
            <a:ext cx="10529751" cy="4035287"/>
          </a:xfrm>
        </p:spPr>
        <p:txBody>
          <a:bodyPr>
            <a:normAutofit fontScale="95833" lnSpcReduction="20000"/>
          </a:bodyPr>
          <a:p>
            <a:pPr indent="0" lvl="1" marL="201168">
              <a:buNone/>
            </a:pPr>
            <a:r>
              <a:rPr dirty="0" sz="3200" lang="en-IN"/>
              <a:t>3. </a:t>
            </a:r>
            <a:r>
              <a:rPr b="1" dirty="0" sz="3200" lang="en-IN"/>
              <a:t>Tools and Technologies Used :</a:t>
            </a:r>
            <a:r>
              <a:rPr dirty="0" lang="en-IN"/>
              <a:t>
</a:t>
            </a:r>
          </a:p>
          <a:p>
            <a:pPr lvl="1"/>
            <a:r>
              <a:rPr dirty="0" lang="en-IN"/>
              <a:t>Language: C
Compiler: GCC or Turbo C
Platform: Code::Blocks / Linux Terminal / </a:t>
            </a:r>
            <a:r>
              <a:rPr dirty="0" lang="en-IN" err="1"/>
              <a:t>OnlineGDB</a:t>
            </a:r>
            <a:r>
              <a:rPr dirty="0" lang="en-IN"/>
              <a:t>
Data Structure: Stack (implemented using arrays)</a:t>
            </a:r>
          </a:p>
          <a:p>
            <a:pPr indent="0" lvl="1" marL="201168">
              <a:buNone/>
            </a:pPr>
            <a:endParaRPr b="1" dirty="0" sz="3200" lang="en-IN"/>
          </a:p>
          <a:p>
            <a:pPr indent="0" lvl="1" marL="201168">
              <a:buNone/>
            </a:pPr>
            <a:r>
              <a:rPr b="1" dirty="0" sz="3200" lang="en-IN"/>
              <a:t>4. Working Principle:
</a:t>
            </a:r>
          </a:p>
          <a:p>
            <a:pPr lvl="1"/>
            <a:r>
              <a:rPr dirty="0" lang="en-IN"/>
              <a:t>Undo Stack (Main History): Stores typed words.
Redo Stack (Temporary History): Stores words undone temporarily.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3460565" y="195861"/>
            <a:ext cx="7965461" cy="994164"/>
          </a:xfrm>
        </p:spPr>
        <p:txBody>
          <a:bodyPr/>
          <a:p>
            <a:r>
              <a:rPr dirty="0" lang="en-IN"/>
              <a:t>Flow of Execution </a:t>
            </a:r>
            <a:endParaRPr dirty="0" lang="en-US"/>
          </a:p>
        </p:txBody>
      </p:sp>
      <p:sp>
        <p:nvSpPr>
          <p:cNvPr id="1048702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p>
            <a:fld id="{48F63A3B-78C7-47BE-AE5E-E10140E04643}" type="slidenum">
              <a:rPr lang="en-US" smtClean="0"/>
              <a:t>6</a:t>
            </a:fld>
            <a:endParaRPr dirty="0" lang="en-US"/>
          </a:p>
        </p:txBody>
      </p:sp>
      <p:sp>
        <p:nvSpPr>
          <p:cNvPr id="1048703" name="Content Placeholder 6"/>
          <p:cNvSpPr>
            <a:spLocks noGrp="1"/>
          </p:cNvSpPr>
          <p:nvPr>
            <p:ph sz="half" idx="2"/>
          </p:nvPr>
        </p:nvSpPr>
        <p:spPr>
          <a:xfrm>
            <a:off x="3460566" y="1719104"/>
            <a:ext cx="7965460" cy="4681697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2800" lang="en-IN"/>
              <a:t>Flow of Execution:</a:t>
            </a:r>
            <a:r>
              <a:rPr dirty="0" lang="en-IN"/>
              <a:t>
</a:t>
            </a:r>
          </a:p>
          <a:p>
            <a:r>
              <a:rPr dirty="0" lang="en-IN"/>
              <a:t>Give step-by-step explanation:
User types words → Goes into undo stack
On Undo → Last word moved to redo stack
On Redo → Word moved back to undo stack
Add a simple flowchart or diagram for clarity.</a:t>
            </a:r>
          </a:p>
          <a:p>
            <a:endParaRPr dirty="0" lang="en-IN"/>
          </a:p>
          <a:p>
            <a:pPr indent="0" marL="0">
              <a:buNone/>
            </a:pPr>
            <a:r>
              <a:rPr b="1" dirty="0" sz="3000" lang="en-IN"/>
              <a:t>Features:</a:t>
            </a:r>
            <a:r>
              <a:rPr dirty="0" lang="en-IN"/>
              <a:t>
</a:t>
            </a:r>
          </a:p>
          <a:p>
            <a:r>
              <a:rPr dirty="0" lang="en-IN"/>
              <a:t>Typing multiple words
Undo last typed words
Redo last undone words
Handles stack overflow/underflow
Real-time simulation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4364809" y="383458"/>
            <a:ext cx="7043617" cy="1288026"/>
          </a:xfrm>
        </p:spPr>
        <p:txBody>
          <a:bodyPr/>
          <a:p>
            <a:r>
              <a:rPr dirty="0" lang="en-IN"/>
              <a:t>Real-time applications:</a:t>
            </a:r>
            <a:endParaRPr dirty="0" lang="en-US"/>
          </a:p>
        </p:txBody>
      </p:sp>
      <p:sp>
        <p:nvSpPr>
          <p:cNvPr id="10487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p>
            <a:fld id="{48F63A3B-78C7-47BE-AE5E-E10140E04643}" type="slidenum">
              <a:rPr lang="en-US" smtClean="0"/>
              <a:t>7</a:t>
            </a:fld>
            <a:endParaRPr dirty="0" lang="en-US"/>
          </a:p>
        </p:txBody>
      </p:sp>
      <p:sp>
        <p:nvSpPr>
          <p:cNvPr id="1048714" name="Content Placeholder 3"/>
          <p:cNvSpPr>
            <a:spLocks noGrp="1"/>
          </p:cNvSpPr>
          <p:nvPr>
            <p:ph idx="11"/>
          </p:nvPr>
        </p:nvSpPr>
        <p:spPr>
          <a:xfrm>
            <a:off x="4364808" y="2113936"/>
            <a:ext cx="7043618" cy="4855880"/>
          </a:xfrm>
        </p:spPr>
        <p:txBody>
          <a:bodyPr>
            <a:normAutofit/>
          </a:bodyPr>
          <a:p>
            <a:r>
              <a:rPr b="1" dirty="0" sz="3800" lang="en-IN"/>
              <a:t>Applications:</a:t>
            </a:r>
          </a:p>
          <a:p>
            <a:endParaRPr dirty="0" lang="en-IN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IN"/>
              <a:t>Real-time usage examples:
MS Word (Ctrl + Z / Ctrl + Y)
WhatsApp (undo a deleted message)
Paint/Photoshop (reverting brush strokes)
Google Docs or </a:t>
            </a:r>
            <a:r>
              <a:rPr dirty="0" lang="en-IN" err="1"/>
              <a:t>Figma</a:t>
            </a:r>
            <a:r>
              <a:rPr dirty="0" lang="en-IN"/>
              <a:t>(undo/redo changes)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912568" y="-387750"/>
            <a:ext cx="7796464" cy="1222385"/>
          </a:xfrm>
        </p:spPr>
        <p:txBody>
          <a:bodyPr/>
          <a:p>
            <a:r>
              <a:rPr dirty="0" lang="en-IN"/>
              <a:t>EXPLANATION OF WORKING</a:t>
            </a:r>
            <a:endParaRPr dirty="0" lang="en-US"/>
          </a:p>
        </p:txBody>
      </p:sp>
      <p:sp>
        <p:nvSpPr>
          <p:cNvPr id="104872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p>
            <a:fld id="{48F63A3B-78C7-47BE-AE5E-E10140E04643}" type="slidenum">
              <a:rPr lang="en-US" smtClean="0"/>
              <a:t>8</a:t>
            </a:fld>
            <a:endParaRPr dirty="0" lang="en-US"/>
          </a:p>
        </p:txBody>
      </p:sp>
      <p:sp>
        <p:nvSpPr>
          <p:cNvPr id="1048727" name="Content Placeholder 4"/>
          <p:cNvSpPr>
            <a:spLocks noGrp="1"/>
          </p:cNvSpPr>
          <p:nvPr>
            <p:ph sz="half" idx="2"/>
          </p:nvPr>
        </p:nvSpPr>
        <p:spPr>
          <a:xfrm>
            <a:off x="474020" y="928688"/>
            <a:ext cx="8673560" cy="5603185"/>
          </a:xfrm>
        </p:spPr>
        <p:txBody>
          <a:bodyPr anchor="t" bIns="0" lIns="91440" rIns="91440" rtlCol="0" tIns="0" vert="horz">
            <a:normAutofit fontScale="50000" lnSpcReduction="20000"/>
          </a:bodyPr>
          <a:p>
            <a:endParaRPr b="1" dirty="0" sz="2900" lang="en-IN">
              <a:cs typeface="Sabon Next LT"/>
            </a:endParaRPr>
          </a:p>
          <a:p>
            <a:r>
              <a:rPr b="1" dirty="0" sz="2900" lang="en-IN">
                <a:cs typeface="Sabon Next LT"/>
              </a:rPr>
              <a:t>HOW IT WORKS :</a:t>
            </a:r>
            <a:endParaRPr b="1" dirty="0" sz="2400" lang="en-IN">
              <a:cs typeface="Sabon Next LT"/>
            </a:endParaRPr>
          </a:p>
          <a:p>
            <a:pPr algn="l" indent="-457200" marL="457200" rtl="0">
              <a:buAutoNum type="arabicPeriod"/>
            </a:pPr>
            <a:r>
              <a:rPr b="1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Typing Words: </a:t>
            </a:r>
          </a:p>
          <a:p>
            <a:pPr algn="l" rtl="0"/>
            <a:r>
              <a:rPr dirty="0" sz="2400" lang="en-US">
                <a:solidFill>
                  <a:srgbClr val="222222"/>
                </a:solidFill>
                <a:latin typeface="Arial" panose="020B0604020202020204" pitchFamily="34" charset="0"/>
              </a:rPr>
              <a:t>         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When a user types a word, it is pushed onto the </a:t>
            </a:r>
            <a:r>
              <a:rPr b="0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undoStack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The redo stack is cleared.</a:t>
            </a:r>
            <a:b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b="0" dirty="0" sz="2400" i="0" lang="en-US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 indent="-457200" marL="457200" rtl="0">
              <a:buAutoNum type="arabicPeriod"/>
            </a:pPr>
            <a:r>
              <a:rPr b="1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Undo: 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last word typed is removed from the </a:t>
            </a:r>
            <a:r>
              <a:rPr b="0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undoStack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pushed to the </a:t>
            </a:r>
            <a:r>
              <a:rPr b="0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redoStack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b="0" dirty="0" sz="2400" i="0" lang="en-US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 indent="-457200" marL="457200" rtl="0">
              <a:buAutoNum type="arabicPeriod"/>
            </a:pPr>
            <a:r>
              <a:rPr b="1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Redo: 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most recent word from the </a:t>
            </a:r>
            <a:r>
              <a:rPr b="0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redoStack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is pushed back onto the </a:t>
            </a:r>
            <a:r>
              <a:rPr b="0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undoStack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b="0" dirty="0" sz="2400" i="0" lang="en-US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indent="-457200" marL="457200">
              <a:buAutoNum type="arabicPeriod"/>
            </a:pPr>
            <a:r>
              <a:rPr b="1" dirty="0" sz="2400" lang="en-US">
                <a:solidFill>
                  <a:srgbClr val="222222"/>
                </a:solidFill>
                <a:latin typeface="Arial" panose="020B0604020202020204" pitchFamily="34" charset="0"/>
              </a:rPr>
              <a:t>4. Text Operations:</a:t>
            </a:r>
            <a:br>
              <a:rPr b="1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b="1" dirty="0" sz="2400" i="1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 Counting: 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Counts the total number of words in the current text.</a:t>
            </a:r>
            <a:b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b="1" dirty="0" sz="2400" i="1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Find and Replace: 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Finds specific words and replaces them with new words.</a:t>
            </a:r>
            <a:b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b="1" dirty="0" sz="2400" i="1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 Frequency Count: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Displays how many times each word appears in the text.</a:t>
            </a:r>
            <a:b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b="1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Highlighting:</a:t>
            </a:r>
          </a:p>
          <a:p>
            <a:pPr indent="-457200" marL="457200">
              <a:buAutoNum type="arabicPeriod"/>
            </a:pPr>
            <a:r>
              <a:rPr b="1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Highlights a specific word by displaying it in a special format (e.g., ***word***).</a:t>
            </a:r>
            <a:b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 Statistics: Finds the longest and shortest word in the text.</a:t>
            </a:r>
            <a:b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b="0" dirty="0" sz="2400" i="0" lang="en-US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 indent="-457200" marL="457200" rtl="0">
              <a:buAutoNum type="arabicPeriod"/>
            </a:pPr>
            <a:r>
              <a:rPr b="1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5. Switching Pages: 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Users can switch between pages, and the notepad's content will reset when switching pages.</a:t>
            </a:r>
            <a:b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b="0" dirty="0" sz="2400" i="0" lang="en-US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 indent="-457200" marL="457200" rtl="0">
              <a:buAutoNum type="arabicPeriod"/>
            </a:pPr>
            <a:r>
              <a:rPr b="1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6. File Operations:</a:t>
            </a:r>
            <a:br>
              <a:rPr b="1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b="1" dirty="0" sz="2400" i="0" lang="en-US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 indent="-457200" marL="457200" rtl="0">
              <a:buAutoNum type="arabicPeriod"/>
            </a:pPr>
            <a:r>
              <a:rPr b="1" dirty="0" sz="2400" i="1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Saving: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Save the current notepad content into a file.</a:t>
            </a:r>
            <a:b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b="1" dirty="0" sz="2400" i="1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Loading:</a:t>
            </a:r>
            <a:r>
              <a:rPr b="0" dirty="0" sz="2400" i="1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Load content from a file into the notepad.</a:t>
            </a:r>
          </a:p>
          <a:p>
            <a:pPr>
              <a:buNone/>
            </a:pPr>
            <a:b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b="1" dirty="0" sz="2400" lang="en-IN">
              <a:cs typeface="Sabon Next 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2"/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p>
            <a:r>
              <a:rPr dirty="0" sz="3200" lang="en-US"/>
              <a:t>“UNDO CURRENT REDO”_WHAT IF MEANS</a:t>
            </a:r>
          </a:p>
        </p:txBody>
      </p:sp>
      <p:sp>
        <p:nvSpPr>
          <p:cNvPr id="10487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p>
            <a:fld id="{48F63A3B-78C7-47BE-AE5E-E10140E04643}" type="slidenum">
              <a:rPr lang="en-US" smtClean="0"/>
              <a:t>9</a:t>
            </a:fld>
            <a:endParaRPr dirty="0" lang="en-US"/>
          </a:p>
        </p:txBody>
      </p:sp>
      <p:sp>
        <p:nvSpPr>
          <p:cNvPr id="1048743" name="Content Placeholder 5"/>
          <p:cNvSpPr>
            <a:spLocks noGrp="1"/>
          </p:cNvSpPr>
          <p:nvPr>
            <p:ph sz="half" idx="15"/>
          </p:nvPr>
        </p:nvSpPr>
        <p:spPr>
          <a:xfrm>
            <a:off x="914400" y="2057021"/>
            <a:ext cx="8259097" cy="4660690"/>
          </a:xfrm>
        </p:spPr>
        <p:txBody>
          <a:bodyPr>
            <a:normAutofit/>
          </a:bodyPr>
          <a:p>
            <a:r>
              <a:rPr b="1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"Undo Current Redo" </a:t>
            </a: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– What It Means Conceptually:</a:t>
            </a:r>
            <a:br>
              <a:rPr dirty="0" lang="en-US"/>
            </a:b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phrase “Undo current redo” typically refers to reverting a redo operation, meaning you perform a redo, then undo it — effectively returning to the state before the redo.</a:t>
            </a:r>
            <a:br>
              <a:rPr dirty="0" lang="en-US"/>
            </a:b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Normal Flow:</a:t>
            </a:r>
            <a:br>
              <a:rPr dirty="0" lang="en-US"/>
            </a:b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Let’s consider the flow of actions:</a:t>
            </a:r>
            <a:br>
              <a:rPr dirty="0" lang="en-US"/>
            </a:b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Initial State: "A"</a:t>
            </a:r>
            <a:br>
              <a:rPr dirty="0" lang="en-US"/>
            </a:b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User types "B" → state becomes "AB"</a:t>
            </a:r>
            <a:br>
              <a:rPr dirty="0" lang="en-US"/>
            </a:b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User Undo → state becomes "A" (undo stack has "AB", redo stack has "A")</a:t>
            </a:r>
            <a:br>
              <a:rPr dirty="0" lang="en-US"/>
            </a:b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4. User Redo → state becomes "AB" (undo stack has "A", redo stack </a:t>
            </a:r>
            <a:r>
              <a:rPr b="0" dirty="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empt</a:t>
            </a:r>
            <a:endParaRPr b="0" dirty="0" i="0" lang="en-US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b="1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Undoing a Redo:</a:t>
            </a:r>
            <a:br>
              <a:rPr b="1" dirty="0" lang="en-US"/>
            </a:b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Now, if the user redoes, and then presses undo again, it will simply reverse the redo.</a:t>
            </a:r>
            <a:br>
              <a:rPr dirty="0" lang="en-US"/>
            </a:b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works automatically in the stack-based model:</a:t>
            </a:r>
            <a:br>
              <a:rPr dirty="0" lang="en-US"/>
            </a:b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After Redo, the current state "AB" is pushed to undo stack, and "A" is popped from redo stack.</a:t>
            </a:r>
            <a:br>
              <a:rPr dirty="0" lang="en-US"/>
            </a:b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Now, pressing Undo again:</a:t>
            </a:r>
            <a:br>
              <a:rPr dirty="0" lang="en-US"/>
            </a:b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Pushes "AB" to redo stack.</a:t>
            </a:r>
            <a:br>
              <a:rPr dirty="0" lang="en-US"/>
            </a:br>
            <a:r>
              <a:rPr b="0" dirty="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Pops "A" from undo stack — bringing you back to the state before redo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FA76D1-3C6D-40BC-A42D-496B6EDE8B8C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Simulation of undo and redo operations using stack in c</dc:title>
  <dc:creator>karthikchaithanyavalipi@gmail.com</dc:creator>
  <cp:lastModifiedBy>Chandrasekhar Nelluru</cp:lastModifiedBy>
  <dcterms:created xsi:type="dcterms:W3CDTF">2025-04-29T12:59:39Z</dcterms:created>
  <dcterms:modified xsi:type="dcterms:W3CDTF">2025-05-01T03:47:38Z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a083ee40f01e410888cb2254536bb93b</vt:lpwstr>
  </property>
</Properties>
</file>