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2" r:id="rId2"/>
    <p:sldId id="307" r:id="rId3"/>
    <p:sldId id="259" r:id="rId4"/>
    <p:sldId id="261" r:id="rId5"/>
    <p:sldId id="257" r:id="rId6"/>
    <p:sldId id="273" r:id="rId7"/>
    <p:sldId id="347" r:id="rId8"/>
    <p:sldId id="260" r:id="rId9"/>
    <p:sldId id="345" r:id="rId10"/>
    <p:sldId id="346" r:id="rId11"/>
    <p:sldId id="304" r:id="rId12"/>
    <p:sldId id="348" r:id="rId13"/>
    <p:sldId id="321" r:id="rId14"/>
    <p:sldId id="306" r:id="rId15"/>
    <p:sldId id="322" r:id="rId16"/>
    <p:sldId id="323" r:id="rId17"/>
    <p:sldId id="271" r:id="rId18"/>
    <p:sldId id="266" r:id="rId19"/>
    <p:sldId id="265" r:id="rId20"/>
    <p:sldId id="268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63915" autoAdjust="0"/>
  </p:normalViewPr>
  <p:slideViewPr>
    <p:cSldViewPr>
      <p:cViewPr varScale="1">
        <p:scale>
          <a:sx n="108" d="100"/>
          <a:sy n="108" d="100"/>
        </p:scale>
        <p:origin x="233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interface needs to be annotated with @</a:t>
            </a:r>
            <a:r>
              <a:rPr lang="en-US" dirty="0" err="1"/>
              <a:t>FeignClient</a:t>
            </a:r>
            <a:r>
              <a:rPr lang="en-US" dirty="0"/>
              <a:t> passing in the spring.application.name of the service to be consumed as well as its </a:t>
            </a:r>
            <a:r>
              <a:rPr lang="en-US" dirty="0" err="1"/>
              <a:t>url</a:t>
            </a:r>
            <a:r>
              <a:rPr lang="en-US" dirty="0"/>
              <a:t>.  Oddly, feign client path variables must be passed the name of the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style of injecting being used for testing sake, so that the beans can be mocked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around and see how they are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ademyNATrainers/petclinic-phase6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Spring Open Feign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Microservice 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5B7B2-256E-9E42-8716-3A5E596B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2" y="742950"/>
            <a:ext cx="8277639" cy="2895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520831-37D9-0349-8966-259A6EA1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The Verbose Way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CC9E6B-2D67-9E44-8DE2-9A2D7FBB8627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2647950"/>
            <a:ext cx="1143000" cy="1484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69A4C2-4B90-984A-935C-B4FDF925C88C}"/>
              </a:ext>
            </a:extLst>
          </p:cNvPr>
          <p:cNvSpPr txBox="1"/>
          <p:nvPr/>
        </p:nvSpPr>
        <p:spPr>
          <a:xfrm>
            <a:off x="5410200" y="387775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RestTemplate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5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Open Feign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91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1.  Add Dependency to </a:t>
            </a:r>
            <a:r>
              <a:rPr lang="en-US" dirty="0" err="1"/>
              <a:t>Pom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3EC93-828F-CC46-8698-C9BA210E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90550"/>
            <a:ext cx="6986121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0C9BB-F967-3242-BAC1-A261694A3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77"/>
          <a:stretch/>
        </p:blipFill>
        <p:spPr>
          <a:xfrm>
            <a:off x="1169719" y="2343150"/>
            <a:ext cx="6376521" cy="25779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0E111-1E0B-564C-8805-BF2D314E1218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3790950"/>
            <a:ext cx="713097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FEC8E-C4D9-044B-8E1B-DC7DE46B7A05}"/>
              </a:ext>
            </a:extLst>
          </p:cNvPr>
          <p:cNvSpPr txBox="1"/>
          <p:nvPr/>
        </p:nvSpPr>
        <p:spPr>
          <a:xfrm>
            <a:off x="4605843" y="4400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Version May Vary</a:t>
            </a:r>
          </a:p>
        </p:txBody>
      </p:sp>
    </p:spTree>
    <p:extLst>
      <p:ext uri="{BB962C8B-B14F-4D97-AF65-F5344CB8AC3E}">
        <p14:creationId xmlns:p14="http://schemas.microsoft.com/office/powerpoint/2010/main" val="208467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9C2E7-25C0-4DFE-B390-83327BF2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50"/>
            <a:ext cx="9144000" cy="1947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Or Using Gradle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7B66CB-8F59-40E1-9D4C-6B40088B000F}"/>
              </a:ext>
            </a:extLst>
          </p:cNvPr>
          <p:cNvSpPr txBox="1">
            <a:spLocks/>
          </p:cNvSpPr>
          <p:nvPr/>
        </p:nvSpPr>
        <p:spPr>
          <a:xfrm>
            <a:off x="533400" y="4001920"/>
            <a:ext cx="8389665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/>
              <a:t>org.springframework.cloud:spring-cloud-starter-openfeign</a:t>
            </a:r>
          </a:p>
        </p:txBody>
      </p:sp>
    </p:spTree>
    <p:extLst>
      <p:ext uri="{BB962C8B-B14F-4D97-AF65-F5344CB8AC3E}">
        <p14:creationId xmlns:p14="http://schemas.microsoft.com/office/powerpoint/2010/main" val="78977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2.  Add @</a:t>
            </a:r>
            <a:r>
              <a:rPr lang="en-US" dirty="0" err="1"/>
              <a:t>EnableFeignClients</a:t>
            </a:r>
            <a:r>
              <a:rPr lang="en-US" dirty="0"/>
              <a:t> to Application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56A98-59C0-B64A-96F2-4E3AC2DB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8" y="819150"/>
            <a:ext cx="797170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BE5F1-8F3A-1D4C-B1CB-3B2AAAC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4009"/>
            <a:ext cx="8164385" cy="2785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" y="48305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3.  Create an Interface to serve as Proxy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67DB4-D150-4696-B9AA-3B95FDE00AB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83016" y="724203"/>
            <a:ext cx="388584" cy="1161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AE3742-0E3D-4337-B933-70F90D90F24A}"/>
              </a:ext>
            </a:extLst>
          </p:cNvPr>
          <p:cNvSpPr txBox="1"/>
          <p:nvPr/>
        </p:nvSpPr>
        <p:spPr>
          <a:xfrm>
            <a:off x="335841" y="354871"/>
            <a:ext cx="129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F65C2-8248-4E18-9CA7-05416FDA2477}"/>
              </a:ext>
            </a:extLst>
          </p:cNvPr>
          <p:cNvSpPr txBox="1"/>
          <p:nvPr/>
        </p:nvSpPr>
        <p:spPr>
          <a:xfrm>
            <a:off x="3940422" y="418889"/>
            <a:ext cx="50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name  and </a:t>
            </a:r>
            <a:r>
              <a:rPr lang="en-US" dirty="0" err="1"/>
              <a:t>url</a:t>
            </a:r>
            <a:r>
              <a:rPr lang="en-US" dirty="0"/>
              <a:t> of service to be consumed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F6D5B-6392-47B3-A2BA-BDB60090AB79}"/>
              </a:ext>
            </a:extLst>
          </p:cNvPr>
          <p:cNvCxnSpPr>
            <a:cxnSpLocks/>
          </p:cNvCxnSpPr>
          <p:nvPr/>
        </p:nvCxnSpPr>
        <p:spPr>
          <a:xfrm flipH="1">
            <a:off x="3276600" y="873081"/>
            <a:ext cx="1066800" cy="10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58B4A-8489-469F-AA21-881429469470}"/>
              </a:ext>
            </a:extLst>
          </p:cNvPr>
          <p:cNvCxnSpPr>
            <a:cxnSpLocks/>
          </p:cNvCxnSpPr>
          <p:nvPr/>
        </p:nvCxnSpPr>
        <p:spPr>
          <a:xfrm>
            <a:off x="5410200" y="834153"/>
            <a:ext cx="76200" cy="1051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677C2B-C2AC-4051-BB29-055A176B335D}"/>
              </a:ext>
            </a:extLst>
          </p:cNvPr>
          <p:cNvCxnSpPr>
            <a:cxnSpLocks/>
          </p:cNvCxnSpPr>
          <p:nvPr/>
        </p:nvCxnSpPr>
        <p:spPr>
          <a:xfrm flipV="1">
            <a:off x="2107440" y="3333750"/>
            <a:ext cx="0" cy="50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8A99F4-5FAC-4D7C-A56E-207489002F20}"/>
              </a:ext>
            </a:extLst>
          </p:cNvPr>
          <p:cNvSpPr txBox="1"/>
          <p:nvPr/>
        </p:nvSpPr>
        <p:spPr>
          <a:xfrm>
            <a:off x="550402" y="3929316"/>
            <a:ext cx="4102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matches controller method signature from service to be consumed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2A92A-04D7-4427-97D1-5B086A3D7A69}"/>
              </a:ext>
            </a:extLst>
          </p:cNvPr>
          <p:cNvSpPr txBox="1"/>
          <p:nvPr/>
        </p:nvSpPr>
        <p:spPr>
          <a:xfrm>
            <a:off x="4800600" y="3929316"/>
            <a:ext cx="410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MUST be passed the variable name  (as of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ACB75-384D-40B7-9068-886E56DE88A3}"/>
              </a:ext>
            </a:extLst>
          </p:cNvPr>
          <p:cNvCxnSpPr>
            <a:cxnSpLocks/>
          </p:cNvCxnSpPr>
          <p:nvPr/>
        </p:nvCxnSpPr>
        <p:spPr>
          <a:xfrm flipH="1" flipV="1">
            <a:off x="4530674" y="3332539"/>
            <a:ext cx="422326" cy="55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07CB7-4584-9A41-9A60-A8E9C297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6430"/>
            <a:ext cx="7146760" cy="4823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7288E-F780-471B-AD4A-6E51A0FF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57646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4.  Inject and use as regular Bean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67DB4-D150-4696-B9AA-3B95FDE00AB0}"/>
              </a:ext>
            </a:extLst>
          </p:cNvPr>
          <p:cNvCxnSpPr>
            <a:cxnSpLocks/>
          </p:cNvCxnSpPr>
          <p:nvPr/>
        </p:nvCxnSpPr>
        <p:spPr>
          <a:xfrm>
            <a:off x="7047895" y="173355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AE3742-0E3D-4337-B933-70F90D90F24A}"/>
              </a:ext>
            </a:extLst>
          </p:cNvPr>
          <p:cNvSpPr txBox="1"/>
          <p:nvPr/>
        </p:nvSpPr>
        <p:spPr>
          <a:xfrm>
            <a:off x="6570848" y="1333834"/>
            <a:ext cx="129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F65C2-8248-4E18-9CA7-05416FDA2477}"/>
              </a:ext>
            </a:extLst>
          </p:cNvPr>
          <p:cNvSpPr txBox="1"/>
          <p:nvPr/>
        </p:nvSpPr>
        <p:spPr>
          <a:xfrm>
            <a:off x="6930889" y="3333750"/>
            <a:ext cx="7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97648-065B-46D4-85F6-53210CB4036B}"/>
              </a:ext>
            </a:extLst>
          </p:cNvPr>
          <p:cNvCxnSpPr>
            <a:cxnSpLocks/>
          </p:cNvCxnSpPr>
          <p:nvPr/>
        </p:nvCxnSpPr>
        <p:spPr>
          <a:xfrm flipH="1">
            <a:off x="5334000" y="1483282"/>
            <a:ext cx="120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09B1B-CE9C-4CDD-97E9-7961581C30FD}"/>
              </a:ext>
            </a:extLst>
          </p:cNvPr>
          <p:cNvCxnSpPr>
            <a:cxnSpLocks/>
          </p:cNvCxnSpPr>
          <p:nvPr/>
        </p:nvCxnSpPr>
        <p:spPr>
          <a:xfrm flipH="1">
            <a:off x="4724400" y="3569398"/>
            <a:ext cx="2206489" cy="60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7547" y="13611"/>
            <a:ext cx="8389665" cy="455444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020F1392-123D-4618-BFF6-F1101C61F3F5}"/>
              </a:ext>
            </a:extLst>
          </p:cNvPr>
          <p:cNvSpPr txBox="1">
            <a:spLocks/>
          </p:cNvSpPr>
          <p:nvPr/>
        </p:nvSpPr>
        <p:spPr>
          <a:xfrm>
            <a:off x="3030476" y="971550"/>
            <a:ext cx="329412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Open Feign Dependency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05C89B-41C4-304D-A1BE-56DFCF04EA21}"/>
              </a:ext>
            </a:extLst>
          </p:cNvPr>
          <p:cNvSpPr txBox="1">
            <a:spLocks/>
          </p:cNvSpPr>
          <p:nvPr/>
        </p:nvSpPr>
        <p:spPr>
          <a:xfrm>
            <a:off x="3030476" y="1925283"/>
            <a:ext cx="329412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EnableFeignClients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9414315-4597-BC4A-BD69-B140FDDA9F94}"/>
              </a:ext>
            </a:extLst>
          </p:cNvPr>
          <p:cNvSpPr txBox="1">
            <a:spLocks/>
          </p:cNvSpPr>
          <p:nvPr/>
        </p:nvSpPr>
        <p:spPr>
          <a:xfrm>
            <a:off x="3030476" y="2851060"/>
            <a:ext cx="3294124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FeignClient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0BED8D1-9B8F-4EFB-B404-A91BC83DA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</p:spPr>
        <p:txBody>
          <a:bodyPr/>
          <a:lstStyle/>
          <a:p>
            <a:r>
              <a:rPr lang="en-US" dirty="0"/>
              <a:t>By the end of this 45 minute session you will be able to write simple to complex queries on a NoSQL document data store.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main purpose of Open Feign?</a:t>
            </a:r>
          </a:p>
          <a:p>
            <a:endParaRPr lang="en-US" dirty="0"/>
          </a:p>
          <a:p>
            <a:r>
              <a:rPr lang="en-US" dirty="0"/>
              <a:t>What are the main annotations used in Open Feign?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0F37B-7AE3-4A4B-9FB9-FFE59500D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895350"/>
            <a:ext cx="5105400" cy="3131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Jason Monroe (688776)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the end of this 45 minute session you will be able to communicate between two microservices with Feign.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/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Simplifies REST calls between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BAC915-C676-442F-82CD-90DCB1FDA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971550"/>
            <a:ext cx="7924800" cy="2971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https://github.com/Cognizant-FSE/petclinic-phase6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Launch all microservices, starting with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Run Rest-client last, which populates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0AF9E8E5-B8BA-4F60-9B22-67E23F58263A}"/>
              </a:ext>
            </a:extLst>
          </p:cNvPr>
          <p:cNvSpPr txBox="1">
            <a:spLocks/>
          </p:cNvSpPr>
          <p:nvPr/>
        </p:nvSpPr>
        <p:spPr>
          <a:xfrm>
            <a:off x="1066800" y="1047750"/>
            <a:ext cx="66294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microservice is bound to their own SQL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entity tables don’t live in the same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JPA cannot pull in related entities and deliver all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REST calls must be made between Microservices to obtain and update this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A5711E-F8EF-6F4E-BE8F-0E9C5C04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Microservices Architecture: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10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0AF9E8E5-B8BA-4F60-9B22-67E23F58263A}"/>
              </a:ext>
            </a:extLst>
          </p:cNvPr>
          <p:cNvSpPr txBox="1">
            <a:spLocks/>
          </p:cNvSpPr>
          <p:nvPr/>
        </p:nvSpPr>
        <p:spPr>
          <a:xfrm>
            <a:off x="1066800" y="895350"/>
            <a:ext cx="6629400" cy="4554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The current Pet microservice database only stores the owner Id.  A UI component requires the pet info along with it’s owner’s full details.  Let’s update the </a:t>
            </a:r>
            <a:r>
              <a:rPr lang="en-US" dirty="0" err="1">
                <a:solidFill>
                  <a:schemeClr val="tx1"/>
                </a:solidFill>
              </a:rPr>
              <a:t>getPetById</a:t>
            </a:r>
            <a:r>
              <a:rPr lang="en-US" dirty="0">
                <a:solidFill>
                  <a:schemeClr val="tx1"/>
                </a:solidFill>
              </a:rPr>
              <a:t> endpoint to return the owner details as well.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A5711E-F8EF-6F4E-BE8F-0E9C5C04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Verbose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36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24596</TotalTime>
  <Words>373</Words>
  <Application>Microsoft Macintosh PowerPoint</Application>
  <PresentationFormat>On-screen Show (16:9)</PresentationFormat>
  <Paragraphs>57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Academy LCD Compliant Template</vt:lpstr>
      <vt:lpstr>PowerPoint Presentation</vt:lpstr>
      <vt:lpstr>PowerPoint Presentation</vt:lpstr>
      <vt:lpstr>Objective</vt:lpstr>
      <vt:lpstr>Needs / Benefits</vt:lpstr>
      <vt:lpstr>PowerPoint Presentation</vt:lpstr>
      <vt:lpstr>PowerPoint Presentation</vt:lpstr>
      <vt:lpstr>In Microservices Architecture:</vt:lpstr>
      <vt:lpstr>Scenario</vt:lpstr>
      <vt:lpstr>PowerPoint Presentation</vt:lpstr>
      <vt:lpstr>The Verbose Way</vt:lpstr>
      <vt:lpstr>PowerPoint Presentation</vt:lpstr>
      <vt:lpstr>1.  Add Dependency to Pom</vt:lpstr>
      <vt:lpstr>Or Using Gradle</vt:lpstr>
      <vt:lpstr>2.  Add @EnableFeignClients to Application Class</vt:lpstr>
      <vt:lpstr>3.  Create an Interface to serve as Proxy</vt:lpstr>
      <vt:lpstr>4.  Inject and use as regular Bean</vt:lpstr>
      <vt:lpstr>Review</vt:lpstr>
      <vt:lpstr>Objective</vt:lpstr>
      <vt:lpstr>PowerPoint Presentation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Monroe, Jason (Cognizant)</cp:lastModifiedBy>
  <cp:revision>321</cp:revision>
  <dcterms:created xsi:type="dcterms:W3CDTF">2017-03-29T15:02:08Z</dcterms:created>
  <dcterms:modified xsi:type="dcterms:W3CDTF">2019-12-03T15:41:07Z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