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7042-5D1C-9239-52A2-C41CA3250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8F8BE-6CE6-4AC9-E284-876F0381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C2248-6B69-8310-8E88-48BCC1EC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6991-1C37-4399-989D-562D1D921B7C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938D-C1FB-98FD-AF62-48802C8E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A3711-8CD6-DE0E-75CD-D44EEAAA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BCF5-E703-48D7-8AAB-9315522B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E258-2ABD-3EA9-941E-950033A4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B5C83-4CC5-91BA-E246-F3FD5A98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F9FAB-657D-F13E-C148-A1A8A5CA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6991-1C37-4399-989D-562D1D921B7C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1C08-DCC4-F57E-1193-F51017E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7FEE-BCFF-8C57-A2F2-30BDA72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BCF5-E703-48D7-8AAB-9315522B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1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DC243-27A4-DB9B-4AC7-65D400D95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4762A-E0A2-496B-2613-912CFDCDE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BF60E-37F3-B8F5-CE6E-87295503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6991-1C37-4399-989D-562D1D921B7C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6703-738A-8F87-011C-FCEA571D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AEC31-CCD8-B7FB-D66C-447820D1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BCF5-E703-48D7-8AAB-9315522B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5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EE36-0D6C-C9E9-6555-36FE53D1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9205-B040-34F5-FB3B-4D6EEED4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D0B8-E5A3-7A76-3484-08AF51F6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6991-1C37-4399-989D-562D1D921B7C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FC07-1ABA-159D-652A-A9EE5D08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E809-F272-69E5-54F5-5B554C2A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BCF5-E703-48D7-8AAB-9315522B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0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BDBA-600C-21F6-EF1C-EC245395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8E260-8B56-D1B9-F059-91F48EE0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F40B-810A-7681-C9B5-4EE3F087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6991-1C37-4399-989D-562D1D921B7C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55F4B-9494-72DF-A0C3-F8FDD6BF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BEEB-8C9F-BC6E-9E8E-00FE4791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BCF5-E703-48D7-8AAB-9315522B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8C27-1C5B-CC3B-7302-23006C53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A841-23B1-4530-3EAD-23091794C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1296E-C420-DE88-40A0-88EE6ACFF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54B52-8007-91DD-8106-314391BA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6991-1C37-4399-989D-562D1D921B7C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62E2D-82D9-3D7C-A039-F1882CDD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09F6-60CE-7FFD-C730-4519F1B5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BCF5-E703-48D7-8AAB-9315522B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9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19AE-5AA1-859D-9FDA-FB37BCD2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FB368-5349-2DD1-D659-9D0A82D9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816BB-D816-E525-9C83-1D36D039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F0C93-B3F1-E779-A496-0DF770593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50CC2-6C08-466E-CC20-A8BAD3866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3F41A-EF43-7A07-DCFC-50997F85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6991-1C37-4399-989D-562D1D921B7C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874BF-7FEF-BE26-F223-BBFA6E31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3A9DE-2D47-3B8A-6EB5-BBE37DDD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BCF5-E703-48D7-8AAB-9315522B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52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862B-E759-B81A-BBBD-524E3C1D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A5F27-6610-6505-7D17-982AD143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6991-1C37-4399-989D-562D1D921B7C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A1F98-E294-75BD-7961-62222D6A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9AFC1-6478-B71A-7CED-BB619ED3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BCF5-E703-48D7-8AAB-9315522B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57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E343A-7A61-A05F-41D1-B501B38B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6991-1C37-4399-989D-562D1D921B7C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15273-AFBB-CD7C-4F4D-18D99825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ED989-E9EB-2930-E5C8-9B5E271A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BCF5-E703-48D7-8AAB-9315522B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9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F8F8-3C8D-FE43-06B1-93838250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CBE2-3210-D3EB-0D27-8EAAADFF4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FB94B-4CFC-A6FA-22DD-C14BA7A0A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6816B-2DAA-C13F-49FA-B8C7332B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6991-1C37-4399-989D-562D1D921B7C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8A3C-E437-8B9A-AFC9-67C911FA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9839F-73C7-D218-1151-980224AA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BCF5-E703-48D7-8AAB-9315522B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95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1C12-AD40-7549-21E5-326998F1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C6454-180F-18CA-4026-8D1BB1B2F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E0E28-B93C-22F7-2851-91745A02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F8A2E-7709-BB30-2EA7-147757AB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6991-1C37-4399-989D-562D1D921B7C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0CBB4-A567-F4D6-98DE-AC510981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B5498-5DEE-2483-5183-0B3417A3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BCF5-E703-48D7-8AAB-9315522B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A55C5-DADC-F915-B40D-DB0E3276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8363A-EA99-BBEE-36B7-A25F10B4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161A-2BAB-1B8D-D4A3-5948C6215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16991-1C37-4399-989D-562D1D921B7C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BCD9-1B13-A3ED-C07C-E8CFC7175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DD75-2EA9-15AB-38B7-B8E833AE9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2BCF5-E703-48D7-8AAB-9315522BD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67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4373-620B-A9A8-D393-D807BAD4A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gency FB" panose="020B0503020202020204" pitchFamily="34" charset="0"/>
              </a:rPr>
              <a:t>GROUP BY Clause In MySQL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A9A0-DA42-C8C3-7828-910B21A99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4114"/>
            <a:ext cx="9144000" cy="1563686"/>
          </a:xfrm>
        </p:spPr>
        <p:txBody>
          <a:bodyPr/>
          <a:lstStyle/>
          <a:p>
            <a:endParaRPr lang="en-US" dirty="0"/>
          </a:p>
          <a:p>
            <a:r>
              <a:rPr lang="en-IN" sz="3200" dirty="0">
                <a:latin typeface="Algerian" panose="04020705040A02060702" pitchFamily="82" charset="0"/>
              </a:rPr>
              <a:t>- CHAITHANYA GOWDA L</a:t>
            </a: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E4A850-EA73-CB0F-9B49-127D85C55C36}"/>
              </a:ext>
            </a:extLst>
          </p:cNvPr>
          <p:cNvCxnSpPr/>
          <p:nvPr/>
        </p:nvCxnSpPr>
        <p:spPr>
          <a:xfrm>
            <a:off x="1077238" y="3602038"/>
            <a:ext cx="9590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00D3-89EF-69A6-E291-E981C1B5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b="1" dirty="0">
                <a:latin typeface="Agency FB" panose="020B0503020202020204" pitchFamily="34" charset="0"/>
              </a:rPr>
              <a:t>Introduction to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725D-CFAD-9E2E-C454-56600C0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sz="4400" dirty="0">
                <a:latin typeface="Aptos" panose="020B0004020202020204" pitchFamily="34" charset="0"/>
              </a:rPr>
              <a:t>The GROUP BY statement in SQL is used to arrange identical data into groups.</a:t>
            </a:r>
          </a:p>
          <a:p>
            <a:pPr marL="0" indent="0">
              <a:buNone/>
            </a:pPr>
            <a:endParaRPr lang="en-US" sz="4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4400" dirty="0">
              <a:latin typeface="Aptos" panose="020B0004020202020204" pitchFamily="34" charset="0"/>
            </a:endParaRPr>
          </a:p>
          <a:p>
            <a:r>
              <a:rPr lang="en-US" sz="4400" dirty="0">
                <a:latin typeface="Aptos" panose="020B0004020202020204" pitchFamily="34" charset="0"/>
              </a:rPr>
              <a:t>It’s often used with aggregate functions like COUNT(), MAX(), MIN(), SUM(), AVG() to perform operations on each group.</a:t>
            </a:r>
          </a:p>
          <a:p>
            <a:pPr marL="0" indent="0">
              <a:buNone/>
            </a:pPr>
            <a:endParaRPr lang="en-US" sz="4400" dirty="0">
              <a:latin typeface="Aptos" panose="020B0004020202020204" pitchFamily="34" charset="0"/>
            </a:endParaRPr>
          </a:p>
          <a:p>
            <a:r>
              <a:rPr lang="en-US" sz="4400" dirty="0">
                <a:latin typeface="Aptos" panose="020B00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4400" dirty="0">
                <a:latin typeface="Aptos" panose="020B0004020202020204" pitchFamily="34" charset="0"/>
              </a:rPr>
              <a:t>        SELECT Country, COUNT(</a:t>
            </a:r>
            <a:r>
              <a:rPr lang="en-US" sz="4400" dirty="0" err="1">
                <a:latin typeface="Aptos" panose="020B0004020202020204" pitchFamily="34" charset="0"/>
              </a:rPr>
              <a:t>CustomerID</a:t>
            </a:r>
            <a:r>
              <a:rPr lang="en-US" sz="4400" dirty="0">
                <a:latin typeface="Aptos" panose="020B0004020202020204" pitchFamily="34" charset="0"/>
              </a:rPr>
              <a:t>) as </a:t>
            </a:r>
            <a:r>
              <a:rPr lang="en-US" sz="4400" dirty="0" err="1">
                <a:latin typeface="Aptos" panose="020B0004020202020204" pitchFamily="34" charset="0"/>
              </a:rPr>
              <a:t>NumberOfCustomers</a:t>
            </a:r>
            <a:endParaRPr lang="en-US" sz="4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ptos" panose="020B0004020202020204" pitchFamily="34" charset="0"/>
              </a:rPr>
              <a:t>        FROM Customers</a:t>
            </a:r>
          </a:p>
          <a:p>
            <a:pPr marL="0" indent="0">
              <a:buNone/>
            </a:pPr>
            <a:r>
              <a:rPr lang="en-US" sz="4400" dirty="0">
                <a:latin typeface="Aptos" panose="020B0004020202020204" pitchFamily="34" charset="0"/>
              </a:rPr>
              <a:t>        GROUP BY Country;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8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8273-EC39-3F3E-96B1-9B11727D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Using WHERE with GROUP BY</a:t>
            </a:r>
            <a:endParaRPr lang="en-IN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78EDA-E6C0-0C44-21A9-6C395615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The WHERE clause is used to filter records before the aggregation operation.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        SELECT Country, COUNT(</a:t>
            </a:r>
            <a:r>
              <a:rPr lang="en-US" dirty="0" err="1">
                <a:latin typeface="Aptos" panose="020B0004020202020204" pitchFamily="34" charset="0"/>
              </a:rPr>
              <a:t>CustomerID</a:t>
            </a:r>
            <a:r>
              <a:rPr lang="en-US" dirty="0">
                <a:latin typeface="Aptos" panose="020B0004020202020204" pitchFamily="34" charset="0"/>
              </a:rPr>
              <a:t>) as </a:t>
            </a:r>
            <a:r>
              <a:rPr lang="en-US" dirty="0" err="1">
                <a:latin typeface="Aptos" panose="020B0004020202020204" pitchFamily="34" charset="0"/>
              </a:rPr>
              <a:t>NumberOfCustomers</a:t>
            </a: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        FROM Customers</a:t>
            </a: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        WHERE Country != 'USA’</a:t>
            </a: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        GROUP BY Country;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75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5178-6DA6-D25F-D1DA-71E68D7D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>
                <a:latin typeface="Agency FB" panose="020B0503020202020204" pitchFamily="34" charset="0"/>
              </a:rPr>
              <a:t>Using HAVING with GROUP BY</a:t>
            </a:r>
            <a:endParaRPr lang="en-IN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8CC1-3E3E-5424-2AE9-53E0213D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The HAVING clause is used to filter records after the aggregation operation.</a:t>
            </a:r>
          </a:p>
          <a:p>
            <a:r>
              <a:rPr lang="en-US" dirty="0">
                <a:latin typeface="Aptos" panose="020B0004020202020204" pitchFamily="34" charset="0"/>
              </a:rPr>
              <a:t>It’s similar to WHERE, but operates on grouped records returned by a GROUP BY.</a:t>
            </a:r>
          </a:p>
          <a:p>
            <a:r>
              <a:rPr lang="en-US" dirty="0">
                <a:latin typeface="Aptos" panose="020B00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         SELECT Country, COUNT(</a:t>
            </a:r>
            <a:r>
              <a:rPr lang="en-US" dirty="0" err="1">
                <a:latin typeface="Aptos" panose="020B0004020202020204" pitchFamily="34" charset="0"/>
              </a:rPr>
              <a:t>CustomerID</a:t>
            </a:r>
            <a:r>
              <a:rPr lang="en-US" dirty="0">
                <a:latin typeface="Aptos" panose="020B0004020202020204" pitchFamily="34" charset="0"/>
              </a:rPr>
              <a:t>) </a:t>
            </a:r>
            <a:r>
              <a:rPr lang="en-US" dirty="0" err="1">
                <a:latin typeface="Aptos" panose="020B0004020202020204" pitchFamily="34" charset="0"/>
              </a:rPr>
              <a:t>asNumberOfCustomers</a:t>
            </a: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         FROM Customers</a:t>
            </a: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         GROUP BY Country</a:t>
            </a: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         HAVING COUNT(</a:t>
            </a:r>
            <a:r>
              <a:rPr lang="en-US" dirty="0" err="1">
                <a:latin typeface="Aptos" panose="020B0004020202020204" pitchFamily="34" charset="0"/>
              </a:rPr>
              <a:t>CustomerID</a:t>
            </a:r>
            <a:r>
              <a:rPr lang="en-US" dirty="0">
                <a:latin typeface="Aptos" panose="020B0004020202020204" pitchFamily="34" charset="0"/>
              </a:rPr>
              <a:t>) &gt; 5;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4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Agency FB</vt:lpstr>
      <vt:lpstr>Algerian</vt:lpstr>
      <vt:lpstr>Aptos</vt:lpstr>
      <vt:lpstr>Arial</vt:lpstr>
      <vt:lpstr>Calibri</vt:lpstr>
      <vt:lpstr>Calibri Light</vt:lpstr>
      <vt:lpstr>Office Theme</vt:lpstr>
      <vt:lpstr>GROUP BY Clause In MySQL</vt:lpstr>
      <vt:lpstr> Introduction to GROUP BY</vt:lpstr>
      <vt:lpstr>Using WHERE with GROUP BY</vt:lpstr>
      <vt:lpstr> Using HAVING with GROUP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BY Clause In MySQL</dc:title>
  <dc:creator>chaithanya gowda</dc:creator>
  <cp:lastModifiedBy>chaithanya gowda</cp:lastModifiedBy>
  <cp:revision>1</cp:revision>
  <dcterms:created xsi:type="dcterms:W3CDTF">2024-05-15T17:08:32Z</dcterms:created>
  <dcterms:modified xsi:type="dcterms:W3CDTF">2024-05-15T18:55:34Z</dcterms:modified>
</cp:coreProperties>
</file>