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53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7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9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4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993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82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2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3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6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7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3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Airbnb Market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Chicago and New Orleans</a:t>
            </a:r>
            <a:endParaRPr lang="en-IN" dirty="0"/>
          </a:p>
          <a:p>
            <a:r>
              <a:rPr lang="en-IN" dirty="0"/>
              <a:t>                                               - Kanaka Chaithanya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Price: $4.84M</a:t>
            </a:r>
          </a:p>
          <a:p>
            <a:r>
              <a:t>- Total Availability: 3M nights</a:t>
            </a:r>
          </a:p>
          <a:p>
            <a:r>
              <a:t>- Average Reviews per Month: 1.64</a:t>
            </a:r>
          </a:p>
          <a:p>
            <a:r>
              <a:t>- Total Reviews: 968K</a:t>
            </a:r>
          </a:p>
          <a:p>
            <a:r>
              <a:t>- Listings Count: 16,590</a:t>
            </a:r>
          </a:p>
          <a:p>
            <a:r>
              <a:t>- Host Count: 7,367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Price by Room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dirty="0"/>
              <a:t>- Hotel room: $430</a:t>
            </a:r>
          </a:p>
          <a:p>
            <a:r>
              <a:rPr dirty="0"/>
              <a:t>- Entire home/apt: $320</a:t>
            </a:r>
          </a:p>
          <a:p>
            <a:r>
              <a:rPr dirty="0"/>
              <a:t>- Private room: $160</a:t>
            </a:r>
          </a:p>
          <a:p>
            <a:r>
              <a:rPr dirty="0"/>
              <a:t>- Shared room: $70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6E9FD-BAD0-EC52-EBA5-609F2F10D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500" y="2222090"/>
            <a:ext cx="4226384" cy="27137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Availability by Room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dirty="0"/>
              <a:t>- Entire home/apt: 2.63M nights</a:t>
            </a:r>
          </a:p>
          <a:p>
            <a:r>
              <a:rPr dirty="0"/>
              <a:t>- Private room: 499K nights</a:t>
            </a:r>
          </a:p>
          <a:p>
            <a:r>
              <a:rPr dirty="0"/>
              <a:t>- Hotel room: 47K nights</a:t>
            </a:r>
          </a:p>
          <a:p>
            <a:r>
              <a:rPr dirty="0"/>
              <a:t>- Shared room: 10K nights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53C32-F013-7114-6A3B-328698A45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714" y="1905921"/>
            <a:ext cx="4154801" cy="38514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Listings by Neighbourhood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Chicago: 8.75K listings (52.7%)</a:t>
            </a:r>
          </a:p>
          <a:p>
            <a:r>
              <a:t>- New Orleans: 7.84K listings (47.2%)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B4B4D-1D3E-16C0-FB76-B1AD75B1E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277" y="3008671"/>
            <a:ext cx="4778478" cy="29988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Hosts by Price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dirty="0"/>
              <a:t>- Zoie: $1192K</a:t>
            </a:r>
          </a:p>
          <a:p>
            <a:r>
              <a:rPr dirty="0"/>
              <a:t>- Zorana: $304K</a:t>
            </a:r>
          </a:p>
          <a:p>
            <a:r>
              <a:rPr dirty="0"/>
              <a:t>- </a:t>
            </a:r>
            <a:r>
              <a:rPr dirty="0" err="1"/>
              <a:t>Zoomz</a:t>
            </a:r>
            <a:r>
              <a:rPr dirty="0"/>
              <a:t>: $250K</a:t>
            </a:r>
          </a:p>
          <a:p>
            <a:r>
              <a:rPr dirty="0"/>
              <a:t>- Zohra: $237K</a:t>
            </a:r>
          </a:p>
          <a:p>
            <a:r>
              <a:rPr dirty="0"/>
              <a:t>- </a:t>
            </a:r>
            <a:r>
              <a:rPr dirty="0" err="1"/>
              <a:t>Ксения</a:t>
            </a:r>
            <a:r>
              <a:rPr dirty="0"/>
              <a:t>: $145K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9F20C4-A7A0-3CE5-97B6-3AD717B4C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439" y="2094272"/>
            <a:ext cx="4050889" cy="33134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Top 5 Minimum Night Bookings by Host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dirty="0"/>
              <a:t>- </a:t>
            </a:r>
            <a:r>
              <a:rPr dirty="0" err="1"/>
              <a:t>Blueground</a:t>
            </a:r>
            <a:r>
              <a:rPr dirty="0"/>
              <a:t>: 19,104 nights</a:t>
            </a:r>
          </a:p>
          <a:p>
            <a:r>
              <a:rPr dirty="0"/>
              <a:t>- </a:t>
            </a:r>
            <a:r>
              <a:rPr dirty="0" err="1"/>
              <a:t>Luxurybookings</a:t>
            </a:r>
            <a:r>
              <a:rPr dirty="0"/>
              <a:t>-: 9,936 nights</a:t>
            </a:r>
          </a:p>
          <a:p>
            <a:r>
              <a:rPr dirty="0"/>
              <a:t>- Roma: 3,336 nights</a:t>
            </a:r>
          </a:p>
          <a:p>
            <a:r>
              <a:rPr dirty="0"/>
              <a:t>- Level: 2,294 nights</a:t>
            </a:r>
          </a:p>
          <a:p>
            <a:r>
              <a:rPr dirty="0"/>
              <a:t>- Evolve: 2,249 nights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42B3F-570B-ED7F-C1D6-101B83782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790" y="3545593"/>
            <a:ext cx="4175120" cy="28748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Minimum Nights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- 1 night: 93.05%</a:t>
            </a:r>
          </a:p>
          <a:p>
            <a:r>
              <a:t>- 2-3 nights: 6.95%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4DA9D8-A1E9-2ECA-DFFE-8F9C4F9D4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567" y="2929534"/>
            <a:ext cx="4084369" cy="30727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Hotel rooms command highest average prices.</a:t>
            </a:r>
          </a:p>
          <a:p>
            <a:r>
              <a:t>- Entire home/apts have highest availability.</a:t>
            </a:r>
          </a:p>
          <a:p>
            <a:r>
              <a:t>- Chicago slightly leads in listings volume.</a:t>
            </a:r>
          </a:p>
          <a:p>
            <a:r>
              <a:t>- Most bookings are for short stays (1 night).</a:t>
            </a:r>
          </a:p>
          <a:p>
            <a:r>
              <a:t>- Focus marketing efforts on Entire home/apts in Chicago.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</TotalTime>
  <Words>257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Airbnb Market Analysis</vt:lpstr>
      <vt:lpstr>Key Metrics Summary</vt:lpstr>
      <vt:lpstr>Average Price by Room Type</vt:lpstr>
      <vt:lpstr>Availability by Room Type</vt:lpstr>
      <vt:lpstr>Listings by Neighbourhood Group</vt:lpstr>
      <vt:lpstr>Top Hosts by Price</vt:lpstr>
      <vt:lpstr>Top 5 Minimum Night Bookings by Host</vt:lpstr>
      <vt:lpstr>Minimum Nights Histogram</vt:lpstr>
      <vt:lpstr>Conclusion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Chaithu K</dc:creator>
  <cp:keywords/>
  <dc:description>generated using python-pptx</dc:description>
  <cp:lastModifiedBy>Chaithu K</cp:lastModifiedBy>
  <cp:revision>2</cp:revision>
  <dcterms:created xsi:type="dcterms:W3CDTF">2013-01-27T09:14:16Z</dcterms:created>
  <dcterms:modified xsi:type="dcterms:W3CDTF">2025-04-12T08:29:35Z</dcterms:modified>
  <cp:category/>
</cp:coreProperties>
</file>