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72" r:id="rId9"/>
    <p:sldId id="274" r:id="rId10"/>
    <p:sldId id="276" r:id="rId11"/>
    <p:sldId id="261" r:id="rId12"/>
    <p:sldId id="280" r:id="rId13"/>
    <p:sldId id="281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2C7D3-5D51-4766-A891-0F580F840DB6}" v="20" dt="2022-11-27T19:32:23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NATURAL LANGUAGE PROCESSING – EMOTION DETECTION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17BE-D0AF-B8AA-3D68-06D45043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24" y="926782"/>
            <a:ext cx="8421688" cy="1325563"/>
          </a:xfrm>
        </p:spPr>
        <p:txBody>
          <a:bodyPr/>
          <a:lstStyle/>
          <a:p>
            <a:pPr algn="l"/>
            <a:r>
              <a:rPr lang="en-IN" dirty="0"/>
              <a:t>ONE HOT ENCODER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4BFFD-9D45-5600-DE9F-0DF5E1AC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424" y="2083569"/>
            <a:ext cx="10297309" cy="19978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OneHotEncoder -- Label Encoding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will works only on Labels (Categorical Columns) -- Nominal -- One hot Encoding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33D27E-8701-9D1F-9494-6E05CD4340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18992" y="3782981"/>
            <a:ext cx="3207774" cy="1872891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A52D07A-402E-CA52-A7F1-1F48884F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BEB38D-7B09-6610-B84F-EA839FF3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98B92A-C4F2-55A2-B20E-8AA80F25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6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As per the analysis till now made the Emotions expressed in a statement can be taken out and can be analyzed using NLP using python framework. Example this expression can be SAD, ANGER or HAPPINESS.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105" y="3429000"/>
            <a:ext cx="2728379" cy="601824"/>
          </a:xfrm>
          <a:solidFill>
            <a:schemeClr val="accent1">
              <a:lumMod val="25000"/>
            </a:schemeClr>
          </a:solidFill>
          <a:ln>
            <a:solidFill>
              <a:srgbClr val="92D05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800" b="1" i="1" u="sng" dirty="0">
                <a:latin typeface="Bahnschrift SemiCondensed" panose="020B0502040204020203" pitchFamily="34" charset="0"/>
              </a:rPr>
              <a:t>Group-3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592130-B5DB-A50A-F236-A2BED0FBAB85}"/>
              </a:ext>
            </a:extLst>
          </p:cNvPr>
          <p:cNvSpPr/>
          <p:nvPr/>
        </p:nvSpPr>
        <p:spPr>
          <a:xfrm>
            <a:off x="5885042" y="3853543"/>
            <a:ext cx="823668" cy="29843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STEPS Performed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76" y="466726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716" y="2205199"/>
            <a:ext cx="5111750" cy="2478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NLP – Natural Language processing plays a major role in AI (Artificial Intelligence). It mainly used for human language making it easier for machines to analyze automatically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dirty="0"/>
          </a:p>
          <a:p>
            <a:r>
              <a:rPr lang="en-US" dirty="0"/>
              <a:t>Refer the image which shows the use cases where NLP is used in current industries and Market.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Image Source: Deloitte Analytics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6F3CFD-F532-8CAF-3C0A-1111FF00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70" y="677600"/>
            <a:ext cx="5111750" cy="55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171" y="2148840"/>
            <a:ext cx="5495731" cy="171553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582EB7-0A2D-11F2-D44A-71F5C572407C}"/>
              </a:ext>
            </a:extLst>
          </p:cNvPr>
          <p:cNvSpPr txBox="1">
            <a:spLocks/>
          </p:cNvSpPr>
          <p:nvPr/>
        </p:nvSpPr>
        <p:spPr>
          <a:xfrm>
            <a:off x="6341317" y="4114403"/>
            <a:ext cx="4734120" cy="67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set of given review statements need to find the emotions using NLP techniques. 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76" y="466726"/>
            <a:ext cx="5111750" cy="1204912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716" y="2205199"/>
            <a:ext cx="5111750" cy="2478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Jupyter Notebook</a:t>
            </a:r>
          </a:p>
          <a:p>
            <a:r>
              <a:rPr lang="en-US" dirty="0"/>
              <a:t>Python Framework– Version 3</a:t>
            </a:r>
          </a:p>
          <a:p>
            <a:r>
              <a:rPr lang="en-US" dirty="0"/>
              <a:t>NLTK package (Library part of Python)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Regex for regular expressions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Lemmatization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A45E6-C93F-92F6-C7D2-A1B8AE0A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092" y="3228102"/>
            <a:ext cx="1627415" cy="91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5195C8-6E13-9966-0EBD-E9C4CB01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269" y="3228102"/>
            <a:ext cx="923731" cy="978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83B730-17C0-63EA-4FF6-9F9340DF3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000" y="1759315"/>
            <a:ext cx="1259800" cy="8917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D38D20-2528-E775-F067-8013AED84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900" y="4970856"/>
            <a:ext cx="1182140" cy="7045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3A69B3-444F-99F1-BEBA-6D29FE923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931" y="4891191"/>
            <a:ext cx="1611069" cy="8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302137"/>
            <a:ext cx="8421688" cy="1325563"/>
          </a:xfrm>
        </p:spPr>
        <p:txBody>
          <a:bodyPr/>
          <a:lstStyle/>
          <a:p>
            <a:r>
              <a:rPr lang="en-US" dirty="0"/>
              <a:t>Steps to check the null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112" y="1318159"/>
            <a:ext cx="9241194" cy="406971"/>
          </a:xfrm>
        </p:spPr>
        <p:txBody>
          <a:bodyPr>
            <a:noAutofit/>
          </a:bodyPr>
          <a:lstStyle/>
          <a:p>
            <a:r>
              <a:rPr lang="en-US" sz="1300" dirty="0"/>
              <a:t>Check for all the NULL VALUES in the given data and make sure there is no NULL VALUES present in data.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864F07-3B9D-84A7-6AF5-DF9A370C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01" y="1808516"/>
            <a:ext cx="2634908" cy="9897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DCEE81-C7BF-12DF-9FFC-F82D3425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41" y="2864890"/>
            <a:ext cx="4711959" cy="3420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D44F0F-9064-A99F-A849-A38BDE041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84" y="2881701"/>
            <a:ext cx="4757716" cy="34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9167"/>
            <a:ext cx="8421688" cy="957223"/>
          </a:xfrm>
        </p:spPr>
        <p:txBody>
          <a:bodyPr/>
          <a:lstStyle/>
          <a:p>
            <a:r>
              <a:rPr lang="en-US" dirty="0"/>
              <a:t>TEXT PRE-PROCESSING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1617959"/>
            <a:ext cx="5884707" cy="246888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Convert all the characters into Lowercase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Using REGEX (Regular Expressions) remove all the un-necessary and unwanted values/symbols or characters. They need to be deleted.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Using Tokenization split all the Sentences/Data points into word.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After tokenization using try to remove the stop words (nothing but helping words)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Apply Stemming on each word by using porter stemming (any sort stemmer can be used)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After which will be able to see cleaned data.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0345A0-CFD4-9756-AB1A-9DCD8564A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84" y="4500563"/>
            <a:ext cx="3822269" cy="18047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7F0303-846B-A902-4C70-352EB241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17" y="4484051"/>
            <a:ext cx="3666379" cy="18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7" y="877281"/>
            <a:ext cx="8421688" cy="674004"/>
          </a:xfrm>
        </p:spPr>
        <p:txBody>
          <a:bodyPr/>
          <a:lstStyle/>
          <a:p>
            <a:pPr algn="l"/>
            <a:r>
              <a:rPr lang="en-US" dirty="0"/>
              <a:t>BAG-OF-WORDS(BOW) STEPS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4947" y="1929277"/>
            <a:ext cx="5372426" cy="2454351"/>
          </a:xfrm>
        </p:spPr>
        <p:txBody>
          <a:bodyPr>
            <a:normAutofit/>
          </a:bodyPr>
          <a:lstStyle/>
          <a:p>
            <a:r>
              <a:rPr lang="en-US" sz="1500" dirty="0"/>
              <a:t>BOW is a technique which converts text Data to Vectors​</a:t>
            </a:r>
          </a:p>
          <a:p>
            <a:r>
              <a:rPr lang="en-US" sz="1500" dirty="0"/>
              <a:t>cv=Count Vectorizer()..here Count Vectorizer is BOW Algorithm.</a:t>
            </a:r>
          </a:p>
          <a:p>
            <a:r>
              <a:rPr lang="en-US" sz="1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r>
              <a:rPr lang="en-US" sz="15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fit - to learn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fit_transform – to transform</a:t>
            </a:r>
          </a:p>
          <a:p>
            <a:r>
              <a:rPr lang="en-US" sz="1500" dirty="0"/>
              <a:t> 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E76191-B1F1-ACAE-98BA-D9CA834F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98" y="1551285"/>
            <a:ext cx="4314305" cy="2454352"/>
          </a:xfrm>
          <a:prstGeom prst="rect">
            <a:avLst/>
          </a:prstGeom>
        </p:spPr>
      </p:pic>
      <p:pic>
        <p:nvPicPr>
          <p:cNvPr id="25" name="Content Placeholder 14">
            <a:extLst>
              <a:ext uri="{FF2B5EF4-FFF2-40B4-BE49-F238E27FC236}">
                <a16:creationId xmlns:a16="http://schemas.microsoft.com/office/drawing/2014/main" id="{C42FB041-E13E-286A-F61F-1EB7FCDE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14" y="4357688"/>
            <a:ext cx="4314304" cy="1998662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72207443-6149-F0C1-C745-3354D22CD540}"/>
              </a:ext>
            </a:extLst>
          </p:cNvPr>
          <p:cNvSpPr txBox="1">
            <a:spLocks/>
          </p:cNvSpPr>
          <p:nvPr/>
        </p:nvSpPr>
        <p:spPr>
          <a:xfrm>
            <a:off x="1231639" y="4648028"/>
            <a:ext cx="4864361" cy="1231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spc="50" dirty="0">
                <a:latin typeface="+mn-lt"/>
                <a:ea typeface="+mn-ea"/>
                <a:cs typeface="+mn-cs"/>
              </a:rPr>
              <a:t>By using fit-transform we get below data frame  </a:t>
            </a:r>
          </a:p>
          <a:p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D7DAA15-C882-39D1-BA05-B3FE803DC4B6}"/>
              </a:ext>
            </a:extLst>
          </p:cNvPr>
          <p:cNvSpPr/>
          <p:nvPr/>
        </p:nvSpPr>
        <p:spPr>
          <a:xfrm>
            <a:off x="6257829" y="5191897"/>
            <a:ext cx="692471" cy="28424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1016003"/>
            <a:ext cx="9944100" cy="6740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Term frequency to inverse document frequency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3951" y="2049145"/>
            <a:ext cx="10887074" cy="1665605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/>
              <a:t>TF-IDF (term frequency-inverse document frequency) is a statistical measure which evaluates </a:t>
            </a:r>
            <a:r>
              <a:rPr lang="en-US" sz="3300" dirty="0"/>
              <a:t>that can quantify the importance or relevance of string representations (words, phrases, lemmas, </a:t>
            </a:r>
            <a:r>
              <a:rPr lang="en-US" sz="3300" dirty="0" err="1"/>
              <a:t>etc</a:t>
            </a:r>
            <a:r>
              <a:rPr lang="en-US" sz="3300" dirty="0"/>
              <a:t>) in a document amongst a collection of documents.</a:t>
            </a:r>
          </a:p>
          <a:p>
            <a:r>
              <a:rPr lang="en-US" sz="3200" dirty="0"/>
              <a:t>cv=tfidfVectorizer()..here tfidfVectorizer is TF-IDF Algorithm.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E76191-B1F1-ACAE-98BA-D9CA834F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55" y="3546267"/>
            <a:ext cx="5133793" cy="29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432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Bahnschrift SemiCondensed</vt:lpstr>
      <vt:lpstr>Calibri</vt:lpstr>
      <vt:lpstr>Tenorite</vt:lpstr>
      <vt:lpstr>Wingdings</vt:lpstr>
      <vt:lpstr>Office Theme</vt:lpstr>
      <vt:lpstr>NLP</vt:lpstr>
      <vt:lpstr>AGENDA</vt:lpstr>
      <vt:lpstr>INTRODUCTION</vt:lpstr>
      <vt:lpstr>Problem Statement</vt:lpstr>
      <vt:lpstr>Tools Used</vt:lpstr>
      <vt:lpstr>Steps to check the null values</vt:lpstr>
      <vt:lpstr>TEXT PRE-PROCESSING Steps</vt:lpstr>
      <vt:lpstr>BAG-OF-WORDS(BOW) STEPS </vt:lpstr>
      <vt:lpstr>Term frequency to inverse document frequency STEPS</vt:lpstr>
      <vt:lpstr>ONE HOT ENCODER STEPS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Thokala Chaithanya</dc:creator>
  <cp:lastModifiedBy>kushalmalladi9885@outlook.com</cp:lastModifiedBy>
  <cp:revision>3</cp:revision>
  <dcterms:created xsi:type="dcterms:W3CDTF">2022-11-24T18:04:27Z</dcterms:created>
  <dcterms:modified xsi:type="dcterms:W3CDTF">2022-11-28T18:27:40Z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