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7FBD03-B178-4460-8D3F-9A07E2734826}" v="17" dt="2024-10-16T11:40:14.0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26" d="100"/>
          <a:sy n="26" d="100"/>
        </p:scale>
        <p:origin x="662" y="14"/>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eechethan Gurram" userId="f7617b8f036fea7e" providerId="LiveId" clId="{731A5DFD-FA32-422F-ADBB-3389E1725AFE}"/>
    <pc:docChg chg="modSld">
      <pc:chgData name="Sreechethan Gurram" userId="f7617b8f036fea7e" providerId="LiveId" clId="{731A5DFD-FA32-422F-ADBB-3389E1725AFE}" dt="2024-10-14T12:31:36.921" v="2" actId="20577"/>
      <pc:docMkLst>
        <pc:docMk/>
      </pc:docMkLst>
      <pc:sldChg chg="modSp mod">
        <pc:chgData name="Sreechethan Gurram" userId="f7617b8f036fea7e" providerId="LiveId" clId="{731A5DFD-FA32-422F-ADBB-3389E1725AFE}" dt="2024-10-14T12:31:36.921" v="2" actId="20577"/>
        <pc:sldMkLst>
          <pc:docMk/>
          <pc:sldMk cId="215355532" sldId="259"/>
        </pc:sldMkLst>
        <pc:spChg chg="mod">
          <ac:chgData name="Sreechethan Gurram" userId="f7617b8f036fea7e" providerId="LiveId" clId="{731A5DFD-FA32-422F-ADBB-3389E1725AFE}" dt="2024-10-14T12:31:36.921" v="2" actId="20577"/>
          <ac:spMkLst>
            <pc:docMk/>
            <pc:sldMk cId="215355532" sldId="259"/>
            <ac:spMk id="32" creationId="{62D5A794-FF8C-9AF7-50B3-83D99643A57F}"/>
          </ac:spMkLst>
        </pc:spChg>
      </pc:sldChg>
    </pc:docChg>
  </pc:docChgLst>
  <pc:docChgLst>
    <pc:chgData name="SAI POLURU" userId="be9d238f53b48148" providerId="LiveId" clId="{987FBD03-B178-4460-8D3F-9A07E2734826}"/>
    <pc:docChg chg="undo redo custSel modSld">
      <pc:chgData name="SAI POLURU" userId="be9d238f53b48148" providerId="LiveId" clId="{987FBD03-B178-4460-8D3F-9A07E2734826}" dt="2024-10-16T11:40:14.089" v="808" actId="1076"/>
      <pc:docMkLst>
        <pc:docMk/>
      </pc:docMkLst>
      <pc:sldChg chg="addSp delSp modSp mod">
        <pc:chgData name="SAI POLURU" userId="be9d238f53b48148" providerId="LiveId" clId="{987FBD03-B178-4460-8D3F-9A07E2734826}" dt="2024-10-16T11:40:14.089" v="808" actId="1076"/>
        <pc:sldMkLst>
          <pc:docMk/>
          <pc:sldMk cId="215355532" sldId="259"/>
        </pc:sldMkLst>
        <pc:spChg chg="mod">
          <ac:chgData name="SAI POLURU" userId="be9d238f53b48148" providerId="LiveId" clId="{987FBD03-B178-4460-8D3F-9A07E2734826}" dt="2024-10-16T11:40:14.089" v="808" actId="1076"/>
          <ac:spMkLst>
            <pc:docMk/>
            <pc:sldMk cId="215355532" sldId="259"/>
            <ac:spMk id="2" creationId="{6A33F464-D1AA-71BD-E8E8-9E623AA4F989}"/>
          </ac:spMkLst>
        </pc:spChg>
        <pc:spChg chg="mod">
          <ac:chgData name="SAI POLURU" userId="be9d238f53b48148" providerId="LiveId" clId="{987FBD03-B178-4460-8D3F-9A07E2734826}" dt="2024-10-16T11:40:14.089" v="808" actId="1076"/>
          <ac:spMkLst>
            <pc:docMk/>
            <pc:sldMk cId="215355532" sldId="259"/>
            <ac:spMk id="3" creationId="{690F19EB-303E-AEB7-52BB-F28B25A828BC}"/>
          </ac:spMkLst>
        </pc:spChg>
        <pc:spChg chg="mod">
          <ac:chgData name="SAI POLURU" userId="be9d238f53b48148" providerId="LiveId" clId="{987FBD03-B178-4460-8D3F-9A07E2734826}" dt="2024-10-16T11:32:13.924" v="622" actId="21"/>
          <ac:spMkLst>
            <pc:docMk/>
            <pc:sldMk cId="215355532" sldId="259"/>
            <ac:spMk id="4" creationId="{E05C3FB2-1855-4CF1-388D-5C6E150555AC}"/>
          </ac:spMkLst>
        </pc:spChg>
        <pc:spChg chg="mod">
          <ac:chgData name="SAI POLURU" userId="be9d238f53b48148" providerId="LiveId" clId="{987FBD03-B178-4460-8D3F-9A07E2734826}" dt="2024-10-16T11:40:14.089" v="808" actId="1076"/>
          <ac:spMkLst>
            <pc:docMk/>
            <pc:sldMk cId="215355532" sldId="259"/>
            <ac:spMk id="6" creationId="{2B204EB5-8496-83FD-C136-E3683E982639}"/>
          </ac:spMkLst>
        </pc:spChg>
        <pc:spChg chg="mod">
          <ac:chgData name="SAI POLURU" userId="be9d238f53b48148" providerId="LiveId" clId="{987FBD03-B178-4460-8D3F-9A07E2734826}" dt="2024-10-16T11:40:14.089" v="808" actId="1076"/>
          <ac:spMkLst>
            <pc:docMk/>
            <pc:sldMk cId="215355532" sldId="259"/>
            <ac:spMk id="7" creationId="{FA4C99A5-2D2A-0664-FDD2-FFD52F55F8C4}"/>
          </ac:spMkLst>
        </pc:spChg>
        <pc:spChg chg="mod">
          <ac:chgData name="SAI POLURU" userId="be9d238f53b48148" providerId="LiveId" clId="{987FBD03-B178-4460-8D3F-9A07E2734826}" dt="2024-10-16T11:40:02.367" v="807" actId="20577"/>
          <ac:spMkLst>
            <pc:docMk/>
            <pc:sldMk cId="215355532" sldId="259"/>
            <ac:spMk id="10" creationId="{68A829BF-150C-1E1A-F6A1-168F21475341}"/>
          </ac:spMkLst>
        </pc:spChg>
        <pc:spChg chg="del mod">
          <ac:chgData name="SAI POLURU" userId="be9d238f53b48148" providerId="LiveId" clId="{987FBD03-B178-4460-8D3F-9A07E2734826}" dt="2024-10-16T10:46:25.035" v="32" actId="478"/>
          <ac:spMkLst>
            <pc:docMk/>
            <pc:sldMk cId="215355532" sldId="259"/>
            <ac:spMk id="11" creationId="{AF3F89E9-01CC-2628-EE6A-C504790AD10C}"/>
          </ac:spMkLst>
        </pc:spChg>
        <pc:spChg chg="mod">
          <ac:chgData name="SAI POLURU" userId="be9d238f53b48148" providerId="LiveId" clId="{987FBD03-B178-4460-8D3F-9A07E2734826}" dt="2024-10-16T11:40:14.089" v="808" actId="1076"/>
          <ac:spMkLst>
            <pc:docMk/>
            <pc:sldMk cId="215355532" sldId="259"/>
            <ac:spMk id="12" creationId="{FD4A362A-FBD5-E7E4-F5BF-7C1838844648}"/>
          </ac:spMkLst>
        </pc:spChg>
        <pc:spChg chg="mod">
          <ac:chgData name="SAI POLURU" userId="be9d238f53b48148" providerId="LiveId" clId="{987FBD03-B178-4460-8D3F-9A07E2734826}" dt="2024-10-16T11:40:14.089" v="808" actId="1076"/>
          <ac:spMkLst>
            <pc:docMk/>
            <pc:sldMk cId="215355532" sldId="259"/>
            <ac:spMk id="14" creationId="{0F391B89-288B-55E3-59B4-96DD91436B8B}"/>
          </ac:spMkLst>
        </pc:spChg>
        <pc:spChg chg="mod">
          <ac:chgData name="SAI POLURU" userId="be9d238f53b48148" providerId="LiveId" clId="{987FBD03-B178-4460-8D3F-9A07E2734826}" dt="2024-10-16T11:40:14.089" v="808" actId="1076"/>
          <ac:spMkLst>
            <pc:docMk/>
            <pc:sldMk cId="215355532" sldId="259"/>
            <ac:spMk id="15" creationId="{F0006A55-82E5-5FDD-4A12-734471761870}"/>
          </ac:spMkLst>
        </pc:spChg>
        <pc:spChg chg="mod">
          <ac:chgData name="SAI POLURU" userId="be9d238f53b48148" providerId="LiveId" clId="{987FBD03-B178-4460-8D3F-9A07E2734826}" dt="2024-10-16T11:40:14.089" v="808" actId="1076"/>
          <ac:spMkLst>
            <pc:docMk/>
            <pc:sldMk cId="215355532" sldId="259"/>
            <ac:spMk id="16" creationId="{74C8347B-1787-16B7-F344-B2442882627C}"/>
          </ac:spMkLst>
        </pc:spChg>
        <pc:spChg chg="mod">
          <ac:chgData name="SAI POLURU" userId="be9d238f53b48148" providerId="LiveId" clId="{987FBD03-B178-4460-8D3F-9A07E2734826}" dt="2024-10-16T11:40:14.089" v="808" actId="1076"/>
          <ac:spMkLst>
            <pc:docMk/>
            <pc:sldMk cId="215355532" sldId="259"/>
            <ac:spMk id="17" creationId="{84844E32-52C4-C98F-4E3C-FF1609C7EBC7}"/>
          </ac:spMkLst>
        </pc:spChg>
        <pc:spChg chg="mod">
          <ac:chgData name="SAI POLURU" userId="be9d238f53b48148" providerId="LiveId" clId="{987FBD03-B178-4460-8D3F-9A07E2734826}" dt="2024-10-16T11:40:14.089" v="808" actId="1076"/>
          <ac:spMkLst>
            <pc:docMk/>
            <pc:sldMk cId="215355532" sldId="259"/>
            <ac:spMk id="18" creationId="{51C7DBA8-B523-3CEF-F0A0-D21A8317C1B8}"/>
          </ac:spMkLst>
        </pc:spChg>
        <pc:spChg chg="mod">
          <ac:chgData name="SAI POLURU" userId="be9d238f53b48148" providerId="LiveId" clId="{987FBD03-B178-4460-8D3F-9A07E2734826}" dt="2024-10-16T11:40:14.089" v="808" actId="1076"/>
          <ac:spMkLst>
            <pc:docMk/>
            <pc:sldMk cId="215355532" sldId="259"/>
            <ac:spMk id="19" creationId="{56456D07-662D-81A0-41A8-A827A4F743A7}"/>
          </ac:spMkLst>
        </pc:spChg>
        <pc:spChg chg="mod">
          <ac:chgData name="SAI POLURU" userId="be9d238f53b48148" providerId="LiveId" clId="{987FBD03-B178-4460-8D3F-9A07E2734826}" dt="2024-10-16T11:40:14.089" v="808" actId="1076"/>
          <ac:spMkLst>
            <pc:docMk/>
            <pc:sldMk cId="215355532" sldId="259"/>
            <ac:spMk id="20" creationId="{29D071B0-8C1C-D71C-5C5D-1B2ABBC08C97}"/>
          </ac:spMkLst>
        </pc:spChg>
        <pc:spChg chg="mod">
          <ac:chgData name="SAI POLURU" userId="be9d238f53b48148" providerId="LiveId" clId="{987FBD03-B178-4460-8D3F-9A07E2734826}" dt="2024-10-16T11:40:14.089" v="808" actId="1076"/>
          <ac:spMkLst>
            <pc:docMk/>
            <pc:sldMk cId="215355532" sldId="259"/>
            <ac:spMk id="21" creationId="{D759992F-D3CE-1ADE-F378-14B9B5E09BDA}"/>
          </ac:spMkLst>
        </pc:spChg>
        <pc:spChg chg="mod">
          <ac:chgData name="SAI POLURU" userId="be9d238f53b48148" providerId="LiveId" clId="{987FBD03-B178-4460-8D3F-9A07E2734826}" dt="2024-10-16T11:40:14.089" v="808" actId="1076"/>
          <ac:spMkLst>
            <pc:docMk/>
            <pc:sldMk cId="215355532" sldId="259"/>
            <ac:spMk id="23" creationId="{B129213C-12E3-8A3D-5B9C-C09F806E2CC1}"/>
          </ac:spMkLst>
        </pc:spChg>
        <pc:spChg chg="mod">
          <ac:chgData name="SAI POLURU" userId="be9d238f53b48148" providerId="LiveId" clId="{987FBD03-B178-4460-8D3F-9A07E2734826}" dt="2024-10-16T11:40:14.089" v="808" actId="1076"/>
          <ac:spMkLst>
            <pc:docMk/>
            <pc:sldMk cId="215355532" sldId="259"/>
            <ac:spMk id="25" creationId="{D9DA8B80-CF38-1A06-449C-222B1F26F8FE}"/>
          </ac:spMkLst>
        </pc:spChg>
        <pc:spChg chg="mod">
          <ac:chgData name="SAI POLURU" userId="be9d238f53b48148" providerId="LiveId" clId="{987FBD03-B178-4460-8D3F-9A07E2734826}" dt="2024-10-16T11:40:14.089" v="808" actId="1076"/>
          <ac:spMkLst>
            <pc:docMk/>
            <pc:sldMk cId="215355532" sldId="259"/>
            <ac:spMk id="27" creationId="{D0171118-A452-8446-D338-2FD022614F7F}"/>
          </ac:spMkLst>
        </pc:spChg>
        <pc:spChg chg="mod">
          <ac:chgData name="SAI POLURU" userId="be9d238f53b48148" providerId="LiveId" clId="{987FBD03-B178-4460-8D3F-9A07E2734826}" dt="2024-10-16T11:40:14.089" v="808" actId="1076"/>
          <ac:spMkLst>
            <pc:docMk/>
            <pc:sldMk cId="215355532" sldId="259"/>
            <ac:spMk id="29" creationId="{BB29E532-5B27-AD52-1B28-26897E6CC31F}"/>
          </ac:spMkLst>
        </pc:spChg>
        <pc:spChg chg="mod">
          <ac:chgData name="SAI POLURU" userId="be9d238f53b48148" providerId="LiveId" clId="{987FBD03-B178-4460-8D3F-9A07E2734826}" dt="2024-10-16T11:40:14.089" v="808" actId="1076"/>
          <ac:spMkLst>
            <pc:docMk/>
            <pc:sldMk cId="215355532" sldId="259"/>
            <ac:spMk id="31" creationId="{1D37B0B5-9A6D-23AC-9BB7-8D7BBB20D995}"/>
          </ac:spMkLst>
        </pc:spChg>
        <pc:spChg chg="mod">
          <ac:chgData name="SAI POLURU" userId="be9d238f53b48148" providerId="LiveId" clId="{987FBD03-B178-4460-8D3F-9A07E2734826}" dt="2024-10-16T11:36:19.402" v="644" actId="255"/>
          <ac:spMkLst>
            <pc:docMk/>
            <pc:sldMk cId="215355532" sldId="259"/>
            <ac:spMk id="32" creationId="{62D5A794-FF8C-9AF7-50B3-83D99643A57F}"/>
          </ac:spMkLst>
        </pc:spChg>
        <pc:spChg chg="mod">
          <ac:chgData name="SAI POLURU" userId="be9d238f53b48148" providerId="LiveId" clId="{987FBD03-B178-4460-8D3F-9A07E2734826}" dt="2024-10-16T11:36:10.993" v="643" actId="255"/>
          <ac:spMkLst>
            <pc:docMk/>
            <pc:sldMk cId="215355532" sldId="259"/>
            <ac:spMk id="34" creationId="{B4C3A4EF-E6FF-3D7D-2C5F-E1F533942D5A}"/>
          </ac:spMkLst>
        </pc:spChg>
        <pc:spChg chg="mod">
          <ac:chgData name="SAI POLURU" userId="be9d238f53b48148" providerId="LiveId" clId="{987FBD03-B178-4460-8D3F-9A07E2734826}" dt="2024-10-16T11:36:00.475" v="642" actId="255"/>
          <ac:spMkLst>
            <pc:docMk/>
            <pc:sldMk cId="215355532" sldId="259"/>
            <ac:spMk id="35" creationId="{0A972737-0112-D5F2-F6B2-E40D2CFCB1EA}"/>
          </ac:spMkLst>
        </pc:spChg>
        <pc:spChg chg="add mod">
          <ac:chgData name="SAI POLURU" userId="be9d238f53b48148" providerId="LiveId" clId="{987FBD03-B178-4460-8D3F-9A07E2734826}" dt="2024-10-16T11:25:57.672" v="524" actId="1076"/>
          <ac:spMkLst>
            <pc:docMk/>
            <pc:sldMk cId="215355532" sldId="259"/>
            <ac:spMk id="36" creationId="{9B6DC8AD-2411-D364-2FED-1EDA915A7B4B}"/>
          </ac:spMkLst>
        </pc:spChg>
        <pc:spChg chg="add del mod">
          <ac:chgData name="SAI POLURU" userId="be9d238f53b48148" providerId="LiveId" clId="{987FBD03-B178-4460-8D3F-9A07E2734826}" dt="2024-10-16T11:30:45.422" v="612" actId="21"/>
          <ac:spMkLst>
            <pc:docMk/>
            <pc:sldMk cId="215355532" sldId="259"/>
            <ac:spMk id="37" creationId="{B412C119-3668-82FF-BE7B-25EECC898EC5}"/>
          </ac:spMkLst>
        </pc:spChg>
        <pc:spChg chg="mod">
          <ac:chgData name="SAI POLURU" userId="be9d238f53b48148" providerId="LiveId" clId="{987FBD03-B178-4460-8D3F-9A07E2734826}" dt="2024-10-16T11:36:31.474" v="645" actId="255"/>
          <ac:spMkLst>
            <pc:docMk/>
            <pc:sldMk cId="215355532" sldId="259"/>
            <ac:spMk id="38" creationId="{BBDE6B47-93C1-4A30-E741-DD059543FFBB}"/>
          </ac:spMkLst>
        </pc:spChg>
        <pc:spChg chg="add del mod">
          <ac:chgData name="SAI POLURU" userId="be9d238f53b48148" providerId="LiveId" clId="{987FBD03-B178-4460-8D3F-9A07E2734826}" dt="2024-10-16T11:24:59.528" v="511"/>
          <ac:spMkLst>
            <pc:docMk/>
            <pc:sldMk cId="215355532" sldId="259"/>
            <ac:spMk id="41" creationId="{D12B0271-7782-35BE-CBC0-31FFE814AE88}"/>
          </ac:spMkLst>
        </pc:spChg>
        <pc:spChg chg="add mod">
          <ac:chgData name="SAI POLURU" userId="be9d238f53b48148" providerId="LiveId" clId="{987FBD03-B178-4460-8D3F-9A07E2734826}" dt="2024-10-16T11:25:47.572" v="521" actId="20577"/>
          <ac:spMkLst>
            <pc:docMk/>
            <pc:sldMk cId="215355532" sldId="259"/>
            <ac:spMk id="43" creationId="{7018B06C-F299-8D2F-C869-6A54CE6AA91A}"/>
          </ac:spMkLst>
        </pc:spChg>
        <pc:spChg chg="add del mod">
          <ac:chgData name="SAI POLURU" userId="be9d238f53b48148" providerId="LiveId" clId="{987FBD03-B178-4460-8D3F-9A07E2734826}" dt="2024-10-16T11:27:34.080" v="542" actId="47"/>
          <ac:spMkLst>
            <pc:docMk/>
            <pc:sldMk cId="215355532" sldId="259"/>
            <ac:spMk id="45" creationId="{247E378C-D610-4DB1-BA6D-D07148867590}"/>
          </ac:spMkLst>
        </pc:spChg>
        <pc:spChg chg="add mod">
          <ac:chgData name="SAI POLURU" userId="be9d238f53b48148" providerId="LiveId" clId="{987FBD03-B178-4460-8D3F-9A07E2734826}" dt="2024-10-16T11:29:07.337" v="564"/>
          <ac:spMkLst>
            <pc:docMk/>
            <pc:sldMk cId="215355532" sldId="259"/>
            <ac:spMk id="48" creationId="{F9A00AF7-2B8E-C1E8-5963-7529C7745313}"/>
          </ac:spMkLst>
        </pc:spChg>
        <pc:spChg chg="add mod">
          <ac:chgData name="SAI POLURU" userId="be9d238f53b48148" providerId="LiveId" clId="{987FBD03-B178-4460-8D3F-9A07E2734826}" dt="2024-10-16T11:36:54.738" v="655" actId="20577"/>
          <ac:spMkLst>
            <pc:docMk/>
            <pc:sldMk cId="215355532" sldId="259"/>
            <ac:spMk id="49" creationId="{1A62EAF2-2802-BF95-516E-8D864A133E10}"/>
          </ac:spMkLst>
        </pc:spChg>
        <pc:spChg chg="add mod">
          <ac:chgData name="SAI POLURU" userId="be9d238f53b48148" providerId="LiveId" clId="{987FBD03-B178-4460-8D3F-9A07E2734826}" dt="2024-10-16T11:37:03.051" v="666" actId="20577"/>
          <ac:spMkLst>
            <pc:docMk/>
            <pc:sldMk cId="215355532" sldId="259"/>
            <ac:spMk id="50" creationId="{0F5C711A-1B1F-6D87-7CB4-D53D28649E65}"/>
          </ac:spMkLst>
        </pc:spChg>
        <pc:spChg chg="add mod">
          <ac:chgData name="SAI POLURU" userId="be9d238f53b48148" providerId="LiveId" clId="{987FBD03-B178-4460-8D3F-9A07E2734826}" dt="2024-10-16T11:33:20.384" v="627" actId="20577"/>
          <ac:spMkLst>
            <pc:docMk/>
            <pc:sldMk cId="215355532" sldId="259"/>
            <ac:spMk id="51" creationId="{3FAC6B6A-18C2-FC05-6784-E874334E2CCE}"/>
          </ac:spMkLst>
        </pc:spChg>
        <pc:grpChg chg="mod">
          <ac:chgData name="SAI POLURU" userId="be9d238f53b48148" providerId="LiveId" clId="{987FBD03-B178-4460-8D3F-9A07E2734826}" dt="2024-10-16T11:40:14.089" v="808" actId="1076"/>
          <ac:grpSpMkLst>
            <pc:docMk/>
            <pc:sldMk cId="215355532" sldId="259"/>
            <ac:grpSpMk id="33" creationId="{28DD590F-761F-34F1-DE44-8F578D98F820}"/>
          </ac:grpSpMkLst>
        </pc:grpChg>
        <pc:picChg chg="mod">
          <ac:chgData name="SAI POLURU" userId="be9d238f53b48148" providerId="LiveId" clId="{987FBD03-B178-4460-8D3F-9A07E2734826}" dt="2024-10-16T11:40:14.089" v="808" actId="1076"/>
          <ac:picMkLst>
            <pc:docMk/>
            <pc:sldMk cId="215355532" sldId="259"/>
            <ac:picMk id="9" creationId="{CB6A3E1D-AD94-7507-6722-766540D985C6}"/>
          </ac:picMkLst>
        </pc:picChg>
        <pc:picChg chg="add del mod">
          <ac:chgData name="SAI POLURU" userId="be9d238f53b48148" providerId="LiveId" clId="{987FBD03-B178-4460-8D3F-9A07E2734826}" dt="2024-10-16T11:22:52.261" v="472" actId="478"/>
          <ac:picMkLst>
            <pc:docMk/>
            <pc:sldMk cId="215355532" sldId="259"/>
            <ac:picMk id="11" creationId="{05509ED5-C963-10DA-32C3-E7A1B74FD8C1}"/>
          </ac:picMkLst>
        </pc:picChg>
        <pc:picChg chg="add mod">
          <ac:chgData name="SAI POLURU" userId="be9d238f53b48148" providerId="LiveId" clId="{987FBD03-B178-4460-8D3F-9A07E2734826}" dt="2024-10-16T11:25:54.214" v="523" actId="1076"/>
          <ac:picMkLst>
            <pc:docMk/>
            <pc:sldMk cId="215355532" sldId="259"/>
            <ac:picMk id="40" creationId="{7EE160D7-F56E-055C-F3C7-E9326F70F1EA}"/>
          </ac:picMkLst>
        </pc:picChg>
        <pc:picChg chg="add mod">
          <ac:chgData name="SAI POLURU" userId="be9d238f53b48148" providerId="LiveId" clId="{987FBD03-B178-4460-8D3F-9A07E2734826}" dt="2024-10-16T11:26:01.155" v="525" actId="1076"/>
          <ac:picMkLst>
            <pc:docMk/>
            <pc:sldMk cId="215355532" sldId="259"/>
            <ac:picMk id="42" creationId="{2A4E826B-502E-110A-E3BE-E9EF09E06D33}"/>
          </ac:picMkLst>
        </pc:picChg>
        <pc:picChg chg="add mod">
          <ac:chgData name="SAI POLURU" userId="be9d238f53b48148" providerId="LiveId" clId="{987FBD03-B178-4460-8D3F-9A07E2734826}" dt="2024-10-16T11:25:43.147" v="519" actId="14100"/>
          <ac:picMkLst>
            <pc:docMk/>
            <pc:sldMk cId="215355532" sldId="259"/>
            <ac:picMk id="44" creationId="{7AE0019E-BD4D-2496-1ECD-D86380B5CF97}"/>
          </ac:picMkLst>
        </pc:picChg>
        <pc:picChg chg="add del mod">
          <ac:chgData name="SAI POLURU" userId="be9d238f53b48148" providerId="LiveId" clId="{987FBD03-B178-4460-8D3F-9A07E2734826}" dt="2024-10-16T11:27:39.018" v="551"/>
          <ac:picMkLst>
            <pc:docMk/>
            <pc:sldMk cId="215355532" sldId="259"/>
            <ac:picMk id="47" creationId="{1280ED1F-984A-2A97-6C97-2E16FDCB879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2.png"/><Relationship Id="rId7"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5348965" y="487526"/>
              <a:ext cx="20431124" cy="3093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a:lnSpc>
                  <a:spcPct val="115000"/>
                </a:lnSpc>
              </a:pPr>
              <a:r>
                <a:rPr lang="en-US" sz="6000" dirty="0">
                  <a:effectLst/>
                  <a:latin typeface="Times New Roman" panose="02020603050405020304" pitchFamily="18" charset="0"/>
                  <a:ea typeface="Times New Roman" panose="02020603050405020304" pitchFamily="18" charset="0"/>
                  <a:cs typeface="Times New Roman" panose="02020603050405020304" pitchFamily="18" charset="0"/>
                </a:rPr>
                <a:t>Performance Optimization of EE Architecture For Software </a:t>
              </a:r>
            </a:p>
            <a:p>
              <a:pPr algn="ctr">
                <a:lnSpc>
                  <a:spcPct val="115000"/>
                </a:lnSpc>
              </a:pPr>
              <a:r>
                <a:rPr lang="en-US" sz="6000" dirty="0">
                  <a:effectLst/>
                  <a:latin typeface="Times New Roman" panose="02020603050405020304" pitchFamily="18" charset="0"/>
                  <a:ea typeface="Times New Roman" panose="02020603050405020304" pitchFamily="18" charset="0"/>
                  <a:cs typeface="Times New Roman" panose="02020603050405020304" pitchFamily="18" charset="0"/>
                </a:rPr>
                <a:t>Define Vehicles</a:t>
              </a:r>
              <a:endParaRPr lang="en-IN" sz="6000" dirty="0">
                <a:effectLst/>
                <a:latin typeface="Times New Roman" panose="02020603050405020304" pitchFamily="18" charset="0"/>
                <a:ea typeface="Arial" panose="020B0604020202020204" pitchFamily="34" charset="0"/>
                <a:cs typeface="Times New Roman" panose="02020603050405020304" pitchFamily="18" charset="0"/>
              </a:endParaRP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Dr. S Karthick</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560062" y="4666822"/>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04803" y="18037321"/>
              <a:ext cx="5505457" cy="1092607"/>
            </a:xfrm>
            <a:prstGeom prst="rect">
              <a:avLst/>
            </a:prstGeom>
            <a:noFill/>
          </p:spPr>
          <p:txBody>
            <a:bodyPr wrap="squar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148181" y="4815569"/>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137878" y="4511609"/>
              <a:ext cx="10362183" cy="12711172"/>
            </a:xfrm>
            <a:prstGeom prst="rect">
              <a:avLst/>
            </a:prstGeom>
            <a:noFill/>
          </p:spPr>
          <p:txBody>
            <a:bodyPr wrap="square" rtlCol="0">
              <a:spAutoFit/>
            </a:bodyPr>
            <a:lstStyle/>
            <a:p>
              <a:r>
                <a:rPr lang="en-IN" sz="6500" b="1" dirty="0">
                  <a:latin typeface="Poppins" panose="00000500000000000000" pitchFamily="2" charset="0"/>
                  <a:cs typeface="Poppins" panose="00000500000000000000" pitchFamily="2" charset="0"/>
                </a:rPr>
                <a:t>Expected Outcome</a:t>
              </a:r>
            </a:p>
            <a:p>
              <a:pPr>
                <a:lnSpc>
                  <a:spcPct val="115000"/>
                </a:lnSpc>
              </a:pPr>
              <a:r>
                <a:rPr lang="en-IN" sz="4000" dirty="0">
                  <a:effectLst/>
                  <a:latin typeface="Times New Roman" panose="02020603050405020304" pitchFamily="18" charset="0"/>
                  <a:ea typeface="Times New Roman" panose="02020603050405020304" pitchFamily="18" charset="0"/>
                </a:rPr>
                <a:t> </a:t>
              </a: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I2C Protocol Waveforms</a:t>
              </a: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15000"/>
                </a:lnSpc>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Data Transmission:</a:t>
              </a: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 The waveforms reveal successful clock (SCL) and data (SDA) signal synchronization, confirming that the master-slave communication operates as intended.</a:t>
              </a:r>
            </a:p>
            <a:p>
              <a:pPr>
                <a:lnSpc>
                  <a:spcPct val="115000"/>
                </a:lnSpc>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SPI Protocol Waveforms:</a:t>
              </a:r>
              <a:endParaRPr lang="en-IN" sz="4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Clock Synchronization</a:t>
              </a: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 The waveforms demonstrate correct synchronization between the master and slave devices, with clear clock signals leading data transfers.</a:t>
              </a:r>
            </a:p>
            <a:p>
              <a:pPr>
                <a:lnSpc>
                  <a:spcPct val="115000"/>
                </a:lnSpc>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CAN Protocol Waveforms:</a:t>
              </a:r>
              <a:endParaRPr lang="en-IN" sz="4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Message Framing:</a:t>
              </a: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 The waveforms show clear delineation of message start and end bits, confirming proper message framing</a:t>
              </a:r>
              <a:r>
                <a:rPr lang="en-IN" sz="4000"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4000"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endParaRPr lang="en-IN" sz="40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6500" b="1" dirty="0">
                <a:latin typeface="Poppins" panose="00000500000000000000" pitchFamily="2" charset="0"/>
                <a:cs typeface="Poppins" panose="00000500000000000000" pitchFamily="2" charset="0"/>
              </a:endParaRP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1" y="32124649"/>
            <a:ext cx="20426433" cy="3170099"/>
          </a:xfrm>
          <a:prstGeom prst="rect">
            <a:avLst/>
          </a:prstGeom>
          <a:noFill/>
        </p:spPr>
        <p:txBody>
          <a:bodyPr wrap="square" rtlCol="0">
            <a:spAutoFit/>
          </a:bodyPr>
          <a:lstStyle/>
          <a:p>
            <a:r>
              <a:rPr lang="en-IN" sz="4000" dirty="0">
                <a:effectLst/>
                <a:latin typeface="Times New Roman" panose="02020603050405020304" pitchFamily="18" charset="0"/>
                <a:ea typeface="Arial" panose="020B0604020202020204" pitchFamily="34" charset="0"/>
              </a:rPr>
              <a:t>    The project aims to accurately model of the protocols, ensuring they meet industry standards for performance and functionality. Through simulation and waveform analysis, the protocols will be tested for their real-time capabilities and error-handling mechanisms. The ultimate goal is to create a foundation for future hardware implementation on FPGA platforms, where these protocols can be tested and optimized in real-world scenarios.</a:t>
            </a:r>
            <a:endParaRPr lang="en-IN" sz="4000" dirty="0"/>
          </a:p>
        </p:txBody>
      </p:sp>
      <p:sp>
        <p:nvSpPr>
          <p:cNvPr id="34" name="TextBox 33">
            <a:extLst>
              <a:ext uri="{FF2B5EF4-FFF2-40B4-BE49-F238E27FC236}">
                <a16:creationId xmlns:a16="http://schemas.microsoft.com/office/drawing/2014/main" id="{B4C3A4EF-E6FF-3D7D-2C5F-E1F533942D5A}"/>
              </a:ext>
            </a:extLst>
          </p:cNvPr>
          <p:cNvSpPr txBox="1"/>
          <p:nvPr/>
        </p:nvSpPr>
        <p:spPr>
          <a:xfrm>
            <a:off x="10881360" y="25698688"/>
            <a:ext cx="20513037" cy="5878532"/>
          </a:xfrm>
          <a:prstGeom prst="rect">
            <a:avLst/>
          </a:prstGeom>
          <a:noFill/>
        </p:spPr>
        <p:txBody>
          <a:bodyPr wrap="square" rtlCol="0">
            <a:spAutoFit/>
          </a:bodyPr>
          <a:lstStyle/>
          <a:p>
            <a:r>
              <a:rPr lang="en-US" sz="4000" dirty="0">
                <a:latin typeface="Times New Roman" panose="02020603050405020304" pitchFamily="18" charset="0"/>
                <a:ea typeface="Verdana" panose="020B0604030504040204" pitchFamily="34" charset="0"/>
                <a:cs typeface="Times New Roman" panose="02020603050405020304" pitchFamily="18" charset="0"/>
              </a:rPr>
              <a:t>    </a:t>
            </a:r>
            <a:r>
              <a:rPr lang="en-US" sz="4000" b="1" dirty="0">
                <a:latin typeface="Times New Roman" panose="02020603050405020304" pitchFamily="18" charset="0"/>
                <a:ea typeface="Verdana" panose="020B0604030504040204" pitchFamily="34" charset="0"/>
                <a:cs typeface="Times New Roman" panose="02020603050405020304" pitchFamily="18" charset="0"/>
              </a:rPr>
              <a:t>Hardware Implementation</a:t>
            </a:r>
            <a:r>
              <a:rPr lang="en-US" sz="4000" dirty="0">
                <a:latin typeface="Times New Roman" panose="02020603050405020304" pitchFamily="18" charset="0"/>
                <a:ea typeface="Verdana" panose="020B0604030504040204" pitchFamily="34" charset="0"/>
                <a:cs typeface="Times New Roman" panose="02020603050405020304" pitchFamily="18" charset="0"/>
              </a:rPr>
              <a:t>: The next phase of this project involves implementing the CAN,   I2C, and SPI protocols on a Xilinx FPGA development kit. This will allow real-world testing and validation beyond simulations.</a:t>
            </a:r>
          </a:p>
          <a:p>
            <a:pPr marL="342900" lvl="0" indent="-342900">
              <a:lnSpc>
                <a:spcPct val="115000"/>
              </a:lnSpc>
              <a:spcBef>
                <a:spcPts val="1400"/>
              </a:spcBef>
              <a:spcAft>
                <a:spcPts val="400"/>
              </a:spcAft>
              <a:buFont typeface="Symbol" panose="05050102010706020507" pitchFamily="18" charset="2"/>
              <a:buChar char=""/>
            </a:pPr>
            <a:r>
              <a:rPr lang="en-US" sz="4000" dirty="0">
                <a:latin typeface="Times New Roman" panose="02020603050405020304" pitchFamily="18" charset="0"/>
                <a:ea typeface="Verdana" panose="020B0604030504040204" pitchFamily="34" charset="0"/>
                <a:cs typeface="Times New Roman" panose="02020603050405020304" pitchFamily="18" charset="0"/>
              </a:rPr>
              <a:t>     </a:t>
            </a:r>
            <a:r>
              <a:rPr lang="en-IN" sz="4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Testing:.</a:t>
            </a:r>
            <a:r>
              <a:rPr lang="en-IN" sz="40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By deploying the protocols on the Xilinx kit, we can evaluate their real-time performance in handling data transfers between connected devices such as sensors, memory units, and controllers.</a:t>
            </a:r>
            <a:endParaRPr lang="en-IN" sz="4000" b="1" dirty="0">
              <a:solidFill>
                <a:srgbClr val="666666"/>
              </a:solidFill>
              <a:effectLst/>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ea typeface="Verdana" panose="020B0604030504040204" pitchFamily="34" charset="0"/>
              <a:cs typeface="Times New Roman" panose="02020603050405020304" pitchFamily="18" charset="0"/>
            </a:endParaRPr>
          </a:p>
          <a:p>
            <a:endParaRPr lang="en-IN" sz="55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03669" y="5951894"/>
            <a:ext cx="9527750" cy="5760231"/>
          </a:xfrm>
          <a:prstGeom prst="rect">
            <a:avLst/>
          </a:prstGeom>
          <a:noFill/>
        </p:spPr>
        <p:txBody>
          <a:bodyPr wrap="square" rtlCol="0">
            <a:spAutoFit/>
          </a:bodyPr>
          <a:lstStyle/>
          <a:p>
            <a:r>
              <a:rPr lang="en-IN" sz="4000" dirty="0">
                <a:effectLst/>
                <a:latin typeface="Times New Roman" panose="02020603050405020304" pitchFamily="18" charset="0"/>
                <a:ea typeface="Times New Roman" panose="02020603050405020304" pitchFamily="18" charset="0"/>
              </a:rPr>
              <a:t> </a:t>
            </a:r>
            <a:r>
              <a:rPr lang="en-IN" sz="4000" b="1" dirty="0">
                <a:effectLst/>
                <a:latin typeface="Times New Roman" panose="02020603050405020304" pitchFamily="18" charset="0"/>
                <a:ea typeface="Times New Roman" panose="02020603050405020304" pitchFamily="18" charset="0"/>
              </a:rPr>
              <a:t>Design and Implementation</a:t>
            </a:r>
            <a:r>
              <a:rPr lang="en-IN" sz="4000" dirty="0">
                <a:effectLst/>
                <a:latin typeface="Times New Roman" panose="02020603050405020304" pitchFamily="18" charset="0"/>
                <a:ea typeface="Times New Roman" panose="02020603050405020304" pitchFamily="18" charset="0"/>
              </a:rPr>
              <a:t>: To design and implement the CAN, I2C, and SPI communication protocols in Verilog, ensuring each protocol meets industry standards for data transfer, signal integrity, and timing.</a:t>
            </a:r>
          </a:p>
          <a:p>
            <a:r>
              <a:rPr lang="en-IN" sz="4000" b="1" dirty="0">
                <a:latin typeface="Times New Roman" panose="02020603050405020304" pitchFamily="18" charset="0"/>
                <a:ea typeface="Times New Roman" panose="02020603050405020304" pitchFamily="18" charset="0"/>
              </a:rPr>
              <a:t>I2C Protocol:</a:t>
            </a:r>
          </a:p>
          <a:p>
            <a:endParaRPr lang="en-IN" sz="4000" b="1" dirty="0">
              <a:effectLst/>
              <a:latin typeface="Times New Roman" panose="02020603050405020304" pitchFamily="18" charset="0"/>
              <a:ea typeface="Times New Roman" panose="02020603050405020304" pitchFamily="18" charset="0"/>
            </a:endParaRPr>
          </a:p>
          <a:p>
            <a:pPr>
              <a:lnSpc>
                <a:spcPct val="115000"/>
              </a:lnSpc>
            </a:pPr>
            <a:endParaRPr lang="en-IN" sz="40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40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B412C119-3668-82FF-BE7B-25EECC898EC5}"/>
              </a:ext>
            </a:extLst>
          </p:cNvPr>
          <p:cNvSpPr txBox="1"/>
          <p:nvPr/>
        </p:nvSpPr>
        <p:spPr>
          <a:xfrm>
            <a:off x="420160" y="5810761"/>
            <a:ext cx="9857610" cy="707886"/>
          </a:xfrm>
          <a:prstGeom prst="rect">
            <a:avLst/>
          </a:prstGeom>
          <a:noFill/>
        </p:spPr>
        <p:txBody>
          <a:bodyPr wrap="square" rtlCol="0">
            <a:spAutoFit/>
          </a:bodyPr>
          <a:lstStyle/>
          <a:p>
            <a:pPr lvl="1" algn="just"/>
            <a:r>
              <a:rPr lang="en-IN" sz="4000" dirty="0">
                <a:effectLst/>
                <a:latin typeface="Times New Roman" panose="02020603050405020304" pitchFamily="18" charset="0"/>
                <a:ea typeface="Arial" panose="020B0604020202020204" pitchFamily="34" charset="0"/>
              </a:rPr>
              <a:t>  </a:t>
            </a:r>
            <a:r>
              <a:rPr lang="en-IN" sz="4000" dirty="0">
                <a:effectLst/>
                <a:latin typeface="Times New Roman" panose="02020603050405020304" pitchFamily="18" charset="0"/>
                <a:ea typeface="Arial" panose="020B0604020202020204" pitchFamily="34" charset="0"/>
                <a:cs typeface="Times New Roman" panose="02020603050405020304" pitchFamily="18" charset="0"/>
              </a:rPr>
              <a:t>        </a:t>
            </a:r>
            <a:endParaRPr lang="en-IN" sz="4000" dirty="0">
              <a:effectLst/>
              <a:latin typeface="Times New Roman" panose="02020603050405020304" pitchFamily="18" charset="0"/>
              <a:ea typeface="Arial" panose="020B0604020202020204" pitchFamily="34" charset="0"/>
            </a:endParaRPr>
          </a:p>
        </p:txBody>
      </p:sp>
      <p:sp>
        <p:nvSpPr>
          <p:cNvPr id="38" name="TextBox 37">
            <a:extLst>
              <a:ext uri="{FF2B5EF4-FFF2-40B4-BE49-F238E27FC236}">
                <a16:creationId xmlns:a16="http://schemas.microsoft.com/office/drawing/2014/main" id="{BBDE6B47-93C1-4A30-E741-DD059543FFBB}"/>
              </a:ext>
            </a:extLst>
          </p:cNvPr>
          <p:cNvSpPr txBox="1"/>
          <p:nvPr/>
        </p:nvSpPr>
        <p:spPr>
          <a:xfrm>
            <a:off x="348508" y="19129928"/>
            <a:ext cx="10189023" cy="20457908"/>
          </a:xfrm>
          <a:prstGeom prst="rect">
            <a:avLst/>
          </a:prstGeom>
          <a:noFill/>
        </p:spPr>
        <p:txBody>
          <a:bodyPr wrap="square" rtlCol="0">
            <a:spAutoFit/>
          </a:bodyPr>
          <a:lstStyle/>
          <a:p>
            <a:pPr>
              <a:lnSpc>
                <a:spcPct val="115000"/>
              </a:lnSpc>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I2C Protocol</a:t>
            </a: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4000" dirty="0">
                <a:effectLst/>
                <a:latin typeface="Times New Roman" panose="02020603050405020304" pitchFamily="18" charset="0"/>
                <a:ea typeface="Times New Roman" panose="02020603050405020304" pitchFamily="18" charset="0"/>
              </a:rPr>
              <a:t>I2C stands for Inter-Integrated Circuit. </a:t>
            </a:r>
            <a:r>
              <a:rPr lang="en-US" sz="4000" dirty="0">
                <a:effectLst/>
                <a:latin typeface="Times New Roman" panose="02020603050405020304" pitchFamily="18" charset="0"/>
                <a:ea typeface="Times New Roman" panose="02020603050405020304" pitchFamily="18" charset="0"/>
              </a:rPr>
              <a:t>It uses only 2 bi-directional open-drain lines for data communication called SDA and SCL. Both these lines are pulled high. Serial Data (SDA) – Transfer of data takes place through this pin. Serial Clock (SCL) – It carries the clock signal. I2C operates in 2 modes.</a:t>
            </a:r>
          </a:p>
          <a:p>
            <a:pPr>
              <a:lnSpc>
                <a:spcPct val="115000"/>
              </a:lnSpc>
            </a:pPr>
            <a:r>
              <a:rPr lang="en-IN" sz="4000" b="1" dirty="0">
                <a:effectLst/>
                <a:latin typeface="Times New Roman" panose="02020603050405020304" pitchFamily="18" charset="0"/>
                <a:ea typeface="Times New Roman" panose="02020603050405020304" pitchFamily="18" charset="0"/>
                <a:cs typeface="Times New Roman" panose="02020603050405020304" pitchFamily="18" charset="0"/>
              </a:rPr>
              <a:t>SPI Protocol: </a:t>
            </a:r>
            <a:r>
              <a:rPr lang="en-IN" sz="4000" dirty="0">
                <a:effectLst/>
                <a:latin typeface="Times New Roman" panose="02020603050405020304" pitchFamily="18" charset="0"/>
                <a:ea typeface="Times New Roman" panose="02020603050405020304" pitchFamily="18" charset="0"/>
              </a:rPr>
              <a:t>Devices communicating via SPI are in a master-slave relationship. The master is the controlling device, while the slave (usually a sensor, display, or memory chip) takes instruction from the master. The simplest configuration of SPI is a single master, single slave system, but one master can control more than one slave.</a:t>
            </a:r>
          </a:p>
          <a:p>
            <a:pPr>
              <a:lnSpc>
                <a:spcPct val="115000"/>
              </a:lnSpc>
            </a:pPr>
            <a:r>
              <a:rPr lang="en-IN" sz="4000" b="1" dirty="0">
                <a:effectLst/>
                <a:latin typeface="Times New Roman" panose="02020603050405020304" pitchFamily="18" charset="0"/>
                <a:ea typeface="Times New Roman" panose="02020603050405020304" pitchFamily="18" charset="0"/>
              </a:rPr>
              <a:t>CAN Protocol</a:t>
            </a:r>
            <a:r>
              <a:rPr lang="en-IN" sz="4000" dirty="0">
                <a:effectLst/>
                <a:latin typeface="Times New Roman" panose="02020603050405020304" pitchFamily="18" charset="0"/>
                <a:ea typeface="Times New Roman" panose="02020603050405020304" pitchFamily="18" charset="0"/>
              </a:rPr>
              <a:t>:</a:t>
            </a:r>
            <a:r>
              <a:rPr lang="en-US" sz="4000" dirty="0">
                <a:effectLst/>
                <a:latin typeface="Times New Roman" panose="02020603050405020304" pitchFamily="18" charset="0"/>
                <a:ea typeface="Times New Roman" panose="02020603050405020304" pitchFamily="18" charset="0"/>
              </a:rPr>
              <a:t>Controller Area Network, in short CAN protocol is a serial communication protocol which provides efficient support to mainly automotive real time control systems with a very high level of security, error detection and correction. CAN data frame can be defined as in the fig below. It consists of start of frame (SOF), arbitration field, control field, data field, CRC field, ACK field and end of frame(EOF).</a:t>
            </a:r>
          </a:p>
          <a:p>
            <a:pPr>
              <a:lnSpc>
                <a:spcPct val="115000"/>
              </a:lnSpc>
            </a:pPr>
            <a:endParaRPr lang="en-IN" sz="4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pP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a:p>
            <a:pPr>
              <a:lnSpc>
                <a:spcPct val="115000"/>
              </a:lnSpc>
            </a:pPr>
            <a:r>
              <a:rPr lang="en-IN" sz="40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600" dirty="0">
              <a:effectLst/>
              <a:latin typeface="Times New Roman" panose="02020603050405020304" pitchFamily="18" charset="0"/>
              <a:ea typeface="Arial" panose="020B0604020202020204" pitchFamily="34" charset="0"/>
              <a:cs typeface="Times New Roman" panose="02020603050405020304" pitchFamily="18" charset="0"/>
            </a:endParaRPr>
          </a:p>
          <a:p>
            <a:endParaRPr lang="en-IN" sz="40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1800" dirty="0">
                <a:latin typeface="Poppins" panose="00000500000000000000" pitchFamily="2" charset="0"/>
                <a:cs typeface="Poppins" panose="00000500000000000000" pitchFamily="2" charset="0"/>
              </a:rPr>
              <a:t>[</a:t>
            </a:r>
            <a:r>
              <a:rPr lang="en-US" sz="4500" b="1" dirty="0" err="1">
                <a:latin typeface="Poppins" panose="00000500000000000000" pitchFamily="2" charset="0"/>
                <a:ea typeface="SimSun" pitchFamily="2" charset="-122"/>
                <a:cs typeface="Poppins" panose="00000500000000000000" pitchFamily="2" charset="0"/>
              </a:rPr>
              <a:t>S.Venkatesh</a:t>
            </a:r>
            <a:r>
              <a:rPr lang="en-US" sz="4500" b="1" dirty="0">
                <a:latin typeface="Poppins" panose="00000500000000000000" pitchFamily="2" charset="0"/>
                <a:ea typeface="SimSun" pitchFamily="2" charset="-122"/>
                <a:cs typeface="Poppins" panose="00000500000000000000" pitchFamily="2" charset="0"/>
              </a:rPr>
              <a:t>, </a:t>
            </a:r>
            <a:r>
              <a:rPr lang="en-US" sz="4500" b="1" dirty="0" err="1">
                <a:latin typeface="Poppins" panose="00000500000000000000" pitchFamily="2" charset="0"/>
                <a:ea typeface="SimSun" pitchFamily="2" charset="-122"/>
                <a:cs typeface="Poppins" panose="00000500000000000000" pitchFamily="2" charset="0"/>
              </a:rPr>
              <a:t>P.Sai</a:t>
            </a:r>
            <a:r>
              <a:rPr lang="en-US" sz="4500" b="1" dirty="0">
                <a:latin typeface="Poppins" panose="00000500000000000000" pitchFamily="2" charset="0"/>
                <a:ea typeface="SimSun" pitchFamily="2" charset="-122"/>
                <a:cs typeface="Poppins" panose="00000500000000000000" pitchFamily="2" charset="0"/>
              </a:rPr>
              <a:t> </a:t>
            </a:r>
            <a:r>
              <a:rPr lang="en-US" sz="4500" b="1" dirty="0" err="1">
                <a:latin typeface="Poppins" panose="00000500000000000000" pitchFamily="2" charset="0"/>
                <a:ea typeface="SimSun" pitchFamily="2" charset="-122"/>
                <a:cs typeface="Poppins" panose="00000500000000000000" pitchFamily="2" charset="0"/>
              </a:rPr>
              <a:t>Chaithanya</a:t>
            </a:r>
            <a:r>
              <a:rPr lang="en-US" sz="4500" b="1" dirty="0">
                <a:latin typeface="Poppins" panose="00000500000000000000" pitchFamily="2" charset="0"/>
                <a:ea typeface="SimSun" pitchFamily="2" charset="-122"/>
                <a:cs typeface="Poppins" panose="00000500000000000000" pitchFamily="2" charset="0"/>
              </a:rPr>
              <a:t>, </a:t>
            </a:r>
            <a:r>
              <a:rPr lang="en-US" sz="4500" b="1" dirty="0" err="1">
                <a:latin typeface="Poppins" panose="00000500000000000000" pitchFamily="2" charset="0"/>
                <a:ea typeface="SimSun" pitchFamily="2" charset="-122"/>
                <a:cs typeface="Poppins" panose="00000500000000000000" pitchFamily="2" charset="0"/>
              </a:rPr>
              <a:t>G.Chethan</a:t>
            </a:r>
            <a:r>
              <a:rPr lang="en-US" sz="4500" b="1" dirty="0">
                <a:latin typeface="Poppins" panose="00000500000000000000" pitchFamily="2" charset="0"/>
                <a:ea typeface="SimSun" pitchFamily="2" charset="-122"/>
                <a:cs typeface="Poppins" panose="00000500000000000000" pitchFamily="2" charset="0"/>
              </a:rPr>
              <a:t> Sree Royal </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6708283"/>
            <a:ext cx="10515597" cy="756776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lnSpc>
                <a:spcPct val="115000"/>
              </a:lnSpc>
            </a:pPr>
            <a:endParaRPr lang="en-IN" sz="4000" dirty="0">
              <a:solidFill>
                <a:srgbClr val="000000"/>
              </a:solidFill>
              <a:effectLst/>
              <a:latin typeface="Times New Roman" panose="02020603050405020304" pitchFamily="18" charset="0"/>
              <a:ea typeface="Times New Roman" panose="02020603050405020304" pitchFamily="18" charset="0"/>
            </a:endParaRPr>
          </a:p>
          <a:p>
            <a:pPr lvl="0" algn="just">
              <a:lnSpc>
                <a:spcPct val="115000"/>
              </a:lnSpc>
            </a:pPr>
            <a:endParaRPr lang="en-IN" sz="4000" dirty="0">
              <a:solidFill>
                <a:srgbClr val="000000"/>
              </a:solidFill>
              <a:latin typeface="Times New Roman" panose="02020603050405020304" pitchFamily="18" charset="0"/>
              <a:ea typeface="Times New Roman" panose="02020603050405020304" pitchFamily="18" charset="0"/>
            </a:endParaRPr>
          </a:p>
          <a:p>
            <a:pPr lvl="0" algn="just">
              <a:lnSpc>
                <a:spcPct val="115000"/>
              </a:lnSpc>
            </a:pPr>
            <a:endParaRPr lang="en-IN" sz="4000" dirty="0">
              <a:solidFill>
                <a:srgbClr val="000000"/>
              </a:solidFill>
              <a:effectLst/>
              <a:latin typeface="Times New Roman" panose="02020603050405020304" pitchFamily="18" charset="0"/>
              <a:ea typeface="Times New Roman" panose="02020603050405020304" pitchFamily="18" charset="0"/>
            </a:endParaRPr>
          </a:p>
          <a:p>
            <a:pPr lvl="0" algn="just">
              <a:lnSpc>
                <a:spcPct val="115000"/>
              </a:lnSpc>
            </a:pPr>
            <a:endParaRPr lang="en-IN" sz="4000" dirty="0">
              <a:solidFill>
                <a:srgbClr val="000000"/>
              </a:solidFill>
              <a:latin typeface="Times New Roman" panose="02020603050405020304" pitchFamily="18" charset="0"/>
              <a:ea typeface="Times New Roman" panose="02020603050405020304" pitchFamily="18" charset="0"/>
            </a:endParaRPr>
          </a:p>
          <a:p>
            <a:pPr lvl="0" algn="just">
              <a:lnSpc>
                <a:spcPct val="115000"/>
              </a:lnSpc>
            </a:pPr>
            <a:endParaRPr lang="en-IN" sz="4000" dirty="0">
              <a:solidFill>
                <a:srgbClr val="000000"/>
              </a:solidFill>
              <a:effectLst/>
              <a:latin typeface="Times New Roman" panose="02020603050405020304" pitchFamily="18" charset="0"/>
              <a:ea typeface="Times New Roman" panose="02020603050405020304" pitchFamily="18" charset="0"/>
            </a:endParaRPr>
          </a:p>
          <a:p>
            <a:pPr lvl="0" algn="just">
              <a:lnSpc>
                <a:spcPct val="115000"/>
              </a:lnSpc>
            </a:pPr>
            <a:endParaRPr lang="en-IN" sz="4000" dirty="0">
              <a:solidFill>
                <a:srgbClr val="000000"/>
              </a:solidFill>
              <a:effectLst/>
              <a:latin typeface="Times New Roman" panose="02020603050405020304" pitchFamily="18" charset="0"/>
              <a:ea typeface="Arial" panose="020B0604020202020204" pitchFamily="34" charset="0"/>
            </a:endParaRPr>
          </a:p>
          <a:p>
            <a:pPr lvl="0" algn="just">
              <a:lnSpc>
                <a:spcPct val="115000"/>
              </a:lnSpc>
            </a:pPr>
            <a:endParaRPr lang="en-IN" sz="4000" dirty="0">
              <a:solidFill>
                <a:srgbClr val="000000"/>
              </a:solidFill>
              <a:latin typeface="Times New Roman" panose="02020603050405020304" pitchFamily="18" charset="0"/>
              <a:ea typeface="Arial" panose="020B0604020202020204" pitchFamily="34" charset="0"/>
            </a:endParaRPr>
          </a:p>
          <a:p>
            <a:pPr lvl="0" algn="just">
              <a:lnSpc>
                <a:spcPct val="115000"/>
              </a:lnSpc>
            </a:pPr>
            <a:endParaRPr lang="en-IN" sz="4000" dirty="0">
              <a:solidFill>
                <a:srgbClr val="000000"/>
              </a:solidFill>
              <a:effectLst/>
              <a:latin typeface="Times New Roman" panose="02020603050405020304" pitchFamily="18" charset="0"/>
              <a:ea typeface="Arial" panose="020B0604020202020204" pitchFamily="34" charset="0"/>
            </a:endParaRPr>
          </a:p>
          <a:p>
            <a:pPr lvl="0" algn="just">
              <a:lnSpc>
                <a:spcPct val="115000"/>
              </a:lnSpc>
            </a:pPr>
            <a:endParaRPr lang="en-IN" sz="4000" dirty="0">
              <a:solidFill>
                <a:srgbClr val="000000"/>
              </a:solidFill>
              <a:latin typeface="Times New Roman" panose="02020603050405020304" pitchFamily="18" charset="0"/>
              <a:ea typeface="Arial" panose="020B0604020202020204" pitchFamily="34" charset="0"/>
            </a:endParaRPr>
          </a:p>
          <a:p>
            <a:pPr lvl="0" algn="just">
              <a:lnSpc>
                <a:spcPct val="115000"/>
              </a:lnSpc>
            </a:pPr>
            <a:endParaRPr lang="en-IN" sz="4000" dirty="0">
              <a:effectLst/>
              <a:latin typeface="Arial" panose="020B0604020202020204" pitchFamily="34" charset="0"/>
              <a:ea typeface="Arial" panose="020B0604020202020204" pitchFamily="34" charset="0"/>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36" name="TextBox 35">
            <a:extLst>
              <a:ext uri="{FF2B5EF4-FFF2-40B4-BE49-F238E27FC236}">
                <a16:creationId xmlns:a16="http://schemas.microsoft.com/office/drawing/2014/main" id="{9B6DC8AD-2411-D364-2FED-1EDA915A7B4B}"/>
              </a:ext>
            </a:extLst>
          </p:cNvPr>
          <p:cNvSpPr txBox="1"/>
          <p:nvPr/>
        </p:nvSpPr>
        <p:spPr>
          <a:xfrm>
            <a:off x="10917603" y="13000137"/>
            <a:ext cx="9393625" cy="1323439"/>
          </a:xfrm>
          <a:prstGeom prst="rect">
            <a:avLst/>
          </a:prstGeom>
          <a:noFill/>
        </p:spPr>
        <p:txBody>
          <a:bodyPr wrap="square" rtlCol="0">
            <a:spAutoFit/>
          </a:bodyPr>
          <a:lstStyle/>
          <a:p>
            <a:r>
              <a:rPr lang="en-IN" sz="4000" b="1" dirty="0"/>
              <a:t>SPI Protocol:</a:t>
            </a:r>
          </a:p>
          <a:p>
            <a:endParaRPr lang="en-IN" sz="4000" b="1" dirty="0"/>
          </a:p>
        </p:txBody>
      </p:sp>
      <p:pic>
        <p:nvPicPr>
          <p:cNvPr id="40" name="Picture 39" descr="A diagram of a computer chip">
            <a:extLst>
              <a:ext uri="{FF2B5EF4-FFF2-40B4-BE49-F238E27FC236}">
                <a16:creationId xmlns:a16="http://schemas.microsoft.com/office/drawing/2014/main" id="{7EE160D7-F56E-055C-F3C7-E9326F70F1EA}"/>
              </a:ext>
            </a:extLst>
          </p:cNvPr>
          <p:cNvPicPr>
            <a:picLocks noChangeAspect="1"/>
          </p:cNvPicPr>
          <p:nvPr/>
        </p:nvPicPr>
        <p:blipFill>
          <a:blip r:embed="rId7"/>
          <a:stretch>
            <a:fillRect/>
          </a:stretch>
        </p:blipFill>
        <p:spPr>
          <a:xfrm>
            <a:off x="12704686" y="14286370"/>
            <a:ext cx="6237079" cy="3022020"/>
          </a:xfrm>
          <a:prstGeom prst="rect">
            <a:avLst/>
          </a:prstGeom>
        </p:spPr>
      </p:pic>
      <p:pic>
        <p:nvPicPr>
          <p:cNvPr id="42" name="Picture 41" descr="A diagram of a computer chip&#10;&#10;Description automatically generated">
            <a:extLst>
              <a:ext uri="{FF2B5EF4-FFF2-40B4-BE49-F238E27FC236}">
                <a16:creationId xmlns:a16="http://schemas.microsoft.com/office/drawing/2014/main" id="{2A4E826B-502E-110A-E3BE-E9EF09E06D33}"/>
              </a:ext>
            </a:extLst>
          </p:cNvPr>
          <p:cNvPicPr>
            <a:picLocks noChangeAspect="1"/>
          </p:cNvPicPr>
          <p:nvPr/>
        </p:nvPicPr>
        <p:blipFill>
          <a:blip r:embed="rId8"/>
          <a:stretch>
            <a:fillRect/>
          </a:stretch>
        </p:blipFill>
        <p:spPr>
          <a:xfrm>
            <a:off x="12618785" y="9940447"/>
            <a:ext cx="6206598" cy="2993403"/>
          </a:xfrm>
          <a:prstGeom prst="rect">
            <a:avLst/>
          </a:prstGeom>
        </p:spPr>
      </p:pic>
      <p:sp>
        <p:nvSpPr>
          <p:cNvPr id="43" name="TextBox 42">
            <a:extLst>
              <a:ext uri="{FF2B5EF4-FFF2-40B4-BE49-F238E27FC236}">
                <a16:creationId xmlns:a16="http://schemas.microsoft.com/office/drawing/2014/main" id="{7018B06C-F299-8D2F-C869-6A54CE6AA91A}"/>
              </a:ext>
            </a:extLst>
          </p:cNvPr>
          <p:cNvSpPr txBox="1"/>
          <p:nvPr/>
        </p:nvSpPr>
        <p:spPr>
          <a:xfrm>
            <a:off x="11148181" y="16367497"/>
            <a:ext cx="9147807" cy="2554545"/>
          </a:xfrm>
          <a:prstGeom prst="rect">
            <a:avLst/>
          </a:prstGeom>
          <a:noFill/>
        </p:spPr>
        <p:txBody>
          <a:bodyPr wrap="square" rtlCol="0">
            <a:spAutoFit/>
          </a:bodyPr>
          <a:lstStyle/>
          <a:p>
            <a:endParaRPr lang="en-IN" sz="4000" b="1" dirty="0"/>
          </a:p>
          <a:p>
            <a:endParaRPr lang="en-IN" sz="4000" b="1" dirty="0"/>
          </a:p>
          <a:p>
            <a:r>
              <a:rPr lang="en-IN" sz="4000" b="1" dirty="0"/>
              <a:t>CAN Frame:</a:t>
            </a:r>
          </a:p>
          <a:p>
            <a:endParaRPr lang="en-IN" sz="4000" b="1" dirty="0"/>
          </a:p>
        </p:txBody>
      </p:sp>
      <p:pic>
        <p:nvPicPr>
          <p:cNvPr id="44" name="Picture 43" descr="A diagram of data processing">
            <a:extLst>
              <a:ext uri="{FF2B5EF4-FFF2-40B4-BE49-F238E27FC236}">
                <a16:creationId xmlns:a16="http://schemas.microsoft.com/office/drawing/2014/main" id="{7AE0019E-BD4D-2496-1ECD-D86380B5CF97}"/>
              </a:ext>
            </a:extLst>
          </p:cNvPr>
          <p:cNvPicPr>
            <a:picLocks noChangeAspect="1"/>
          </p:cNvPicPr>
          <p:nvPr/>
        </p:nvPicPr>
        <p:blipFill>
          <a:blip r:embed="rId9">
            <a:extLst>
              <a:ext uri="{FF2B5EF4-FFF2-40B4-BE49-F238E27FC236}">
                <a16:creationId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el="http://schemas.microsoft.com/office/2019/extlst" xmlns:m="http://schemas.openxmlformats.org/officeDocument/2006/math" xmlns:wp14="http://schemas.microsoft.com/office/word/2010/wordprocessingDrawing" xmlns:wp="http://schemas.openxmlformats.org/drawingml/2006/wordprocessingDrawing"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du="http://schemas.microsoft.com/office/word/2023/wordml/word16du"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 xmlns:o="urn:schemas-microsoft-com:office:office" xmlns:v="urn:schemas-microsoft-com:vml" xmlns:w10="urn:schemas-microsoft-com:office:word" xmlns:w="http://schemas.openxmlformats.org/wordprocessingml/2006/main" xmlns:a14="http://schemas.microsoft.com/office/drawing/2010/main" xmlns:a16="http://schemas.microsoft.com/office/drawing/2014/main" xmlns:lc="http://schemas.openxmlformats.org/drawingml/2006/lockedCanvas" id="{A1CB7557-43BC-F6C7-A56F-AC35E51A8A7D}"/>
              </a:ext>
            </a:extLst>
          </a:blip>
          <a:stretch>
            <a:fillRect/>
          </a:stretch>
        </p:blipFill>
        <p:spPr>
          <a:xfrm>
            <a:off x="11506200" y="18604142"/>
            <a:ext cx="8789788" cy="5454376"/>
          </a:xfrm>
          <a:prstGeom prst="rect">
            <a:avLst/>
          </a:prstGeom>
        </p:spPr>
      </p:pic>
      <p:sp>
        <p:nvSpPr>
          <p:cNvPr id="49" name="TextBox 48">
            <a:extLst>
              <a:ext uri="{FF2B5EF4-FFF2-40B4-BE49-F238E27FC236}">
                <a16:creationId xmlns:a16="http://schemas.microsoft.com/office/drawing/2014/main" id="{1A62EAF2-2802-BF95-516E-8D864A133E10}"/>
              </a:ext>
            </a:extLst>
          </p:cNvPr>
          <p:cNvSpPr txBox="1"/>
          <p:nvPr/>
        </p:nvSpPr>
        <p:spPr>
          <a:xfrm>
            <a:off x="637415" y="9372109"/>
            <a:ext cx="9777793" cy="7478970"/>
          </a:xfrm>
          <a:prstGeom prst="rect">
            <a:avLst/>
          </a:prstGeom>
          <a:noFill/>
        </p:spPr>
        <p:txBody>
          <a:bodyPr wrap="square" rtlCol="0">
            <a:spAutoFit/>
          </a:bodyPr>
          <a:lstStyle/>
          <a:p>
            <a:r>
              <a:rPr lang="en-US" sz="4000" dirty="0">
                <a:effectLst/>
                <a:latin typeface="Times New Roman" panose="02020603050405020304" pitchFamily="18" charset="0"/>
                <a:ea typeface="Arial" panose="020B0604020202020204" pitchFamily="34" charset="0"/>
              </a:rPr>
              <a:t>          I2C and SPI are used for short-distance communication within systems, balancing speed, complexity, and power consumption, while the CAN protocol ensures real-time, reliable communication between critical vehicle subsystems. The goal is to identify performance and propose improvements to increase data transfer rates, reduce latency, and improve system reliability. The findings aim to support the scalability and efficiency of future SDVs by refining their communication infrastructure.</a:t>
            </a:r>
            <a:endParaRPr lang="en-IN" sz="4000" dirty="0"/>
          </a:p>
        </p:txBody>
      </p:sp>
      <p:sp>
        <p:nvSpPr>
          <p:cNvPr id="50" name="TextBox 49">
            <a:extLst>
              <a:ext uri="{FF2B5EF4-FFF2-40B4-BE49-F238E27FC236}">
                <a16:creationId xmlns:a16="http://schemas.microsoft.com/office/drawing/2014/main" id="{0F5C711A-1B1F-6D87-7CB4-D53D28649E65}"/>
              </a:ext>
            </a:extLst>
          </p:cNvPr>
          <p:cNvSpPr txBox="1"/>
          <p:nvPr/>
        </p:nvSpPr>
        <p:spPr>
          <a:xfrm>
            <a:off x="613321" y="6021046"/>
            <a:ext cx="9039985" cy="3447098"/>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           This project focuses on optimizing the Electronic and Electrical (EE) architecture in Software Defined Vehicles (SDVs) by enhancing key communication protocols such as I2C, SPI, and CAN. </a:t>
            </a:r>
          </a:p>
          <a:p>
            <a:endParaRPr lang="en-IN" dirty="0"/>
          </a:p>
        </p:txBody>
      </p:sp>
      <p:sp>
        <p:nvSpPr>
          <p:cNvPr id="51" name="TextBox 50">
            <a:extLst>
              <a:ext uri="{FF2B5EF4-FFF2-40B4-BE49-F238E27FC236}">
                <a16:creationId xmlns:a16="http://schemas.microsoft.com/office/drawing/2014/main" id="{3FAC6B6A-18C2-FC05-6784-E874334E2CCE}"/>
              </a:ext>
            </a:extLst>
          </p:cNvPr>
          <p:cNvSpPr txBox="1"/>
          <p:nvPr/>
        </p:nvSpPr>
        <p:spPr>
          <a:xfrm>
            <a:off x="21112235" y="16851079"/>
            <a:ext cx="10238811" cy="7140416"/>
          </a:xfrm>
          <a:prstGeom prst="rect">
            <a:avLst/>
          </a:prstGeom>
          <a:noFill/>
        </p:spPr>
        <p:txBody>
          <a:bodyPr wrap="square" rtlCol="0">
            <a:spAutoFit/>
          </a:bodyPr>
          <a:lstStyle/>
          <a:p>
            <a:r>
              <a:rPr lang="en-IN" sz="4000" dirty="0">
                <a:solidFill>
                  <a:srgbClr val="000000"/>
                </a:solidFill>
                <a:effectLst/>
                <a:latin typeface="Times New Roman" panose="02020603050405020304" pitchFamily="18" charset="0"/>
                <a:ea typeface="Times New Roman" panose="02020603050405020304" pitchFamily="18" charset="0"/>
              </a:rPr>
              <a:t>The project successfully implemented and simulated the CAN, I2C, and SPI communication protocols in Verilog, showcasing a understanding of embedded systems.</a:t>
            </a:r>
            <a:r>
              <a:rPr lang="en-US" sz="4000" dirty="0">
                <a:solidFill>
                  <a:srgbClr val="000000"/>
                </a:solidFill>
                <a:latin typeface="Times New Roman" panose="02020603050405020304" pitchFamily="18" charset="0"/>
                <a:ea typeface="Times New Roman" panose="02020603050405020304" pitchFamily="18" charset="0"/>
              </a:rPr>
              <a:t> </a:t>
            </a:r>
            <a:r>
              <a:rPr lang="en-US" sz="4000" dirty="0">
                <a:solidFill>
                  <a:srgbClr val="000000"/>
                </a:solidFill>
                <a:effectLst/>
                <a:latin typeface="Times New Roman" panose="02020603050405020304" pitchFamily="18" charset="0"/>
                <a:ea typeface="Times New Roman" panose="02020603050405020304" pitchFamily="18" charset="0"/>
              </a:rPr>
              <a:t>Each protocol was designed and rigorously tested to meet industry standards, focusing on signal integrity, timing accuracy, and reliable data transfer. Extensive simulations and waveform analysis were conducted to verify the real-time performance and practical applicability of the protocols.</a:t>
            </a:r>
            <a:endParaRPr lang="en-IN" sz="4000" dirty="0">
              <a:solidFill>
                <a:srgbClr val="000000"/>
              </a:solidFill>
              <a:latin typeface="Times New Roman" panose="02020603050405020304" pitchFamily="18" charset="0"/>
              <a:ea typeface="Arial" panose="020B0604020202020204" pitchFamily="34" charset="0"/>
            </a:endParaRPr>
          </a:p>
          <a:p>
            <a:endParaRPr lang="en-IN" dirty="0"/>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6663</TotalTime>
  <Words>727</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Poppins</vt:lpstr>
      <vt:lpstr>Symbol</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SAI POLURU</cp:lastModifiedBy>
  <cp:revision>202</cp:revision>
  <cp:lastPrinted>2013-08-04T02:58:23Z</cp:lastPrinted>
  <dcterms:created xsi:type="dcterms:W3CDTF">2011-10-21T15:46:33Z</dcterms:created>
  <dcterms:modified xsi:type="dcterms:W3CDTF">2024-10-16T11:40:16Z</dcterms:modified>
</cp:coreProperties>
</file>