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D2B0-1AF6-414B-A70E-918F33F7770B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7D0E-F50E-44D1-B7CF-62C6023E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Git installation on windows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27140" y="-3657600"/>
            <a:ext cx="9144000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685800"/>
            <a:ext cx="9220199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305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 installation on windows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installation on windows</dc:title>
  <dc:creator>MICLAB</dc:creator>
  <cp:lastModifiedBy>MICLAB</cp:lastModifiedBy>
  <cp:revision>1</cp:revision>
  <dcterms:created xsi:type="dcterms:W3CDTF">2024-04-12T06:13:23Z</dcterms:created>
  <dcterms:modified xsi:type="dcterms:W3CDTF">2024-04-12T06:16:24Z</dcterms:modified>
</cp:coreProperties>
</file>