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UC0LFpOpm5ZFCCuOHIvq2k/7z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57416e2fd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d57416e2fd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57416e2fd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d57416e2fd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57416e2f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d57416e2f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57416e2f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57416e2f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57416e2f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57416e2f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57416e2fd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57416e2fd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57416e2fd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57416e2fd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934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d57416e2fd_1_107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g1d57416e2fd_1_10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g1d57416e2fd_1_10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1d57416e2fd_1_10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1d57416e2fd_1_10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1d57416e2fd_1_10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1d57416e2fd_1_107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1d57416e2fd_1_107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g1d57416e2fd_1_10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d57416e2fd_1_167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g1d57416e2fd_1_16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1d57416e2fd_1_16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1d57416e2fd_1_16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1d57416e2fd_1_16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1d57416e2fd_1_16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g1d57416e2fd_1_167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1d57416e2fd_1_167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g1d57416e2fd_1_16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57416e2fd_1_17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57416e2fd_1_1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d57416e2fd_1_1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g1d57416e2fd_1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d57416e2fd_1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1d57416e2fd_1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1d57416e2fd_1_117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g1d57416e2fd_1_11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1d57416e2fd_1_11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1d57416e2fd_1_11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1d57416e2fd_1_11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1d57416e2fd_1_1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g1d57416e2fd_1_117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g1d57416e2fd_1_11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g1d57416e2fd_1_126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0" name="Google Shape;30;g1d57416e2fd_1_12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1d57416e2fd_1_12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1d57416e2fd_1_12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1d57416e2fd_1_12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1d57416e2fd_1_12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g1d57416e2fd_1_12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d57416e2fd_1_126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g1d57416e2fd_1_12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d57416e2fd_1_136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1d57416e2fd_1_136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g1d57416e2fd_1_136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g1d57416e2fd_1_13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d57416e2fd_1_14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d57416e2fd_1_14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d57416e2fd_1_144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g1d57416e2fd_1_144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g1d57416e2fd_1_14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1d57416e2fd_1_14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g1d57416e2fd_1_14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g1d57416e2fd_1_14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g1d57416e2fd_1_14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g1d57416e2fd_1_14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g1d57416e2fd_1_14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g1d57416e2fd_1_14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g1d57416e2fd_1_14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57416e2fd_1_157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g1d57416e2fd_1_157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g1d57416e2fd_1_157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g1d57416e2fd_1_157"/>
          <p:cNvSpPr txBox="1">
            <a:spLocks noGrp="1"/>
          </p:cNvSpPr>
          <p:nvPr>
            <p:ph type="subTitle" idx="1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g1d57416e2fd_1_157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1d57416e2fd_1_15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57416e2fd_1_164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g1d57416e2fd_1_16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d57416e2fd_1_103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g1d57416e2fd_1_103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1d57416e2fd_1_10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937960" y="1296504"/>
            <a:ext cx="10316080" cy="225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IN" b="1" i="1" cap="none">
                <a:latin typeface="Times New Roman"/>
                <a:ea typeface="Times New Roman"/>
                <a:cs typeface="Times New Roman"/>
                <a:sym typeface="Times New Roman"/>
              </a:rPr>
              <a:t>CUSTOM MESSAGING APPLICATION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7662407" y="3766820"/>
            <a:ext cx="437984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Group 3: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Sasumalli Durga Bhavani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Harshitha Manduri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Chaithra J Shetty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Shireesha Vennapusa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Satrasala Supraja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46234" y="2094175"/>
            <a:ext cx="10402366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700" b="1" dirty="0">
                <a:latin typeface="Lato"/>
                <a:ea typeface="Lato"/>
                <a:cs typeface="Lato"/>
                <a:sym typeface="Lato"/>
              </a:rPr>
              <a:t>Custom</a:t>
            </a:r>
            <a:r>
              <a:rPr lang="en-IN" sz="57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5700" b="1" dirty="0">
                <a:latin typeface="Lato"/>
                <a:ea typeface="Lato"/>
                <a:cs typeface="Lato"/>
                <a:sym typeface="Lato"/>
              </a:rPr>
              <a:t>Messaging Application</a:t>
            </a:r>
            <a:endParaRPr sz="5700" b="1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942373" y="795130"/>
            <a:ext cx="9781949" cy="74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508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AutoNum type="arabicPeriod"/>
            </a:pPr>
            <a:r>
              <a:rPr lang="en-IN" sz="4400">
                <a:latin typeface="Times New Roman"/>
                <a:ea typeface="Times New Roman"/>
                <a:cs typeface="Times New Roman"/>
                <a:sym typeface="Times New Roman"/>
              </a:rPr>
              <a:t>Individual Chat</a:t>
            </a:r>
            <a:endParaRPr/>
          </a:p>
        </p:txBody>
      </p:sp>
      <p:pic>
        <p:nvPicPr>
          <p:cNvPr id="136" name="Google Shape;136;p11" descr="A screenshot of a computer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42375" y="1698850"/>
            <a:ext cx="8822400" cy="40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57416e2fd_0_481"/>
          <p:cNvSpPr txBox="1">
            <a:spLocks noGrp="1"/>
          </p:cNvSpPr>
          <p:nvPr>
            <p:ph type="title"/>
          </p:nvPr>
        </p:nvSpPr>
        <p:spPr>
          <a:xfrm>
            <a:off x="942373" y="795130"/>
            <a:ext cx="97818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latin typeface="Times New Roman"/>
                <a:ea typeface="Times New Roman"/>
                <a:cs typeface="Times New Roman"/>
                <a:sym typeface="Times New Roman"/>
              </a:rPr>
              <a:t>2. Group Chat</a:t>
            </a:r>
            <a:endParaRPr/>
          </a:p>
        </p:txBody>
      </p:sp>
      <p:pic>
        <p:nvPicPr>
          <p:cNvPr id="142" name="Google Shape;142;g1d57416e2fd_0_481" descr="Tex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5690" y="1753960"/>
            <a:ext cx="9720600" cy="40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57416e2fd_0_486"/>
          <p:cNvSpPr txBox="1">
            <a:spLocks noGrp="1"/>
          </p:cNvSpPr>
          <p:nvPr>
            <p:ph type="title"/>
          </p:nvPr>
        </p:nvSpPr>
        <p:spPr>
          <a:xfrm>
            <a:off x="942385" y="522630"/>
            <a:ext cx="97818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latin typeface="Times New Roman"/>
                <a:ea typeface="Times New Roman"/>
                <a:cs typeface="Times New Roman"/>
                <a:sym typeface="Times New Roman"/>
              </a:rPr>
              <a:t>3. Send Files</a:t>
            </a:r>
            <a:endParaRPr/>
          </a:p>
        </p:txBody>
      </p:sp>
      <p:pic>
        <p:nvPicPr>
          <p:cNvPr id="148" name="Google Shape;148;g1d57416e2fd_0_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375" y="1540625"/>
            <a:ext cx="9781800" cy="501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57416e2fd_0_491"/>
          <p:cNvSpPr txBox="1">
            <a:spLocks noGrp="1"/>
          </p:cNvSpPr>
          <p:nvPr>
            <p:ph type="title"/>
          </p:nvPr>
        </p:nvSpPr>
        <p:spPr>
          <a:xfrm>
            <a:off x="942373" y="454505"/>
            <a:ext cx="97818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latin typeface="Times New Roman"/>
                <a:ea typeface="Times New Roman"/>
                <a:cs typeface="Times New Roman"/>
                <a:sym typeface="Times New Roman"/>
              </a:rPr>
              <a:t>4. Receive Files</a:t>
            </a:r>
            <a:endParaRPr/>
          </a:p>
        </p:txBody>
      </p:sp>
      <p:pic>
        <p:nvPicPr>
          <p:cNvPr id="154" name="Google Shape;154;g1d57416e2fd_0_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875" y="1200000"/>
            <a:ext cx="10006925" cy="53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57416e2fd_1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5. Exit from Application</a:t>
            </a:r>
            <a:endParaRPr/>
          </a:p>
        </p:txBody>
      </p:sp>
      <p:pic>
        <p:nvPicPr>
          <p:cNvPr id="160" name="Google Shape;160;g1d57416e2fd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25" y="1389050"/>
            <a:ext cx="9537624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611099" y="426138"/>
            <a:ext cx="88923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dirty="0"/>
              <a:t>Valgrind Tool Report</a:t>
            </a:r>
            <a:endParaRPr dirty="0"/>
          </a:p>
        </p:txBody>
      </p:sp>
      <p:pic>
        <p:nvPicPr>
          <p:cNvPr id="166" name="Google Shape;1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5025"/>
            <a:ext cx="11887200" cy="46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764417" y="2725043"/>
            <a:ext cx="11762395" cy="1407914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Times New Roman"/>
              <a:buNone/>
            </a:pPr>
            <a:r>
              <a:rPr lang="en-IN" b="1" i="1" dirty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IN" b="1"/>
              <a:t>Contents:</a:t>
            </a:r>
            <a:endParaRPr lang="en-IN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18859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800" dirty="0"/>
              <a:t>Introduction</a:t>
            </a:r>
          </a:p>
          <a:p>
            <a:pPr marL="228600" lvl="0" indent="-18859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800" dirty="0"/>
              <a:t>Case study</a:t>
            </a:r>
          </a:p>
          <a:p>
            <a:pPr marL="228600" lvl="0" indent="-18859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800" dirty="0"/>
              <a:t>Custom Messaging Architecture</a:t>
            </a:r>
          </a:p>
          <a:p>
            <a:pPr marL="228600" lvl="0" indent="-18859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800" dirty="0"/>
              <a:t>Functionalities</a:t>
            </a:r>
          </a:p>
          <a:p>
            <a:pPr marL="0" lvl="0" indent="4572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 dirty="0"/>
              <a:t>1.Individual Chat</a:t>
            </a:r>
          </a:p>
          <a:p>
            <a:pPr marL="0" lvl="0" indent="4572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 dirty="0"/>
              <a:t>2. Group Chat</a:t>
            </a:r>
          </a:p>
          <a:p>
            <a:pPr marL="0" lvl="0" indent="4572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 dirty="0"/>
              <a:t>3. Send Files</a:t>
            </a:r>
          </a:p>
          <a:p>
            <a:pPr marL="0" lvl="0" indent="4572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 dirty="0"/>
              <a:t>4. Receive files</a:t>
            </a:r>
          </a:p>
          <a:p>
            <a:pPr marL="0" lvl="0" indent="457200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 dirty="0"/>
              <a:t>5. Exiting the application</a:t>
            </a:r>
          </a:p>
          <a:p>
            <a:pPr marL="228600" lvl="0" indent="-25209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IN" sz="1800" dirty="0"/>
              <a:t>Valgrind Tool Report</a:t>
            </a:r>
          </a:p>
          <a:p>
            <a:pPr marL="228600" lvl="0" indent="-188595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800" dirty="0"/>
              <a:t>Code Snippet</a:t>
            </a:r>
          </a:p>
          <a:p>
            <a:pPr marL="228600" lvl="0" indent="-101600" rtl="0">
              <a:lnSpc>
                <a:spcPct val="105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00000"/>
              <a:buNone/>
            </a:pPr>
            <a:endParaRPr lang="en-IN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b="1"/>
              <a:t>Introduction </a:t>
            </a:r>
            <a:endParaRPr lang="en-IN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46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IN"/>
              <a:t>Custom Messaging is an application for messaging between two or more systems.</a:t>
            </a:r>
          </a:p>
          <a:p>
            <a:pPr marL="457200" lvl="0" indent="-3746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IN"/>
              <a:t>The messages will be exchanged via client server socket mechanism. </a:t>
            </a:r>
          </a:p>
          <a:p>
            <a:pPr marL="457200" lvl="0" indent="-3746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IN"/>
              <a:t>This will enable two systems to talk to each other in real time.</a:t>
            </a:r>
          </a:p>
          <a:p>
            <a:pPr marL="0" lvl="0" indent="0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IN" i="0"/>
              <a:t> 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>
              <a:lnSpc>
                <a:spcPct val="90000"/>
              </a:lnSpc>
            </a:pPr>
            <a:r>
              <a:rPr lang="en-IN" b="1" i="0" u="none" strike="noStrike" cap="none" dirty="0">
                <a:latin typeface="Roboto"/>
                <a:ea typeface="Roboto"/>
                <a:cs typeface="Roboto"/>
                <a:sym typeface="Roboto"/>
              </a:rPr>
              <a:t>Case study</a:t>
            </a:r>
          </a:p>
        </p:txBody>
      </p:sp>
      <p:sp>
        <p:nvSpPr>
          <p:cNvPr id="111" name="Google Shape;111;p4"/>
          <p:cNvSpPr txBox="1"/>
          <p:nvPr/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-IN" sz="2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application should provide a Custom Messaging feature using client-server connection. </a:t>
            </a:r>
          </a:p>
          <a:p>
            <a:pPr marL="457200" lvl="0" indent="-38100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-IN" sz="2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user will login to the application by giving their username and password.</a:t>
            </a:r>
          </a:p>
          <a:p>
            <a:pPr marL="457200" lvl="0" indent="-38100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-IN" sz="2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server will match the entered username with the users list and if found it will send a message saying that the username already exists.</a:t>
            </a:r>
          </a:p>
          <a:p>
            <a:pPr marL="457200" lvl="0" indent="-38100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-IN" sz="2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After successful login, the menu is displayed.</a:t>
            </a:r>
          </a:p>
          <a:p>
            <a:pPr marL="457200" lvl="0" indent="-38100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-IN" sz="2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will be displayed active users list and given the option to select when private chat is selected.</a:t>
            </a:r>
          </a:p>
          <a:p>
            <a:pPr marL="457200" lvl="0" indent="-38100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-IN" sz="2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users can select the required options from the menu and select a person or group from the list and continue to chat.</a:t>
            </a:r>
          </a:p>
          <a:p>
            <a:pPr marL="457200" lvl="0" indent="-38100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-IN" sz="20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user can exit from the application by entering the exit command.</a:t>
            </a:r>
          </a:p>
          <a:p>
            <a:pPr marL="457200" lvl="0" indent="-381000">
              <a:lnSpc>
                <a:spcPct val="105000"/>
              </a:lnSpc>
              <a:spcAft>
                <a:spcPts val="600"/>
              </a:spcAft>
              <a:buClr>
                <a:schemeClr val="dk2"/>
              </a:buClr>
              <a:buSzPts val="2400"/>
              <a:buFont typeface="Roboto"/>
              <a:buChar char="●"/>
            </a:pPr>
            <a:endParaRPr lang="en-IN" sz="20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1699171" y="526311"/>
            <a:ext cx="74352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endParaRPr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endParaRPr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n-IN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Messaging Application Architecture</a:t>
            </a:r>
            <a:endParaRPr b="1" dirty="0">
              <a:solidFill>
                <a:schemeClr val="accent2"/>
              </a:solidFill>
            </a:endParaRPr>
          </a:p>
        </p:txBody>
      </p:sp>
      <p:pic>
        <p:nvPicPr>
          <p:cNvPr id="117" name="Google Shape;117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06546" y="1168611"/>
            <a:ext cx="8701200" cy="55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57416e2fd_1_15"/>
          <p:cNvSpPr txBox="1">
            <a:spLocks noGrp="1"/>
          </p:cNvSpPr>
          <p:nvPr>
            <p:ph type="title"/>
          </p:nvPr>
        </p:nvSpPr>
        <p:spPr>
          <a:xfrm>
            <a:off x="701950" y="1607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User Login Architecture</a:t>
            </a:r>
            <a:endParaRPr b="1"/>
          </a:p>
        </p:txBody>
      </p:sp>
      <p:pic>
        <p:nvPicPr>
          <p:cNvPr id="124" name="Google Shape;124;g1d57416e2fd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310" y="1329092"/>
            <a:ext cx="5800871" cy="477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57416e2fd_0_500"/>
          <p:cNvSpPr txBox="1">
            <a:spLocks noGrp="1"/>
          </p:cNvSpPr>
          <p:nvPr>
            <p:ph type="title"/>
          </p:nvPr>
        </p:nvSpPr>
        <p:spPr>
          <a:xfrm>
            <a:off x="480848" y="277194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Code Snippet:</a:t>
            </a:r>
            <a:endParaRPr dirty="0"/>
          </a:p>
        </p:txBody>
      </p:sp>
      <p:sp>
        <p:nvSpPr>
          <p:cNvPr id="172" name="Google Shape;172;g1d57416e2fd_0_50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IN"/>
              <a:t> Login:</a:t>
            </a:r>
            <a:endParaRPr/>
          </a:p>
        </p:txBody>
      </p:sp>
      <p:pic>
        <p:nvPicPr>
          <p:cNvPr id="173" name="Google Shape;173;g1d57416e2fd_0_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00" y="1380162"/>
            <a:ext cx="11673127" cy="554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78;g1d57416e2fd_0_506">
            <a:extLst>
              <a:ext uri="{FF2B5EF4-FFF2-40B4-BE49-F238E27FC236}">
                <a16:creationId xmlns:a16="http://schemas.microsoft.com/office/drawing/2014/main" id="{2F23EF4C-458A-4B70-9B49-E968CA3CDB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2538"/>
            <a:ext cx="11696700" cy="435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93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>
              <a:lnSpc>
                <a:spcPct val="90000"/>
              </a:lnSpc>
            </a:pPr>
            <a:r>
              <a:rPr lang="en-IN" b="1" i="0" u="none" strike="noStrike" cap="none" dirty="0">
                <a:latin typeface="Roboto"/>
                <a:ea typeface="Roboto"/>
                <a:cs typeface="Roboto"/>
                <a:sym typeface="Roboto"/>
              </a:rPr>
              <a:t>Functionalities</a:t>
            </a:r>
          </a:p>
        </p:txBody>
      </p:sp>
      <p:sp>
        <p:nvSpPr>
          <p:cNvPr id="130" name="Google Shape;130;p10"/>
          <p:cNvSpPr txBox="1"/>
          <p:nvPr/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-IN"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system interface is developed as a menu driven program with 4 choices</a:t>
            </a:r>
          </a:p>
          <a:p>
            <a:pPr marL="457200" lvl="0" indent="-3810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2400"/>
              <a:buFont typeface="Roboto"/>
              <a:buChar char="●"/>
            </a:pPr>
            <a:endParaRPr lang="en-IN" sz="2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-IN"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Private Chat</a:t>
            </a:r>
          </a:p>
          <a:p>
            <a:pPr marL="457200" lvl="0" indent="-3810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-IN"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Group Chat</a:t>
            </a:r>
          </a:p>
          <a:p>
            <a:pPr marL="457200" lvl="0" indent="-3810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-IN"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Send File</a:t>
            </a:r>
          </a:p>
          <a:p>
            <a:pPr marL="457200" lvl="0" indent="-3810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-IN"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Receive File</a:t>
            </a:r>
          </a:p>
          <a:p>
            <a:pPr marL="457200" lvl="0" indent="-3810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-IN"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Exit from 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279</Words>
  <Application>Microsoft Office PowerPoint</Application>
  <PresentationFormat>Widescreen</PresentationFormat>
  <Paragraphs>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Lato</vt:lpstr>
      <vt:lpstr>Roboto</vt:lpstr>
      <vt:lpstr>Times New Roman</vt:lpstr>
      <vt:lpstr>Arial</vt:lpstr>
      <vt:lpstr>Geometric</vt:lpstr>
      <vt:lpstr>CUSTOM MESSAGING APPLICATION</vt:lpstr>
      <vt:lpstr>Contents:</vt:lpstr>
      <vt:lpstr>Introduction </vt:lpstr>
      <vt:lpstr>Case study</vt:lpstr>
      <vt:lpstr>  Custom Messaging Application Architecture</vt:lpstr>
      <vt:lpstr>User Login Architecture</vt:lpstr>
      <vt:lpstr>Code Snippet:</vt:lpstr>
      <vt:lpstr>PowerPoint Presentation</vt:lpstr>
      <vt:lpstr>Functionalities</vt:lpstr>
      <vt:lpstr>Individual Chat</vt:lpstr>
      <vt:lpstr>2. Group Chat</vt:lpstr>
      <vt:lpstr>3. Send Files</vt:lpstr>
      <vt:lpstr>4. Receive Files</vt:lpstr>
      <vt:lpstr>5. Exit from Application</vt:lpstr>
      <vt:lpstr>Valgrind Tool Report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MESSAGING APPLICATION</dc:title>
  <dc:creator>., Vennapusa Shireesha</dc:creator>
  <cp:lastModifiedBy>J SHETTY, CHAITHRA</cp:lastModifiedBy>
  <cp:revision>2</cp:revision>
  <dcterms:created xsi:type="dcterms:W3CDTF">2023-01-14T05:00:50Z</dcterms:created>
  <dcterms:modified xsi:type="dcterms:W3CDTF">2023-01-16T12:45:56Z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0x010100BE4965E4EA2DBB4EB49D9C461025863B</vt:lpwstr>
  </property>
</Properties>
</file>