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39250" cy="11982450"/>
  <p:embeddedFontLst>
    <p:embeddedFont>
      <p:font typeface="Quattrocento" panose="02020502030000000404" pitchFamily="18" charset="0"/>
      <p:regular r:id="rId5"/>
      <p:bold r:id="rId6"/>
    </p:embeddedFont>
    <p:embeddedFont>
      <p:font typeface="Quattrocento Sans" panose="020B0502050000020003" pitchFamily="34" charset="0"/>
      <p:regular r:id="rId7"/>
      <p:bold r:id="rId8"/>
      <p:italic r:id="rId9"/>
      <p:boldItalic r:id="rId10"/>
    </p:embeddedFont>
    <p:embeddedFont>
      <p:font typeface="Wingdings 2" panose="05020102010507070707" pitchFamily="18" charset="2"/>
      <p:regular r:id="rId11"/>
    </p:embeddedFont>
  </p:embeddedFontLst>
  <p:custDataLst>
    <p:tags r:id="rId12"/>
  </p:custDataLst>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11088">
          <p15:clr>
            <a:srgbClr val="A4A3A4"/>
          </p15:clr>
        </p15:guide>
        <p15:guide id="2" pos="13440">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97E22B-C7C5-432C-8C05-A3694241F5B7}" v="106" dt="2024-04-23T16:21:27.4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654" autoAdjust="0"/>
  </p:normalViewPr>
  <p:slideViewPr>
    <p:cSldViewPr>
      <p:cViewPr>
        <p:scale>
          <a:sx n="33" d="100"/>
          <a:sy n="33" d="100"/>
        </p:scale>
        <p:origin x="1229" y="19"/>
      </p:cViewPr>
      <p:guideLst>
        <p:guide orient="horz" pos="11088"/>
        <p:guide pos="134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3" d="100"/>
          <a:sy n="73" d="100"/>
        </p:scale>
        <p:origin x="3984" y="72"/>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tags" Target="tags/tag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wini reddy chidurala" userId="449e3456e4305c37" providerId="LiveId" clId="{A397E22B-C7C5-432C-8C05-A3694241F5B7}"/>
    <pc:docChg chg="undo redo custSel modSld">
      <pc:chgData name="ashwini reddy chidurala" userId="449e3456e4305c37" providerId="LiveId" clId="{A397E22B-C7C5-432C-8C05-A3694241F5B7}" dt="2024-04-23T16:23:20.502" v="4258" actId="20577"/>
      <pc:docMkLst>
        <pc:docMk/>
      </pc:docMkLst>
      <pc:sldChg chg="addSp delSp modSp mod">
        <pc:chgData name="ashwini reddy chidurala" userId="449e3456e4305c37" providerId="LiveId" clId="{A397E22B-C7C5-432C-8C05-A3694241F5B7}" dt="2024-04-23T16:23:20.502" v="4258" actId="20577"/>
        <pc:sldMkLst>
          <pc:docMk/>
          <pc:sldMk cId="0" sldId="256"/>
        </pc:sldMkLst>
        <pc:spChg chg="add del mod">
          <ac:chgData name="ashwini reddy chidurala" userId="449e3456e4305c37" providerId="LiveId" clId="{A397E22B-C7C5-432C-8C05-A3694241F5B7}" dt="2024-04-22T02:56:36.746" v="789" actId="21"/>
          <ac:spMkLst>
            <pc:docMk/>
            <pc:sldMk cId="0" sldId="256"/>
            <ac:spMk id="2" creationId="{A1302EF4-89F1-C21E-00B8-D649A078C8FE}"/>
          </ac:spMkLst>
        </pc:spChg>
        <pc:spChg chg="add del mod">
          <ac:chgData name="ashwini reddy chidurala" userId="449e3456e4305c37" providerId="LiveId" clId="{A397E22B-C7C5-432C-8C05-A3694241F5B7}" dt="2024-04-22T02:57:19.141" v="1124" actId="21"/>
          <ac:spMkLst>
            <pc:docMk/>
            <pc:sldMk cId="0" sldId="256"/>
            <ac:spMk id="3" creationId="{7F94A4E3-F533-20C3-2416-EB4BDDB54A56}"/>
          </ac:spMkLst>
        </pc:spChg>
        <pc:spChg chg="add mod">
          <ac:chgData name="ashwini reddy chidurala" userId="449e3456e4305c37" providerId="LiveId" clId="{A397E22B-C7C5-432C-8C05-A3694241F5B7}" dt="2024-04-22T03:05:20.815" v="1193" actId="339"/>
          <ac:spMkLst>
            <pc:docMk/>
            <pc:sldMk cId="0" sldId="256"/>
            <ac:spMk id="4" creationId="{C0D98B6B-3603-9C8E-E195-F6B868F50082}"/>
          </ac:spMkLst>
        </pc:spChg>
        <pc:spChg chg="add del mod">
          <ac:chgData name="ashwini reddy chidurala" userId="449e3456e4305c37" providerId="LiveId" clId="{A397E22B-C7C5-432C-8C05-A3694241F5B7}" dt="2024-04-22T05:25:51.693" v="2891" actId="47"/>
          <ac:spMkLst>
            <pc:docMk/>
            <pc:sldMk cId="0" sldId="256"/>
            <ac:spMk id="7" creationId="{45A20CF7-F040-A9EC-97FA-B3BCCACE0E0A}"/>
          </ac:spMkLst>
        </pc:spChg>
        <pc:spChg chg="add del mod">
          <ac:chgData name="ashwini reddy chidurala" userId="449e3456e4305c37" providerId="LiveId" clId="{A397E22B-C7C5-432C-8C05-A3694241F5B7}" dt="2024-04-22T05:25:50.852" v="2890" actId="47"/>
          <ac:spMkLst>
            <pc:docMk/>
            <pc:sldMk cId="0" sldId="256"/>
            <ac:spMk id="10" creationId="{1C3B94F4-6C1E-A791-C2DB-A14F43178A6D}"/>
          </ac:spMkLst>
        </pc:spChg>
        <pc:spChg chg="add">
          <ac:chgData name="ashwini reddy chidurala" userId="449e3456e4305c37" providerId="LiveId" clId="{A397E22B-C7C5-432C-8C05-A3694241F5B7}" dt="2024-04-22T04:59:54.916" v="2785"/>
          <ac:spMkLst>
            <pc:docMk/>
            <pc:sldMk cId="0" sldId="256"/>
            <ac:spMk id="11" creationId="{FB8808A3-F9E9-C7AD-93CA-C68D6C5758AD}"/>
          </ac:spMkLst>
        </pc:spChg>
        <pc:spChg chg="add">
          <ac:chgData name="ashwini reddy chidurala" userId="449e3456e4305c37" providerId="LiveId" clId="{A397E22B-C7C5-432C-8C05-A3694241F5B7}" dt="2024-04-22T05:00:06.717" v="2787"/>
          <ac:spMkLst>
            <pc:docMk/>
            <pc:sldMk cId="0" sldId="256"/>
            <ac:spMk id="12" creationId="{884CB059-93F2-24BA-ACE2-E5C1EE034A06}"/>
          </ac:spMkLst>
        </pc:spChg>
        <pc:spChg chg="add mod">
          <ac:chgData name="ashwini reddy chidurala" userId="449e3456e4305c37" providerId="LiveId" clId="{A397E22B-C7C5-432C-8C05-A3694241F5B7}" dt="2024-04-22T05:00:44.650" v="2802" actId="1076"/>
          <ac:spMkLst>
            <pc:docMk/>
            <pc:sldMk cId="0" sldId="256"/>
            <ac:spMk id="13" creationId="{191901D0-833F-B383-C223-9CA433EB64C9}"/>
          </ac:spMkLst>
        </pc:spChg>
        <pc:spChg chg="add mod">
          <ac:chgData name="ashwini reddy chidurala" userId="449e3456e4305c37" providerId="LiveId" clId="{A397E22B-C7C5-432C-8C05-A3694241F5B7}" dt="2024-04-22T07:10:49.295" v="2997" actId="20577"/>
          <ac:spMkLst>
            <pc:docMk/>
            <pc:sldMk cId="0" sldId="256"/>
            <ac:spMk id="15" creationId="{E3C250C6-8638-7C9F-28E7-14FA392A8965}"/>
          </ac:spMkLst>
        </pc:spChg>
        <pc:spChg chg="add mod">
          <ac:chgData name="ashwini reddy chidurala" userId="449e3456e4305c37" providerId="LiveId" clId="{A397E22B-C7C5-432C-8C05-A3694241F5B7}" dt="2024-04-22T10:28:42.380" v="3250" actId="20577"/>
          <ac:spMkLst>
            <pc:docMk/>
            <pc:sldMk cId="0" sldId="256"/>
            <ac:spMk id="20" creationId="{C9747768-7156-B9B2-9267-5D511E617F15}"/>
          </ac:spMkLst>
        </pc:spChg>
        <pc:spChg chg="add mod">
          <ac:chgData name="ashwini reddy chidurala" userId="449e3456e4305c37" providerId="LiveId" clId="{A397E22B-C7C5-432C-8C05-A3694241F5B7}" dt="2024-04-22T14:34:04.117" v="3567" actId="1076"/>
          <ac:spMkLst>
            <pc:docMk/>
            <pc:sldMk cId="0" sldId="256"/>
            <ac:spMk id="23" creationId="{6184D438-D23B-4A51-41C9-7F4B8E636F61}"/>
          </ac:spMkLst>
        </pc:spChg>
        <pc:spChg chg="add del mod">
          <ac:chgData name="ashwini reddy chidurala" userId="449e3456e4305c37" providerId="LiveId" clId="{A397E22B-C7C5-432C-8C05-A3694241F5B7}" dt="2024-04-22T14:57:57.579" v="3772" actId="14100"/>
          <ac:spMkLst>
            <pc:docMk/>
            <pc:sldMk cId="0" sldId="256"/>
            <ac:spMk id="26" creationId="{22CF203B-8DF4-6B4D-BA33-3F056CA3C528}"/>
          </ac:spMkLst>
        </pc:spChg>
        <pc:spChg chg="add mod">
          <ac:chgData name="ashwini reddy chidurala" userId="449e3456e4305c37" providerId="LiveId" clId="{A397E22B-C7C5-432C-8C05-A3694241F5B7}" dt="2024-04-22T14:41:27.291" v="3655" actId="1076"/>
          <ac:spMkLst>
            <pc:docMk/>
            <pc:sldMk cId="0" sldId="256"/>
            <ac:spMk id="27" creationId="{BFE0EEC5-2349-AF5E-7216-89FE079950B8}"/>
          </ac:spMkLst>
        </pc:spChg>
        <pc:spChg chg="add del mod">
          <ac:chgData name="ashwini reddy chidurala" userId="449e3456e4305c37" providerId="LiveId" clId="{A397E22B-C7C5-432C-8C05-A3694241F5B7}" dt="2024-04-22T02:44:49.330" v="363" actId="478"/>
          <ac:spMkLst>
            <pc:docMk/>
            <pc:sldMk cId="0" sldId="256"/>
            <ac:spMk id="28" creationId="{00000000-0000-0000-0000-000000000000}"/>
          </ac:spMkLst>
        </pc:spChg>
        <pc:spChg chg="add mod">
          <ac:chgData name="ashwini reddy chidurala" userId="449e3456e4305c37" providerId="LiveId" clId="{A397E22B-C7C5-432C-8C05-A3694241F5B7}" dt="2024-04-22T14:53:07.195" v="3744"/>
          <ac:spMkLst>
            <pc:docMk/>
            <pc:sldMk cId="0" sldId="256"/>
            <ac:spMk id="29" creationId="{325F55B1-7C65-5081-08CE-449BD7F4DF58}"/>
          </ac:spMkLst>
        </pc:spChg>
        <pc:spChg chg="add mod">
          <ac:chgData name="ashwini reddy chidurala" userId="449e3456e4305c37" providerId="LiveId" clId="{A397E22B-C7C5-432C-8C05-A3694241F5B7}" dt="2024-04-22T15:05:58.696" v="3894" actId="1076"/>
          <ac:spMkLst>
            <pc:docMk/>
            <pc:sldMk cId="0" sldId="256"/>
            <ac:spMk id="33" creationId="{05A2AE64-1905-C3BA-245C-4B06D3AEB491}"/>
          </ac:spMkLst>
        </pc:spChg>
        <pc:spChg chg="add mod">
          <ac:chgData name="ashwini reddy chidurala" userId="449e3456e4305c37" providerId="LiveId" clId="{A397E22B-C7C5-432C-8C05-A3694241F5B7}" dt="2024-04-22T15:34:05.485" v="4056" actId="2710"/>
          <ac:spMkLst>
            <pc:docMk/>
            <pc:sldMk cId="0" sldId="256"/>
            <ac:spMk id="34" creationId="{564D620C-B009-2409-B9F2-11F31D4A94CD}"/>
          </ac:spMkLst>
        </pc:spChg>
        <pc:spChg chg="add">
          <ac:chgData name="ashwini reddy chidurala" userId="449e3456e4305c37" providerId="LiveId" clId="{A397E22B-C7C5-432C-8C05-A3694241F5B7}" dt="2024-04-22T15:31:27.371" v="3970"/>
          <ac:spMkLst>
            <pc:docMk/>
            <pc:sldMk cId="0" sldId="256"/>
            <ac:spMk id="35" creationId="{CA4D4329-4E10-C17F-D7EA-0E2FE4FD8CDA}"/>
          </ac:spMkLst>
        </pc:spChg>
        <pc:spChg chg="add mod">
          <ac:chgData name="ashwini reddy chidurala" userId="449e3456e4305c37" providerId="LiveId" clId="{A397E22B-C7C5-432C-8C05-A3694241F5B7}" dt="2024-04-22T15:32:03.354" v="3972"/>
          <ac:spMkLst>
            <pc:docMk/>
            <pc:sldMk cId="0" sldId="256"/>
            <ac:spMk id="36" creationId="{F8EE6E5A-BBB3-342A-4A67-E3AA05F87C8B}"/>
          </ac:spMkLst>
        </pc:spChg>
        <pc:spChg chg="add">
          <ac:chgData name="ashwini reddy chidurala" userId="449e3456e4305c37" providerId="LiveId" clId="{A397E22B-C7C5-432C-8C05-A3694241F5B7}" dt="2024-04-22T15:32:33.449" v="4014"/>
          <ac:spMkLst>
            <pc:docMk/>
            <pc:sldMk cId="0" sldId="256"/>
            <ac:spMk id="37" creationId="{D37F4CA5-0754-034C-B829-E67ABE575B10}"/>
          </ac:spMkLst>
        </pc:spChg>
        <pc:spChg chg="add mod">
          <ac:chgData name="ashwini reddy chidurala" userId="449e3456e4305c37" providerId="LiveId" clId="{A397E22B-C7C5-432C-8C05-A3694241F5B7}" dt="2024-04-22T15:57:38.522" v="4231"/>
          <ac:spMkLst>
            <pc:docMk/>
            <pc:sldMk cId="0" sldId="256"/>
            <ac:spMk id="38" creationId="{DFB1C600-B7B2-FAD1-F0A0-062D1DC9CF28}"/>
          </ac:spMkLst>
        </pc:spChg>
        <pc:spChg chg="add del mod">
          <ac:chgData name="ashwini reddy chidurala" userId="449e3456e4305c37" providerId="LiveId" clId="{A397E22B-C7C5-432C-8C05-A3694241F5B7}" dt="2024-04-22T02:50:43.942" v="780" actId="1076"/>
          <ac:spMkLst>
            <pc:docMk/>
            <pc:sldMk cId="0" sldId="256"/>
            <ac:spMk id="70" creationId="{425621FB-070F-446E-BA36-4A66EBF8DEF2}"/>
          </ac:spMkLst>
        </pc:spChg>
        <pc:spChg chg="mod">
          <ac:chgData name="ashwini reddy chidurala" userId="449e3456e4305c37" providerId="LiveId" clId="{A397E22B-C7C5-432C-8C05-A3694241F5B7}" dt="2024-04-23T16:23:20.502" v="4258" actId="20577"/>
          <ac:spMkLst>
            <pc:docMk/>
            <pc:sldMk cId="0" sldId="256"/>
            <ac:spMk id="71" creationId="{3A3E55C8-5130-4258-80B1-064CE3FDB621}"/>
          </ac:spMkLst>
        </pc:spChg>
        <pc:spChg chg="add del mod">
          <ac:chgData name="ashwini reddy chidurala" userId="449e3456e4305c37" providerId="LiveId" clId="{A397E22B-C7C5-432C-8C05-A3694241F5B7}" dt="2024-04-22T04:29:05.927" v="2725" actId="2710"/>
          <ac:spMkLst>
            <pc:docMk/>
            <pc:sldMk cId="0" sldId="256"/>
            <ac:spMk id="73" creationId="{D5A32123-7974-4A0F-B8DF-6C82FB22F596}"/>
          </ac:spMkLst>
        </pc:spChg>
        <pc:spChg chg="mod">
          <ac:chgData name="ashwini reddy chidurala" userId="449e3456e4305c37" providerId="LiveId" clId="{A397E22B-C7C5-432C-8C05-A3694241F5B7}" dt="2024-04-22T04:45:22.126" v="2729" actId="14100"/>
          <ac:spMkLst>
            <pc:docMk/>
            <pc:sldMk cId="0" sldId="256"/>
            <ac:spMk id="79" creationId="{0F831EE1-8866-4A3E-8CAB-8624A11FF145}"/>
          </ac:spMkLst>
        </pc:spChg>
        <pc:spChg chg="add del mod">
          <ac:chgData name="ashwini reddy chidurala" userId="449e3456e4305c37" providerId="LiveId" clId="{A397E22B-C7C5-432C-8C05-A3694241F5B7}" dt="2024-04-22T05:28:33.548" v="2908" actId="5793"/>
          <ac:spMkLst>
            <pc:docMk/>
            <pc:sldMk cId="0" sldId="256"/>
            <ac:spMk id="80" creationId="{45A199C6-0BDE-461E-8044-A335463A4944}"/>
          </ac:spMkLst>
        </pc:spChg>
        <pc:spChg chg="mod">
          <ac:chgData name="ashwini reddy chidurala" userId="449e3456e4305c37" providerId="LiveId" clId="{A397E22B-C7C5-432C-8C05-A3694241F5B7}" dt="2024-04-22T14:34:32.229" v="3568" actId="1076"/>
          <ac:spMkLst>
            <pc:docMk/>
            <pc:sldMk cId="0" sldId="256"/>
            <ac:spMk id="82" creationId="{D026A6A3-D6D2-4951-8B04-EF51015D25DB}"/>
          </ac:spMkLst>
        </pc:spChg>
        <pc:spChg chg="add del mod">
          <ac:chgData name="ashwini reddy chidurala" userId="449e3456e4305c37" providerId="LiveId" clId="{A397E22B-C7C5-432C-8C05-A3694241F5B7}" dt="2024-04-22T13:44:27.819" v="3547" actId="1076"/>
          <ac:spMkLst>
            <pc:docMk/>
            <pc:sldMk cId="0" sldId="256"/>
            <ac:spMk id="83" creationId="{16D6CE1D-7E3F-42CA-A7BD-5FA191CFE645}"/>
          </ac:spMkLst>
        </pc:spChg>
        <pc:spChg chg="mod">
          <ac:chgData name="ashwini reddy chidurala" userId="449e3456e4305c37" providerId="LiveId" clId="{A397E22B-C7C5-432C-8C05-A3694241F5B7}" dt="2024-04-22T14:56:24.312" v="3761" actId="1076"/>
          <ac:spMkLst>
            <pc:docMk/>
            <pc:sldMk cId="0" sldId="256"/>
            <ac:spMk id="84" creationId="{3D96BB99-3F6E-4E73-BA6B-A122D83B12A2}"/>
          </ac:spMkLst>
        </pc:spChg>
        <pc:spChg chg="mod">
          <ac:chgData name="ashwini reddy chidurala" userId="449e3456e4305c37" providerId="LiveId" clId="{A397E22B-C7C5-432C-8C05-A3694241F5B7}" dt="2024-04-22T15:36:05.348" v="4059" actId="14100"/>
          <ac:spMkLst>
            <pc:docMk/>
            <pc:sldMk cId="0" sldId="256"/>
            <ac:spMk id="85" creationId="{19BFD724-D51D-4DD6-A93A-40ABEA405C90}"/>
          </ac:spMkLst>
        </pc:spChg>
        <pc:spChg chg="mod">
          <ac:chgData name="ashwini reddy chidurala" userId="449e3456e4305c37" providerId="LiveId" clId="{A397E22B-C7C5-432C-8C05-A3694241F5B7}" dt="2024-04-22T14:57:51.824" v="3771" actId="1076"/>
          <ac:spMkLst>
            <pc:docMk/>
            <pc:sldMk cId="0" sldId="256"/>
            <ac:spMk id="87" creationId="{0BE282AE-183A-4D49-B152-23A5A101BEA6}"/>
          </ac:spMkLst>
        </pc:spChg>
        <pc:spChg chg="mod">
          <ac:chgData name="ashwini reddy chidurala" userId="449e3456e4305c37" providerId="LiveId" clId="{A397E22B-C7C5-432C-8C05-A3694241F5B7}" dt="2024-04-22T14:55:26.177" v="3752" actId="2710"/>
          <ac:spMkLst>
            <pc:docMk/>
            <pc:sldMk cId="0" sldId="256"/>
            <ac:spMk id="89" creationId="{9742DD1E-D7E3-4AB1-8A17-D5B59B6AB38B}"/>
          </ac:spMkLst>
        </pc:spChg>
        <pc:spChg chg="mod">
          <ac:chgData name="ashwini reddy chidurala" userId="449e3456e4305c37" providerId="LiveId" clId="{A397E22B-C7C5-432C-8C05-A3694241F5B7}" dt="2024-04-22T15:36:38.837" v="4072" actId="20577"/>
          <ac:spMkLst>
            <pc:docMk/>
            <pc:sldMk cId="0" sldId="256"/>
            <ac:spMk id="91" creationId="{65D5CB20-8752-4D75-A601-0EEB3443D27F}"/>
          </ac:spMkLst>
        </pc:spChg>
        <pc:spChg chg="del">
          <ac:chgData name="ashwini reddy chidurala" userId="449e3456e4305c37" providerId="LiveId" clId="{A397E22B-C7C5-432C-8C05-A3694241F5B7}" dt="2024-04-22T15:34:17.245" v="4057" actId="478"/>
          <ac:spMkLst>
            <pc:docMk/>
            <pc:sldMk cId="0" sldId="256"/>
            <ac:spMk id="92" creationId="{B4F3D693-DA0F-454D-94C0-CEAA07C14AE3}"/>
          </ac:spMkLst>
        </pc:spChg>
        <pc:spChg chg="mod">
          <ac:chgData name="ashwini reddy chidurala" userId="449e3456e4305c37" providerId="LiveId" clId="{A397E22B-C7C5-432C-8C05-A3694241F5B7}" dt="2024-04-22T15:36:11.415" v="4060" actId="1076"/>
          <ac:spMkLst>
            <pc:docMk/>
            <pc:sldMk cId="0" sldId="256"/>
            <ac:spMk id="93" creationId="{5EDC1F28-88BB-4DAD-9112-B4904B4A7E46}"/>
          </ac:spMkLst>
        </pc:spChg>
        <pc:graphicFrameChg chg="add mod">
          <ac:chgData name="ashwini reddy chidurala" userId="449e3456e4305c37" providerId="LiveId" clId="{A397E22B-C7C5-432C-8C05-A3694241F5B7}" dt="2024-04-22T14:55:13.790" v="3749"/>
          <ac:graphicFrameMkLst>
            <pc:docMk/>
            <pc:sldMk cId="0" sldId="256"/>
            <ac:graphicFrameMk id="30" creationId="{86AEAE25-45D5-66A1-B595-4E4625650912}"/>
          </ac:graphicFrameMkLst>
        </pc:graphicFrameChg>
        <pc:picChg chg="add mod">
          <ac:chgData name="ashwini reddy chidurala" userId="449e3456e4305c37" providerId="LiveId" clId="{A397E22B-C7C5-432C-8C05-A3694241F5B7}" dt="2024-04-23T16:21:46.586" v="4234" actId="1076"/>
          <ac:picMkLst>
            <pc:docMk/>
            <pc:sldMk cId="0" sldId="256"/>
            <ac:picMk id="3" creationId="{35776571-AFDB-3F17-2A2A-D993073F394B}"/>
          </ac:picMkLst>
        </pc:picChg>
        <pc:picChg chg="add del mod">
          <ac:chgData name="ashwini reddy chidurala" userId="449e3456e4305c37" providerId="LiveId" clId="{A397E22B-C7C5-432C-8C05-A3694241F5B7}" dt="2024-04-22T03:08:41.739" v="1270" actId="14100"/>
          <ac:picMkLst>
            <pc:docMk/>
            <pc:sldMk cId="0" sldId="256"/>
            <ac:picMk id="6" creationId="{0E2A7DF3-F4C8-84F7-7412-98868C3F6A63}"/>
          </ac:picMkLst>
        </pc:picChg>
        <pc:picChg chg="add mod">
          <ac:chgData name="ashwini reddy chidurala" userId="449e3456e4305c37" providerId="LiveId" clId="{A397E22B-C7C5-432C-8C05-A3694241F5B7}" dt="2024-04-22T04:29:13.289" v="2727" actId="1076"/>
          <ac:picMkLst>
            <pc:docMk/>
            <pc:sldMk cId="0" sldId="256"/>
            <ac:picMk id="9" creationId="{BBF55A8F-31D3-2629-3CF7-7B701D28D9C6}"/>
          </ac:picMkLst>
        </pc:picChg>
        <pc:picChg chg="add mod">
          <ac:chgData name="ashwini reddy chidurala" userId="449e3456e4305c37" providerId="LiveId" clId="{A397E22B-C7C5-432C-8C05-A3694241F5B7}" dt="2024-04-22T07:39:33.565" v="3065" actId="1076"/>
          <ac:picMkLst>
            <pc:docMk/>
            <pc:sldMk cId="0" sldId="256"/>
            <ac:picMk id="14" creationId="{F573D33D-0D0B-5F8A-2EB8-89C4B46F4A34}"/>
          </ac:picMkLst>
        </pc:picChg>
        <pc:picChg chg="add del mod">
          <ac:chgData name="ashwini reddy chidurala" userId="449e3456e4305c37" providerId="LiveId" clId="{A397E22B-C7C5-432C-8C05-A3694241F5B7}" dt="2024-04-22T07:30:40.053" v="3000" actId="478"/>
          <ac:picMkLst>
            <pc:docMk/>
            <pc:sldMk cId="0" sldId="256"/>
            <ac:picMk id="17" creationId="{617E8B30-01B1-5025-FF34-B496C703DA27}"/>
          </ac:picMkLst>
        </pc:picChg>
        <pc:picChg chg="add del mod">
          <ac:chgData name="ashwini reddy chidurala" userId="449e3456e4305c37" providerId="LiveId" clId="{A397E22B-C7C5-432C-8C05-A3694241F5B7}" dt="2024-04-23T16:21:17.331" v="4232" actId="478"/>
          <ac:picMkLst>
            <pc:docMk/>
            <pc:sldMk cId="0" sldId="256"/>
            <ac:picMk id="19" creationId="{A5E2B031-78C6-3CC0-58BB-3CDE7D86B76D}"/>
          </ac:picMkLst>
        </pc:picChg>
        <pc:picChg chg="add mod">
          <ac:chgData name="ashwini reddy chidurala" userId="449e3456e4305c37" providerId="LiveId" clId="{A397E22B-C7C5-432C-8C05-A3694241F5B7}" dt="2024-04-22T08:36:53.885" v="3249" actId="1076"/>
          <ac:picMkLst>
            <pc:docMk/>
            <pc:sldMk cId="0" sldId="256"/>
            <ac:picMk id="22" creationId="{E6A3A0EB-B74E-570F-D3F5-FE94CE4E7FCC}"/>
          </ac:picMkLst>
        </pc:picChg>
        <pc:picChg chg="add mod">
          <ac:chgData name="ashwini reddy chidurala" userId="449e3456e4305c37" providerId="LiveId" clId="{A397E22B-C7C5-432C-8C05-A3694241F5B7}" dt="2024-04-22T14:40:25.985" v="3589" actId="1076"/>
          <ac:picMkLst>
            <pc:docMk/>
            <pc:sldMk cId="0" sldId="256"/>
            <ac:picMk id="25" creationId="{6E1B4B84-C05B-1D88-B7B7-97AE8C914D44}"/>
          </ac:picMkLst>
        </pc:picChg>
        <pc:picChg chg="add mod">
          <ac:chgData name="ashwini reddy chidurala" userId="449e3456e4305c37" providerId="LiveId" clId="{A397E22B-C7C5-432C-8C05-A3694241F5B7}" dt="2024-04-22T15:06:02.277" v="3895" actId="14100"/>
          <ac:picMkLst>
            <pc:docMk/>
            <pc:sldMk cId="0" sldId="256"/>
            <ac:picMk id="32" creationId="{52BFE283-763A-3AE7-965F-8BECC61AD32C}"/>
          </ac:picMkLst>
        </pc:picChg>
        <pc:picChg chg="del mod">
          <ac:chgData name="ashwini reddy chidurala" userId="449e3456e4305c37" providerId="LiveId" clId="{A397E22B-C7C5-432C-8C05-A3694241F5B7}" dt="2024-04-22T02:35:51.570" v="1" actId="21"/>
          <ac:picMkLst>
            <pc:docMk/>
            <pc:sldMk cId="0" sldId="256"/>
            <ac:picMk id="94" creationId="{00000000-0000-0000-0000-000000000000}"/>
          </ac:picMkLst>
        </pc:picChg>
        <pc:picChg chg="add del mod">
          <ac:chgData name="ashwini reddy chidurala" userId="449e3456e4305c37" providerId="LiveId" clId="{A397E22B-C7C5-432C-8C05-A3694241F5B7}" dt="2024-04-22T02:50:43.942" v="780" actId="1076"/>
          <ac:picMkLst>
            <pc:docMk/>
            <pc:sldMk cId="0" sldId="256"/>
            <ac:picMk id="1026" creationId="{8E6C31D7-0B24-F1EF-030C-A85CBF9A071D}"/>
          </ac:picMkLst>
        </pc:picChg>
        <pc:picChg chg="add del mod">
          <ac:chgData name="ashwini reddy chidurala" userId="449e3456e4305c37" providerId="LiveId" clId="{A397E22B-C7C5-432C-8C05-A3694241F5B7}" dt="2024-04-22T02:50:44.601" v="781"/>
          <ac:picMkLst>
            <pc:docMk/>
            <pc:sldMk cId="0" sldId="256"/>
            <ac:picMk id="1028" creationId="{402698D0-267A-C29B-8DB1-C382DCE84BFD}"/>
          </ac:picMkLst>
        </pc:picChg>
        <pc:picChg chg="add">
          <ac:chgData name="ashwini reddy chidurala" userId="449e3456e4305c37" providerId="LiveId" clId="{A397E22B-C7C5-432C-8C05-A3694241F5B7}" dt="2024-04-22T02:53:43.086" v="787"/>
          <ac:picMkLst>
            <pc:docMk/>
            <pc:sldMk cId="0" sldId="256"/>
            <ac:picMk id="1030" creationId="{E7A0F310-7F27-430A-9B33-12DBB4A8A26E}"/>
          </ac:picMkLst>
        </pc:picChg>
        <pc:picChg chg="add mod">
          <ac:chgData name="ashwini reddy chidurala" userId="449e3456e4305c37" providerId="LiveId" clId="{A397E22B-C7C5-432C-8C05-A3694241F5B7}" dt="2024-04-22T14:34:04.117" v="3567" actId="1076"/>
          <ac:picMkLst>
            <pc:docMk/>
            <pc:sldMk cId="0" sldId="256"/>
            <ac:picMk id="1035" creationId="{420457E2-EFE9-EF5F-A8B4-5C02A4993ED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1582738" y="889000"/>
            <a:ext cx="6059487"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p:sp>
      <p:sp>
        <p:nvSpPr>
          <p:cNvPr id="3076" name="Rectangle 3"/>
          <p:cNvSpPr>
            <a:spLocks noGrp="1" noChangeArrowheads="1"/>
          </p:cNvSpPr>
          <p:nvPr>
            <p:ph type="body" idx="1"/>
          </p:nvPr>
        </p:nvSpPr>
        <p:spPr>
          <a:noFill/>
        </p:spPr>
        <p:txBody>
          <a:bodyPr/>
          <a:lstStyle>
            <a:defPPr>
              <a:defRPr kern="1200"/>
            </a:defP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a:prstGeom prst="rect">
            <a:avLst/>
          </a:prstGeo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4245" y="18653125"/>
            <a:ext cx="30722711" cy="8413750"/>
          </a:xfrm>
          <a:prstGeom prst="rect">
            <a:avLst/>
          </a:prstGeo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4279" y="7680325"/>
            <a:ext cx="39502643" cy="21724938"/>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7625"/>
            <a:ext cx="9874956" cy="28087638"/>
          </a:xfrm>
          <a:prstGeom prst="rect">
            <a:avLst/>
          </a:prstGeo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4278" y="1317625"/>
            <a:ext cx="29492222" cy="28087638"/>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idx="1"/>
          </p:nvPr>
        </p:nvSpPr>
        <p:spPr>
          <a:xfrm>
            <a:off x="2194279" y="7680325"/>
            <a:ext cx="39502643" cy="21724938"/>
          </a:xfrm>
          <a:prstGeom prst="rect">
            <a:avLst/>
          </a:prstGeo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a:prstGeom prst="rect">
            <a:avLst/>
          </a:prstGeo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a:prstGeom prst="rect">
            <a:avLst/>
          </a:prstGeo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4279" y="7680325"/>
            <a:ext cx="19683588" cy="21724938"/>
          </a:xfrm>
          <a:prstGeom prst="rect">
            <a:avLst/>
          </a:prstGeo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7680325"/>
            <a:ext cx="19683589" cy="21724938"/>
          </a:xfrm>
          <a:prstGeom prst="rect">
            <a:avLst/>
          </a:prstGeo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a:prstGeom prst="rect">
            <a:avLst/>
          </a:prstGeo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2"/>
          </a:xfrm>
          <a:prstGeom prst="rect">
            <a:avLst/>
          </a:prstGeo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a:prstGeom prst="rect">
            <a:avLst/>
          </a:prstGeo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1"/>
            <a:ext cx="19401368" cy="18965862"/>
          </a:xfrm>
          <a:prstGeom prst="rect">
            <a:avLst/>
          </a:prstGeo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a:prstGeom prst="rect">
            <a:avLst/>
          </a:prstGeo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a:prstGeom prst="rect">
            <a:avLst/>
          </a:prstGeo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a:prstGeom prst="rect">
            <a:avLst/>
          </a:prstGeo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a:prstGeom prst="rect">
            <a:avLst/>
          </a:prstGeo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7" cy="19750088"/>
          </a:xfrm>
          <a:prstGeom prst="rect">
            <a:avLst/>
          </a:prstGeo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a:prstGeom prst="rect">
            <a:avLst/>
          </a:prstGeo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13"/>
          <a:stretch>
            <a:fillRect/>
          </a:stretch>
        </p:blipFill>
        <p:spPr>
          <a:xfrm rot="16200000">
            <a:off x="-11074400" y="16459200"/>
            <a:ext cx="14274800" cy="3937000"/>
          </a:xfrm>
          <a:prstGeom prst="rect">
            <a:avLst/>
          </a:prstGeom>
        </p:spPr>
      </p:pic>
      <p:pic>
        <p:nvPicPr>
          <p:cNvPr id="3" name="New picture"/>
          <p:cNvPicPr/>
          <p:nvPr/>
        </p:nvPicPr>
        <p:blipFill>
          <a:blip r:embed="rId13"/>
          <a:stretch>
            <a:fillRect/>
          </a:stretch>
        </p:blipFill>
        <p:spPr>
          <a:xfrm rot="5400000">
            <a:off x="40690800" y="16459200"/>
            <a:ext cx="14274800" cy="3937000"/>
          </a:xfrm>
          <a:prstGeom prst="rect">
            <a:avLst/>
          </a:prstGeom>
        </p:spPr>
      </p:pic>
      <p:pic>
        <p:nvPicPr>
          <p:cNvPr id="4" name="New picture"/>
          <p:cNvPicPr/>
          <p:nvPr/>
        </p:nvPicPr>
        <p:blipFill>
          <a:blip r:embed="rId14"/>
          <a:stretch>
            <a:fillRect/>
          </a:stretch>
        </p:blipFill>
        <p:spPr>
          <a:xfrm>
            <a:off x="6946900" y="33426400"/>
            <a:ext cx="29997400" cy="1447800"/>
          </a:xfrm>
          <a:prstGeom prst="rect">
            <a:avLst/>
          </a:prstGeom>
        </p:spPr>
      </p:pic>
      <p:sp>
        <p:nvSpPr>
          <p:cNvPr id="5"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ponderingpeacock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3074988" rtl="0" eaLnBrk="0" fontAlgn="base" hangingPunct="0">
        <a:spcBef>
          <a:spcPct val="0"/>
        </a:spcBef>
        <a:spcAft>
          <a:spcPct val="0"/>
        </a:spcAft>
        <a:defRPr sz="14800">
          <a:solidFill>
            <a:schemeClr val="tx2"/>
          </a:solidFill>
          <a:latin typeface="+mj-lt"/>
          <a:ea typeface="+mj-ea"/>
          <a:cs typeface="+mj-cs"/>
        </a:defRPr>
      </a:lvl1pPr>
      <a:lvl2pPr algn="ctr" defTabSz="3074988" rtl="0" eaLnBrk="0" fontAlgn="base" hangingPunct="0">
        <a:spcBef>
          <a:spcPct val="0"/>
        </a:spcBef>
        <a:spcAft>
          <a:spcPct val="0"/>
        </a:spcAft>
        <a:defRPr sz="14800">
          <a:solidFill>
            <a:schemeClr val="tx2"/>
          </a:solidFill>
          <a:latin typeface="Times New Roman" pitchFamily="18" charset="0"/>
        </a:defRPr>
      </a:lvl2pPr>
      <a:lvl3pPr algn="ctr" defTabSz="3074988" rtl="0" eaLnBrk="0" fontAlgn="base" hangingPunct="0">
        <a:spcBef>
          <a:spcPct val="0"/>
        </a:spcBef>
        <a:spcAft>
          <a:spcPct val="0"/>
        </a:spcAft>
        <a:defRPr sz="14800">
          <a:solidFill>
            <a:schemeClr val="tx2"/>
          </a:solidFill>
          <a:latin typeface="Times New Roman" pitchFamily="18" charset="0"/>
        </a:defRPr>
      </a:lvl3pPr>
      <a:lvl4pPr algn="ctr" defTabSz="3074988" rtl="0" eaLnBrk="0" fontAlgn="base" hangingPunct="0">
        <a:spcBef>
          <a:spcPct val="0"/>
        </a:spcBef>
        <a:spcAft>
          <a:spcPct val="0"/>
        </a:spcAft>
        <a:defRPr sz="14800">
          <a:solidFill>
            <a:schemeClr val="tx2"/>
          </a:solidFill>
          <a:latin typeface="Times New Roman" pitchFamily="18" charset="0"/>
        </a:defRPr>
      </a:lvl4pPr>
      <a:lvl5pPr algn="ctr" defTabSz="3074988" rtl="0" eaLnBrk="0" fontAlgn="base" hangingPunct="0">
        <a:spcBef>
          <a:spcPct val="0"/>
        </a:spcBef>
        <a:spcAft>
          <a:spcPct val="0"/>
        </a:spcAft>
        <a:defRPr sz="14800">
          <a:solidFill>
            <a:schemeClr val="tx2"/>
          </a:solidFill>
          <a:latin typeface="Times New Roman" pitchFamily="18" charset="0"/>
        </a:defRPr>
      </a:lvl5pPr>
      <a:lvl6pPr marL="457200" algn="ctr" defTabSz="3074988" rtl="0" eaLnBrk="0" fontAlgn="base" hangingPunct="0">
        <a:spcBef>
          <a:spcPct val="0"/>
        </a:spcBef>
        <a:spcAft>
          <a:spcPct val="0"/>
        </a:spcAft>
        <a:defRPr sz="14800">
          <a:solidFill>
            <a:schemeClr val="tx2"/>
          </a:solidFill>
          <a:latin typeface="Times New Roman" pitchFamily="18" charset="0"/>
        </a:defRPr>
      </a:lvl6pPr>
      <a:lvl7pPr marL="914400" algn="ctr" defTabSz="3074988" rtl="0" eaLnBrk="0" fontAlgn="base" hangingPunct="0">
        <a:spcBef>
          <a:spcPct val="0"/>
        </a:spcBef>
        <a:spcAft>
          <a:spcPct val="0"/>
        </a:spcAft>
        <a:defRPr sz="14800">
          <a:solidFill>
            <a:schemeClr val="tx2"/>
          </a:solidFill>
          <a:latin typeface="Times New Roman" pitchFamily="18" charset="0"/>
        </a:defRPr>
      </a:lvl7pPr>
      <a:lvl8pPr marL="1371600" algn="ctr" defTabSz="3074988" rtl="0" eaLnBrk="0" fontAlgn="base" hangingPunct="0">
        <a:spcBef>
          <a:spcPct val="0"/>
        </a:spcBef>
        <a:spcAft>
          <a:spcPct val="0"/>
        </a:spcAft>
        <a:defRPr sz="14800">
          <a:solidFill>
            <a:schemeClr val="tx2"/>
          </a:solidFill>
          <a:latin typeface="Times New Roman" pitchFamily="18" charset="0"/>
        </a:defRPr>
      </a:lvl8pPr>
      <a:lvl9pPr marL="1828800" algn="ctr" defTabSz="3074988" rtl="0" eaLnBrk="0" fontAlgn="base" hangingPunct="0">
        <a:spcBef>
          <a:spcPct val="0"/>
        </a:spcBef>
        <a:spcAft>
          <a:spcPct val="0"/>
        </a:spcAft>
        <a:defRPr sz="14800">
          <a:solidFill>
            <a:schemeClr val="tx2"/>
          </a:solidFill>
          <a:latin typeface="Times New Roman" pitchFamily="18" charset="0"/>
        </a:defRPr>
      </a:lvl9pPr>
    </p:titleStyle>
    <p:bodyStyle>
      <a:defPPr>
        <a:defRPr kern="1200"/>
      </a:defPPr>
      <a:lvl1pPr marL="1150938" indent="-1150938" algn="l" defTabSz="3074988" rtl="0" eaLnBrk="0" fontAlgn="base" hangingPunct="0">
        <a:spcBef>
          <a:spcPct val="20000"/>
        </a:spcBef>
        <a:spcAft>
          <a:spcPct val="0"/>
        </a:spcAft>
        <a:buChar char="•"/>
        <a:defRPr sz="10700">
          <a:solidFill>
            <a:schemeClr val="tx1"/>
          </a:solidFill>
          <a:latin typeface="+mn-lt"/>
          <a:ea typeface="+mn-ea"/>
          <a:cs typeface="+mn-cs"/>
        </a:defRPr>
      </a:lvl1pPr>
      <a:lvl2pPr marL="2497138" indent="-960438" algn="l" defTabSz="3074988" rtl="0" eaLnBrk="0" fontAlgn="base" hangingPunct="0">
        <a:spcBef>
          <a:spcPct val="20000"/>
        </a:spcBef>
        <a:spcAft>
          <a:spcPct val="0"/>
        </a:spcAft>
        <a:buChar char="–"/>
        <a:defRPr sz="9500">
          <a:solidFill>
            <a:schemeClr val="tx1"/>
          </a:solidFill>
          <a:latin typeface="+mn-lt"/>
        </a:defRPr>
      </a:lvl2pPr>
      <a:lvl3pPr marL="3843338" indent="-768350" algn="l" defTabSz="3074988" rtl="0" eaLnBrk="0" fontAlgn="base" hangingPunct="0">
        <a:spcBef>
          <a:spcPct val="20000"/>
        </a:spcBef>
        <a:spcAft>
          <a:spcPct val="0"/>
        </a:spcAft>
        <a:buChar char="•"/>
        <a:defRPr sz="8100">
          <a:solidFill>
            <a:schemeClr val="tx1"/>
          </a:solidFill>
          <a:latin typeface="+mn-lt"/>
        </a:defRPr>
      </a:lvl3pPr>
      <a:lvl4pPr marL="5384800" indent="-773113" algn="l" defTabSz="3074988" rtl="0" eaLnBrk="0" fontAlgn="base" hangingPunct="0">
        <a:spcBef>
          <a:spcPct val="20000"/>
        </a:spcBef>
        <a:spcAft>
          <a:spcPct val="0"/>
        </a:spcAft>
        <a:buChar char="–"/>
        <a:defRPr sz="6500">
          <a:solidFill>
            <a:schemeClr val="tx1"/>
          </a:solidFill>
          <a:latin typeface="+mn-lt"/>
        </a:defRPr>
      </a:lvl4pPr>
      <a:lvl5pPr marL="6921500" indent="-768350" algn="l" defTabSz="3074988" rtl="0" eaLnBrk="0" fontAlgn="base" hangingPunct="0">
        <a:spcBef>
          <a:spcPct val="20000"/>
        </a:spcBef>
        <a:spcAft>
          <a:spcPct val="0"/>
        </a:spcAft>
        <a:buChar char="»"/>
        <a:defRPr sz="6500">
          <a:solidFill>
            <a:schemeClr val="tx1"/>
          </a:solidFill>
          <a:latin typeface="+mn-lt"/>
        </a:defRPr>
      </a:lvl5pPr>
      <a:lvl6pPr marL="7378700" indent="-768350" algn="l" defTabSz="3074988" rtl="0" eaLnBrk="0" fontAlgn="base" hangingPunct="0">
        <a:spcBef>
          <a:spcPct val="20000"/>
        </a:spcBef>
        <a:spcAft>
          <a:spcPct val="0"/>
        </a:spcAft>
        <a:buChar char="»"/>
        <a:defRPr sz="6500">
          <a:solidFill>
            <a:schemeClr val="tx1"/>
          </a:solidFill>
          <a:latin typeface="+mn-lt"/>
        </a:defRPr>
      </a:lvl6pPr>
      <a:lvl7pPr marL="7835900" indent="-768350" algn="l" defTabSz="3074988" rtl="0" eaLnBrk="0" fontAlgn="base" hangingPunct="0">
        <a:spcBef>
          <a:spcPct val="20000"/>
        </a:spcBef>
        <a:spcAft>
          <a:spcPct val="0"/>
        </a:spcAft>
        <a:buChar char="»"/>
        <a:defRPr sz="6500">
          <a:solidFill>
            <a:schemeClr val="tx1"/>
          </a:solidFill>
          <a:latin typeface="+mn-lt"/>
        </a:defRPr>
      </a:lvl7pPr>
      <a:lvl8pPr marL="8293100" indent="-768350" algn="l" defTabSz="3074988" rtl="0" eaLnBrk="0" fontAlgn="base" hangingPunct="0">
        <a:spcBef>
          <a:spcPct val="20000"/>
        </a:spcBef>
        <a:spcAft>
          <a:spcPct val="0"/>
        </a:spcAft>
        <a:buChar char="»"/>
        <a:defRPr sz="6500">
          <a:solidFill>
            <a:schemeClr val="tx1"/>
          </a:solidFill>
          <a:latin typeface="+mn-lt"/>
        </a:defRPr>
      </a:lvl8pPr>
      <a:lvl9pPr marL="8750300" indent="-768350" algn="l" defTabSz="3074988" rtl="0" eaLnBrk="0" fontAlgn="base" hangingPunct="0">
        <a:spcBef>
          <a:spcPct val="20000"/>
        </a:spcBef>
        <a:spcAft>
          <a:spcPct val="0"/>
        </a:spcAft>
        <a:buChar char="»"/>
        <a:defRPr sz="6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hyperlink" Target="https://jpralves.net/post/2017/08/21/using-machine-learning-to-improve-patient-care.html" TargetMode="External"/><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jpg"/><Relationship Id="rId11" Type="http://schemas.openxmlformats.org/officeDocument/2006/relationships/image" Target="../media/image9.png"/><Relationship Id="rId5" Type="http://schemas.openxmlformats.org/officeDocument/2006/relationships/hyperlink" Target="https://medium.com/edtech-trends/report-vr-enabling-better-health-e5f9037fd0a7" TargetMode="External"/><Relationship Id="rId10" Type="http://schemas.openxmlformats.org/officeDocument/2006/relationships/image" Target="../media/image8.png"/><Relationship Id="rId4" Type="http://schemas.openxmlformats.org/officeDocument/2006/relationships/image" Target="../media/image4.jp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rgbClr val="2D3C50"/>
        </a:solidFill>
        <a:effectLst/>
      </p:bgPr>
    </p:bg>
    <p:spTree>
      <p:nvGrpSpPr>
        <p:cNvPr id="1" name=""/>
        <p:cNvGrpSpPr/>
        <p:nvPr/>
      </p:nvGrpSpPr>
      <p:grpSpPr>
        <a:xfrm>
          <a:off x="0" y="0"/>
          <a:ext cx="0" cy="0"/>
          <a:chOff x="0" y="0"/>
          <a:chExt cx="0" cy="0"/>
        </a:xfrm>
      </p:grpSpPr>
      <p:sp>
        <p:nvSpPr>
          <p:cNvPr id="28" name="Text Box 241"/>
          <p:cNvSpPr txBox="1">
            <a:spLocks noChangeArrowheads="1"/>
          </p:cNvSpPr>
          <p:nvPr/>
        </p:nvSpPr>
        <p:spPr bwMode="auto">
          <a:xfrm>
            <a:off x="685800" y="685800"/>
            <a:ext cx="42519600" cy="6080622"/>
          </a:xfrm>
          <a:prstGeom prst="snip2DiagRect">
            <a:avLst/>
          </a:prstGeom>
          <a:solidFill>
            <a:srgbClr val="E64B3C"/>
          </a:solidFill>
          <a:ln w="25400">
            <a:noFill/>
            <a:miter lim="800000"/>
          </a:ln>
        </p:spPr>
        <p:txBody>
          <a:bodyPr lIns="61170" tIns="30584" rIns="61170" bIns="30584" anchor="ctr"/>
          <a:lstStyle>
            <a:defPPr>
              <a:defRPr kern="1200"/>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a:latin typeface="Arial"/>
              <a:ea typeface="SimSun" pitchFamily="2" charset="-122"/>
            </a:endParaRPr>
          </a:p>
        </p:txBody>
      </p:sp>
      <p:sp>
        <p:nvSpPr>
          <p:cNvPr id="70" name="Text Placeholder 5">
            <a:extLst>
              <a:ext uri="{FF2B5EF4-FFF2-40B4-BE49-F238E27FC236}">
                <a16:creationId xmlns:a16="http://schemas.microsoft.com/office/drawing/2014/main" id="{425621FB-070F-446E-BA36-4A66EBF8DEF2}"/>
              </a:ext>
            </a:extLst>
          </p:cNvPr>
          <p:cNvSpPr txBox="1"/>
          <p:nvPr/>
        </p:nvSpPr>
        <p:spPr>
          <a:xfrm>
            <a:off x="3657600" y="1150965"/>
            <a:ext cx="36576000" cy="1966954"/>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7200" b="1" dirty="0">
                <a:solidFill>
                  <a:schemeClr val="bg1"/>
                </a:solidFill>
                <a:effectLst/>
                <a:latin typeface="Quattrocento" panose="02020802030000000404" pitchFamily="18" charset="0"/>
              </a:rPr>
              <a:t>ANTICIPATING POTENTIAL ILLNESS THROUGH PREDICTIVE MODELS</a:t>
            </a:r>
          </a:p>
          <a:p>
            <a:pPr algn="ctr" defTabSz="3761086">
              <a:spcBef>
                <a:spcPct val="20000"/>
              </a:spcBef>
              <a:defRPr/>
            </a:pPr>
            <a:r>
              <a:rPr lang="en-US" sz="7200" b="1" dirty="0">
                <a:solidFill>
                  <a:schemeClr val="bg1"/>
                </a:solidFill>
                <a:effectLst/>
                <a:latin typeface="Quattrocento" panose="02020802030000000404" pitchFamily="18" charset="0"/>
              </a:rPr>
              <a:t>                                                 </a:t>
            </a:r>
          </a:p>
          <a:p>
            <a:pPr algn="ctr" defTabSz="3761086">
              <a:spcBef>
                <a:spcPct val="20000"/>
              </a:spcBef>
              <a:defRPr/>
            </a:pPr>
            <a:endParaRPr lang="en-US" sz="8500" b="1" dirty="0">
              <a:solidFill>
                <a:schemeClr val="bg1"/>
              </a:solidFill>
              <a:effectLst/>
              <a:latin typeface="Quattrocento" panose="02020802030000000404" pitchFamily="18" charset="0"/>
            </a:endParaRPr>
          </a:p>
        </p:txBody>
      </p:sp>
      <p:sp>
        <p:nvSpPr>
          <p:cNvPr id="71" name="Text Placeholder 5">
            <a:extLst>
              <a:ext uri="{FF2B5EF4-FFF2-40B4-BE49-F238E27FC236}">
                <a16:creationId xmlns:a16="http://schemas.microsoft.com/office/drawing/2014/main" id="{3A3E55C8-5130-4258-80B1-064CE3FDB621}"/>
              </a:ext>
            </a:extLst>
          </p:cNvPr>
          <p:cNvSpPr txBox="1"/>
          <p:nvPr/>
        </p:nvSpPr>
        <p:spPr>
          <a:xfrm>
            <a:off x="2971800" y="2133600"/>
            <a:ext cx="37261800" cy="5453801"/>
          </a:xfrm>
          <a:prstGeom prst="rect">
            <a:avLst/>
          </a:prstGeom>
        </p:spPr>
        <p:txBody>
          <a:bodyPr wrap="square"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defRPr/>
            </a:pPr>
            <a:r>
              <a:rPr lang="en-US" sz="2800" b="1" dirty="0">
                <a:solidFill>
                  <a:schemeClr val="bg1"/>
                </a:solidFill>
                <a:effectLst/>
                <a:latin typeface="Quattrocento" panose="02020802030000000404" pitchFamily="18" charset="0"/>
                <a:cs typeface="Arial" pitchFamily="34" charset="0"/>
              </a:rPr>
              <a:t>Chidurala Ashwini</a:t>
            </a:r>
          </a:p>
          <a:p>
            <a:pPr>
              <a:defRPr/>
            </a:pPr>
            <a:r>
              <a:rPr lang="en-US" sz="2800" b="1" dirty="0" err="1">
                <a:solidFill>
                  <a:schemeClr val="bg1"/>
                </a:solidFill>
                <a:effectLst/>
                <a:latin typeface="Quattrocento" panose="02020802030000000404" pitchFamily="18" charset="0"/>
                <a:cs typeface="Arial" pitchFamily="34" charset="0"/>
              </a:rPr>
              <a:t>Polasani</a:t>
            </a:r>
            <a:r>
              <a:rPr lang="en-US" sz="2800" b="1" dirty="0">
                <a:solidFill>
                  <a:schemeClr val="bg1"/>
                </a:solidFill>
                <a:effectLst/>
                <a:latin typeface="Quattrocento" panose="02020802030000000404" pitchFamily="18" charset="0"/>
                <a:cs typeface="Arial" pitchFamily="34" charset="0"/>
              </a:rPr>
              <a:t> </a:t>
            </a:r>
            <a:r>
              <a:rPr lang="en-US" sz="2800" b="1" dirty="0" err="1">
                <a:solidFill>
                  <a:schemeClr val="bg1"/>
                </a:solidFill>
                <a:effectLst/>
                <a:latin typeface="Quattrocento" panose="02020802030000000404" pitchFamily="18" charset="0"/>
                <a:cs typeface="Arial" pitchFamily="34" charset="0"/>
              </a:rPr>
              <a:t>chaithrasri</a:t>
            </a:r>
            <a:endParaRPr lang="en-US" sz="2800" b="1" dirty="0">
              <a:solidFill>
                <a:schemeClr val="bg1"/>
              </a:solidFill>
              <a:effectLst/>
              <a:latin typeface="Quattrocento" panose="02020802030000000404" pitchFamily="18" charset="0"/>
              <a:cs typeface="Arial" pitchFamily="34" charset="0"/>
            </a:endParaRPr>
          </a:p>
          <a:p>
            <a:pPr>
              <a:defRPr/>
            </a:pPr>
            <a:r>
              <a:rPr lang="en-US" sz="2800" b="1" dirty="0" err="1">
                <a:solidFill>
                  <a:schemeClr val="bg1"/>
                </a:solidFill>
                <a:effectLst/>
                <a:latin typeface="Quattrocento" panose="02020802030000000404" pitchFamily="18" charset="0"/>
                <a:cs typeface="Arial" pitchFamily="34" charset="0"/>
              </a:rPr>
              <a:t>Basani</a:t>
            </a:r>
            <a:r>
              <a:rPr lang="en-US" sz="2800" b="1" dirty="0">
                <a:solidFill>
                  <a:schemeClr val="bg1"/>
                </a:solidFill>
                <a:effectLst/>
                <a:latin typeface="Quattrocento" panose="02020802030000000404" pitchFamily="18" charset="0"/>
                <a:cs typeface="Arial" pitchFamily="34" charset="0"/>
              </a:rPr>
              <a:t> </a:t>
            </a:r>
            <a:r>
              <a:rPr lang="en-US" sz="2800" b="1" dirty="0" err="1">
                <a:solidFill>
                  <a:schemeClr val="bg1"/>
                </a:solidFill>
                <a:effectLst/>
                <a:latin typeface="Quattrocento" panose="02020802030000000404" pitchFamily="18" charset="0"/>
                <a:cs typeface="Arial" pitchFamily="34" charset="0"/>
              </a:rPr>
              <a:t>shashanka</a:t>
            </a:r>
            <a:endParaRPr lang="en-US" sz="2800" b="1" dirty="0">
              <a:solidFill>
                <a:schemeClr val="bg1"/>
              </a:solidFill>
              <a:effectLst/>
              <a:latin typeface="Quattrocento" panose="02020802030000000404" pitchFamily="18" charset="0"/>
              <a:cs typeface="Arial" pitchFamily="34" charset="0"/>
            </a:endParaRPr>
          </a:p>
          <a:p>
            <a:pPr>
              <a:defRPr/>
            </a:pPr>
            <a:r>
              <a:rPr lang="en-US" sz="2800" b="1" dirty="0" err="1">
                <a:solidFill>
                  <a:schemeClr val="bg1"/>
                </a:solidFill>
                <a:effectLst/>
                <a:latin typeface="Quattrocento" panose="02020802030000000404" pitchFamily="18" charset="0"/>
                <a:cs typeface="Arial" pitchFamily="34" charset="0"/>
              </a:rPr>
              <a:t>Munja</a:t>
            </a:r>
            <a:r>
              <a:rPr lang="en-US" sz="2800" b="1" dirty="0">
                <a:solidFill>
                  <a:schemeClr val="bg1"/>
                </a:solidFill>
                <a:effectLst/>
                <a:latin typeface="Quattrocento" panose="02020802030000000404" pitchFamily="18" charset="0"/>
                <a:cs typeface="Arial" pitchFamily="34" charset="0"/>
              </a:rPr>
              <a:t> Sriharsha</a:t>
            </a:r>
          </a:p>
          <a:p>
            <a:pPr>
              <a:defRPr/>
            </a:pPr>
            <a:r>
              <a:rPr lang="en-US" sz="2800" b="1" dirty="0">
                <a:solidFill>
                  <a:schemeClr val="bg1"/>
                </a:solidFill>
                <a:effectLst/>
                <a:latin typeface="Quattrocento" panose="02020802030000000404" pitchFamily="18" charset="0"/>
                <a:cs typeface="Arial" pitchFamily="34" charset="0"/>
              </a:rPr>
              <a:t>Katha </a:t>
            </a:r>
            <a:r>
              <a:rPr lang="en-US" sz="2800" b="1" dirty="0" err="1">
                <a:solidFill>
                  <a:schemeClr val="bg1"/>
                </a:solidFill>
                <a:effectLst/>
                <a:latin typeface="Quattrocento" panose="02020802030000000404" pitchFamily="18" charset="0"/>
                <a:cs typeface="Arial" pitchFamily="34" charset="0"/>
              </a:rPr>
              <a:t>Sravani</a:t>
            </a:r>
            <a:r>
              <a:rPr lang="en-US" sz="2800" b="1" dirty="0">
                <a:solidFill>
                  <a:schemeClr val="bg1"/>
                </a:solidFill>
                <a:effectLst/>
                <a:latin typeface="Quattrocento" panose="02020802030000000404" pitchFamily="18" charset="0"/>
                <a:cs typeface="Arial" pitchFamily="34" charset="0"/>
              </a:rPr>
              <a:t>                                                                                                                                                                                                                                                                                                                                            </a:t>
            </a:r>
          </a:p>
          <a:p>
            <a:pPr>
              <a:defRPr/>
            </a:pPr>
            <a:r>
              <a:rPr lang="en-US" sz="3600" dirty="0">
                <a:solidFill>
                  <a:schemeClr val="bg1"/>
                </a:solidFill>
                <a:effectLst/>
                <a:latin typeface="Quattrocento" panose="02020802030000000404" pitchFamily="18" charset="0"/>
                <a:cs typeface="Arial" pitchFamily="34" charset="0"/>
              </a:rPr>
              <a:t>                                                                                                                                                 </a:t>
            </a:r>
            <a:r>
              <a:rPr lang="en-US" sz="4800" b="1" dirty="0">
                <a:solidFill>
                  <a:schemeClr val="bg1"/>
                </a:solidFill>
                <a:effectLst/>
                <a:latin typeface="Quattrocento" panose="02020802030000000404" pitchFamily="18" charset="0"/>
                <a:cs typeface="Arial" pitchFamily="34" charset="0"/>
              </a:rPr>
              <a:t>SR UNIVERSITY</a:t>
            </a:r>
          </a:p>
          <a:p>
            <a:pPr>
              <a:defRPr/>
            </a:pPr>
            <a:r>
              <a:rPr lang="en-US" sz="5600" b="1" dirty="0">
                <a:solidFill>
                  <a:schemeClr val="bg1"/>
                </a:solidFill>
                <a:effectLst/>
                <a:latin typeface="Quattrocento" panose="02020802030000000404" pitchFamily="18" charset="0"/>
                <a:cs typeface="Arial" pitchFamily="34" charset="0"/>
              </a:rPr>
              <a:t>                                                          </a:t>
            </a:r>
            <a:r>
              <a:rPr lang="en-US" sz="4400" b="1" dirty="0">
                <a:solidFill>
                  <a:schemeClr val="bg1"/>
                </a:solidFill>
                <a:effectLst/>
                <a:latin typeface="Quattrocento" panose="02020802030000000404" pitchFamily="18" charset="0"/>
                <a:cs typeface="Arial" pitchFamily="34" charset="0"/>
              </a:rPr>
              <a:t>SCHOOL OF COMPUTER SCIENCE &amp; ARTIFICIAL INTELLIGENCE</a:t>
            </a:r>
          </a:p>
          <a:p>
            <a:pPr>
              <a:defRPr/>
            </a:pPr>
            <a:endParaRPr lang="en-US" sz="5600" b="1" dirty="0">
              <a:solidFill>
                <a:schemeClr val="bg1"/>
              </a:solidFill>
              <a:effectLst/>
              <a:latin typeface="Quattrocento" panose="02020802030000000404" pitchFamily="18" charset="0"/>
              <a:cs typeface="Arial" pitchFamily="34" charset="0"/>
            </a:endParaRPr>
          </a:p>
        </p:txBody>
      </p:sp>
      <p:sp>
        <p:nvSpPr>
          <p:cNvPr id="75" name="Rectangle 74">
            <a:extLst>
              <a:ext uri="{FF2B5EF4-FFF2-40B4-BE49-F238E27FC236}">
                <a16:creationId xmlns:a16="http://schemas.microsoft.com/office/drawing/2014/main" id="{C24D4BC5-5256-4C2E-B3FB-87EA69B63AF3}"/>
              </a:ext>
            </a:extLst>
          </p:cNvPr>
          <p:cNvSpPr/>
          <p:nvPr/>
        </p:nvSpPr>
        <p:spPr>
          <a:xfrm>
            <a:off x="660482" y="8000999"/>
            <a:ext cx="10058400" cy="9000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73" name="TextBox 19">
            <a:extLst>
              <a:ext uri="{FF2B5EF4-FFF2-40B4-BE49-F238E27FC236}">
                <a16:creationId xmlns:a16="http://schemas.microsoft.com/office/drawing/2014/main" id="{D5A32123-7974-4A0F-B8DF-6C82FB22F596}"/>
              </a:ext>
            </a:extLst>
          </p:cNvPr>
          <p:cNvSpPr txBox="1">
            <a:spLocks noChangeArrowheads="1"/>
          </p:cNvSpPr>
          <p:nvPr/>
        </p:nvSpPr>
        <p:spPr bwMode="auto">
          <a:xfrm>
            <a:off x="712808" y="8438986"/>
            <a:ext cx="9598176" cy="4964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0" marR="0" lvl="0" indent="0" algn="just" defTabSz="457200" rtl="0" eaLnBrk="1" fontAlgn="auto" latinLnBrk="0" hangingPunct="1">
              <a:lnSpc>
                <a:spcPct val="150000"/>
              </a:lnSpc>
              <a:spcBef>
                <a:spcPct val="20000"/>
              </a:spcBef>
              <a:spcAft>
                <a:spcPts val="600"/>
              </a:spcAft>
              <a:buClr>
                <a:srgbClr val="ED8428"/>
              </a:buClr>
              <a:buSzPct val="92000"/>
              <a:buFont typeface="Wingdings 2" panose="05020102010507070707" pitchFamily="18" charset="2"/>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This paper presents a novel machine learning method that uses 132 symptoms to forecast 42 diseases. We seek to address shortcomings in current disease prediction systems by integrating many data sources, including symptoms. With the use of sophisticated machine learning methods such as gradient boosting, voting models, and artificial neural networks (ANN), our model is able to predict the probability of many diseases, including neurological disorders, diabetes, cancer, and cardiovascular diseases. This system supports doctors and enhances healthcare outcomes by achieving high accuracy and robustness while also providing insightful information for managing and preventing disease.</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457200" rtl="0" eaLnBrk="1" fontAlgn="auto" latinLnBrk="0" hangingPunct="1">
              <a:lnSpc>
                <a:spcPct val="150000"/>
              </a:lnSpc>
              <a:spcBef>
                <a:spcPct val="20000"/>
              </a:spcBef>
              <a:spcAft>
                <a:spcPts val="600"/>
              </a:spcAft>
              <a:buClr>
                <a:srgbClr val="ED8428"/>
              </a:buClr>
              <a:buSzPct val="92000"/>
              <a:buFont typeface="Wingdings 2" panose="05020102010507070707" pitchFamily="18" charset="2"/>
              <a:buNone/>
              <a:tabLst/>
              <a:defRPr/>
            </a:pP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algn="just">
              <a:lnSpc>
                <a:spcPct val="150000"/>
              </a:lnSpc>
            </a:pPr>
            <a:r>
              <a:rPr lang="en-US" sz="2400" dirty="0">
                <a:effectLst/>
                <a:latin typeface="Quattrocento Sans" panose="020B0502050000020003" pitchFamily="34" charset="0"/>
                <a:cs typeface="Arial" pitchFamily="34" charset="0"/>
              </a:rPr>
              <a:t>.</a:t>
            </a:r>
          </a:p>
        </p:txBody>
      </p:sp>
      <p:sp>
        <p:nvSpPr>
          <p:cNvPr id="74" name="Rectangle 10">
            <a:extLst>
              <a:ext uri="{FF2B5EF4-FFF2-40B4-BE49-F238E27FC236}">
                <a16:creationId xmlns:a16="http://schemas.microsoft.com/office/drawing/2014/main" id="{4EDA12B6-07B5-44F9-8F8B-E1BE66469DB6}"/>
              </a:ext>
            </a:extLst>
          </p:cNvPr>
          <p:cNvSpPr>
            <a:spLocks noChangeArrowheads="1"/>
          </p:cNvSpPr>
          <p:nvPr/>
        </p:nvSpPr>
        <p:spPr bwMode="auto">
          <a:xfrm>
            <a:off x="660482" y="7471321"/>
            <a:ext cx="10058400" cy="873301"/>
          </a:xfrm>
          <a:prstGeom prst="snipRoundRect">
            <a:avLst>
              <a:gd name="adj1" fmla="val 0"/>
              <a:gd name="adj2" fmla="val 50000"/>
            </a:avLst>
          </a:prstGeom>
          <a:solidFill>
            <a:srgbClr val="3684A0"/>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Abstract</a:t>
            </a:r>
          </a:p>
        </p:txBody>
      </p:sp>
      <p:sp>
        <p:nvSpPr>
          <p:cNvPr id="79" name="Rectangle 78">
            <a:extLst>
              <a:ext uri="{FF2B5EF4-FFF2-40B4-BE49-F238E27FC236}">
                <a16:creationId xmlns:a16="http://schemas.microsoft.com/office/drawing/2014/main" id="{0F831EE1-8866-4A3E-8CAB-8624A11FF145}"/>
              </a:ext>
            </a:extLst>
          </p:cNvPr>
          <p:cNvSpPr/>
          <p:nvPr/>
        </p:nvSpPr>
        <p:spPr>
          <a:xfrm>
            <a:off x="11488502" y="8344621"/>
            <a:ext cx="10058400" cy="238879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80" name="TextBox 19">
            <a:extLst>
              <a:ext uri="{FF2B5EF4-FFF2-40B4-BE49-F238E27FC236}">
                <a16:creationId xmlns:a16="http://schemas.microsoft.com/office/drawing/2014/main" id="{45A199C6-0BDE-461E-8044-A335463A4944}"/>
              </a:ext>
            </a:extLst>
          </p:cNvPr>
          <p:cNvSpPr txBox="1">
            <a:spLocks noChangeArrowheads="1"/>
          </p:cNvSpPr>
          <p:nvPr/>
        </p:nvSpPr>
        <p:spPr bwMode="auto">
          <a:xfrm>
            <a:off x="11561292" y="8625840"/>
            <a:ext cx="9677400" cy="785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342900" indent="-342900" algn="just">
              <a:lnSpc>
                <a:spcPct val="150000"/>
              </a:lnSpc>
              <a:buFont typeface="Wingdings" panose="05000000000000000000" pitchFamily="2" charset="2"/>
              <a:buChar char="q"/>
            </a:pPr>
            <a:r>
              <a:rPr lang="en-US" sz="2000" b="1" i="0" dirty="0">
                <a:effectLst/>
                <a:latin typeface="+mn-lt"/>
              </a:rPr>
              <a:t>Data collection: </a:t>
            </a:r>
            <a:r>
              <a:rPr lang="en-US" sz="2000" b="0" i="0" dirty="0">
                <a:effectLst/>
                <a:latin typeface="+mn-lt"/>
              </a:rPr>
              <a:t>Compile illness labels and symptom information from reputable medical sources.</a:t>
            </a:r>
          </a:p>
          <a:p>
            <a:pPr marL="342900" indent="-342900" algn="just">
              <a:lnSpc>
                <a:spcPct val="150000"/>
              </a:lnSpc>
              <a:buFont typeface="Wingdings" panose="05000000000000000000" pitchFamily="2" charset="2"/>
              <a:buChar char="q"/>
            </a:pPr>
            <a:r>
              <a:rPr lang="en-US" sz="2000" b="0" i="0" dirty="0">
                <a:effectLst/>
                <a:latin typeface="+mn-lt"/>
              </a:rPr>
              <a:t>ED</a:t>
            </a:r>
            <a:r>
              <a:rPr lang="en-US" sz="2000" b="1" i="0" dirty="0">
                <a:effectLst/>
                <a:latin typeface="+mn-lt"/>
              </a:rPr>
              <a:t>A and data preprocessing: </a:t>
            </a:r>
            <a:r>
              <a:rPr lang="en-US" sz="2000" b="0" i="0" dirty="0">
                <a:effectLst/>
                <a:latin typeface="+mn-lt"/>
              </a:rPr>
              <a:t>manage missing values, scale numerical characteristics, encode categorical variables, and investigate distributions of data.</a:t>
            </a:r>
          </a:p>
          <a:p>
            <a:pPr marL="342900" indent="-342900" algn="just">
              <a:lnSpc>
                <a:spcPct val="150000"/>
              </a:lnSpc>
              <a:buFont typeface="Wingdings" panose="05000000000000000000" pitchFamily="2" charset="2"/>
              <a:buChar char="q"/>
            </a:pPr>
            <a:r>
              <a:rPr lang="en-US" sz="2000" b="1" i="0" dirty="0">
                <a:effectLst/>
                <a:latin typeface="+mn-lt"/>
              </a:rPr>
              <a:t>Using the Z-test to Select Features: </a:t>
            </a:r>
            <a:r>
              <a:rPr lang="en-US" sz="2000" b="0" i="0" dirty="0">
                <a:effectLst/>
                <a:latin typeface="+mn-lt"/>
              </a:rPr>
              <a:t>Use statistical tests to determine the significance of the features and choose the most important ones.</a:t>
            </a:r>
          </a:p>
          <a:p>
            <a:pPr marL="342900" indent="-342900" algn="just">
              <a:lnSpc>
                <a:spcPct val="150000"/>
              </a:lnSpc>
              <a:buFont typeface="Wingdings" panose="05000000000000000000" pitchFamily="2" charset="2"/>
              <a:buChar char="q"/>
            </a:pPr>
            <a:r>
              <a:rPr lang="en-US" sz="2000" b="1" i="0" dirty="0">
                <a:effectLst/>
                <a:latin typeface="+mn-lt"/>
              </a:rPr>
              <a:t>Choosing the Best Features: </a:t>
            </a:r>
            <a:r>
              <a:rPr lang="en-US" sz="2000" b="0" i="0" dirty="0">
                <a:effectLst/>
                <a:latin typeface="+mn-lt"/>
              </a:rPr>
              <a:t>To rank illness prediction features in order of priority, select the best features.</a:t>
            </a:r>
          </a:p>
          <a:p>
            <a:pPr marL="342900" indent="-342900" algn="just">
              <a:lnSpc>
                <a:spcPct val="150000"/>
              </a:lnSpc>
              <a:buFont typeface="Wingdings" panose="05000000000000000000" pitchFamily="2" charset="2"/>
              <a:buChar char="q"/>
            </a:pPr>
            <a:r>
              <a:rPr lang="en-US" sz="2000" b="1" i="0" dirty="0">
                <a:effectLst/>
                <a:latin typeface="+mn-lt"/>
              </a:rPr>
              <a:t>dividing data into sets for testing and training: </a:t>
            </a:r>
            <a:r>
              <a:rPr lang="en-US" sz="2000" b="0" i="0" dirty="0">
                <a:effectLst/>
                <a:latin typeface="+mn-lt"/>
              </a:rPr>
              <a:t>Separate a bigger piece of the dataset for training and use it for model evaluation.</a:t>
            </a:r>
          </a:p>
          <a:p>
            <a:pPr marL="342900" indent="-342900" algn="just">
              <a:lnSpc>
                <a:spcPct val="150000"/>
              </a:lnSpc>
              <a:buFont typeface="Wingdings" panose="05000000000000000000" pitchFamily="2" charset="2"/>
              <a:buChar char="q"/>
            </a:pPr>
            <a:r>
              <a:rPr lang="en-US" sz="2000" b="1" i="0" dirty="0">
                <a:effectLst/>
                <a:latin typeface="+mn-lt"/>
              </a:rPr>
              <a:t>Using Gradient Boosting, ANN, and Naive Bayes: </a:t>
            </a:r>
            <a:r>
              <a:rPr lang="en-US" sz="2000" b="0" i="0" dirty="0">
                <a:effectLst/>
                <a:latin typeface="+mn-lt"/>
              </a:rPr>
              <a:t>Train models and adjust hyperparameters accordingly.</a:t>
            </a:r>
          </a:p>
          <a:p>
            <a:pPr marL="342900" indent="-342900" algn="just">
              <a:lnSpc>
                <a:spcPct val="150000"/>
              </a:lnSpc>
              <a:buFont typeface="Wingdings" panose="05000000000000000000" pitchFamily="2" charset="2"/>
              <a:buChar char="q"/>
            </a:pPr>
            <a:r>
              <a:rPr lang="en-US" sz="2000" b="1" i="0" dirty="0">
                <a:effectLst/>
                <a:latin typeface="+mn-lt"/>
              </a:rPr>
              <a:t>Using the Voting Model and Plotting Outcomes: </a:t>
            </a:r>
            <a:r>
              <a:rPr lang="en-US" sz="2000" b="0" i="0" dirty="0">
                <a:effectLst/>
                <a:latin typeface="+mn-lt"/>
              </a:rPr>
              <a:t>Build an ensemble model by aggregating forecasts, then compare the performance of the model against that of individual models.</a:t>
            </a:r>
          </a:p>
          <a:p>
            <a:pPr algn="just">
              <a:lnSpc>
                <a:spcPct val="150000"/>
              </a:lnSpc>
            </a:pPr>
            <a:endParaRPr lang="en-US" sz="2000" b="0" i="0" dirty="0">
              <a:effectLst/>
              <a:latin typeface="+mn-lt"/>
            </a:endParaRPr>
          </a:p>
          <a:p>
            <a:pPr algn="just">
              <a:lnSpc>
                <a:spcPct val="110000"/>
              </a:lnSpc>
            </a:pPr>
            <a:endParaRPr lang="en-US" sz="2400" dirty="0">
              <a:effectLst/>
              <a:latin typeface="+mn-lt"/>
              <a:cs typeface="Arial" pitchFamily="34" charset="0"/>
            </a:endParaRPr>
          </a:p>
        </p:txBody>
      </p:sp>
      <p:sp>
        <p:nvSpPr>
          <p:cNvPr id="81" name="Rectangle 10">
            <a:extLst>
              <a:ext uri="{FF2B5EF4-FFF2-40B4-BE49-F238E27FC236}">
                <a16:creationId xmlns:a16="http://schemas.microsoft.com/office/drawing/2014/main" id="{868B6862-5CC5-4906-AC03-EA9661AD1346}"/>
              </a:ext>
            </a:extLst>
          </p:cNvPr>
          <p:cNvSpPr>
            <a:spLocks noChangeArrowheads="1"/>
          </p:cNvSpPr>
          <p:nvPr/>
        </p:nvSpPr>
        <p:spPr bwMode="auto">
          <a:xfrm>
            <a:off x="11488502" y="7471321"/>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3600" b="1" dirty="0">
                <a:solidFill>
                  <a:schemeClr val="bg1"/>
                </a:solidFill>
                <a:effectLst/>
                <a:latin typeface="Quattrocento" panose="02020802030000000404" pitchFamily="18" charset="0"/>
              </a:rPr>
              <a:t>Methodology</a:t>
            </a:r>
          </a:p>
        </p:txBody>
      </p:sp>
      <p:sp>
        <p:nvSpPr>
          <p:cNvPr id="82" name="Rectangle 81">
            <a:extLst>
              <a:ext uri="{FF2B5EF4-FFF2-40B4-BE49-F238E27FC236}">
                <a16:creationId xmlns:a16="http://schemas.microsoft.com/office/drawing/2014/main" id="{D026A6A3-D6D2-4951-8B04-EF51015D25DB}"/>
              </a:ext>
            </a:extLst>
          </p:cNvPr>
          <p:cNvSpPr/>
          <p:nvPr/>
        </p:nvSpPr>
        <p:spPr>
          <a:xfrm>
            <a:off x="22224782" y="8363079"/>
            <a:ext cx="10058400" cy="2423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83" name="TextBox 19">
            <a:extLst>
              <a:ext uri="{FF2B5EF4-FFF2-40B4-BE49-F238E27FC236}">
                <a16:creationId xmlns:a16="http://schemas.microsoft.com/office/drawing/2014/main" id="{16D6CE1D-7E3F-42CA-A7BD-5FA191CFE645}"/>
              </a:ext>
            </a:extLst>
          </p:cNvPr>
          <p:cNvSpPr txBox="1">
            <a:spLocks noChangeArrowheads="1"/>
          </p:cNvSpPr>
          <p:nvPr/>
        </p:nvSpPr>
        <p:spPr bwMode="auto">
          <a:xfrm>
            <a:off x="21567592" y="17096896"/>
            <a:ext cx="9598176" cy="48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b="1" dirty="0">
                <a:effectLst/>
                <a:latin typeface="Quattrocento Sans" panose="020B0502050000020003" pitchFamily="34" charset="0"/>
                <a:cs typeface="Arial" pitchFamily="34" charset="0"/>
              </a:rPr>
              <a:t>                                            Fig:2.1 count of different  prognosis</a:t>
            </a:r>
          </a:p>
        </p:txBody>
      </p:sp>
      <p:sp>
        <p:nvSpPr>
          <p:cNvPr id="84" name="Rectangle 10">
            <a:extLst>
              <a:ext uri="{FF2B5EF4-FFF2-40B4-BE49-F238E27FC236}">
                <a16:creationId xmlns:a16="http://schemas.microsoft.com/office/drawing/2014/main" id="{3D96BB99-3F6E-4E73-BA6B-A122D83B12A2}"/>
              </a:ext>
            </a:extLst>
          </p:cNvPr>
          <p:cNvSpPr>
            <a:spLocks noChangeArrowheads="1"/>
          </p:cNvSpPr>
          <p:nvPr/>
        </p:nvSpPr>
        <p:spPr bwMode="auto">
          <a:xfrm>
            <a:off x="22224782" y="7499059"/>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3600" b="1" dirty="0">
                <a:solidFill>
                  <a:schemeClr val="bg1"/>
                </a:solidFill>
                <a:effectLst/>
                <a:latin typeface="Quattrocento" panose="02020802030000000404" pitchFamily="18" charset="0"/>
              </a:rPr>
              <a:t>Results</a:t>
            </a:r>
          </a:p>
        </p:txBody>
      </p:sp>
      <p:sp>
        <p:nvSpPr>
          <p:cNvPr id="85" name="Rectangle 84">
            <a:extLst>
              <a:ext uri="{FF2B5EF4-FFF2-40B4-BE49-F238E27FC236}">
                <a16:creationId xmlns:a16="http://schemas.microsoft.com/office/drawing/2014/main" id="{19BFD724-D51D-4DD6-A93A-40ABEA405C90}"/>
              </a:ext>
            </a:extLst>
          </p:cNvPr>
          <p:cNvSpPr/>
          <p:nvPr/>
        </p:nvSpPr>
        <p:spPr>
          <a:xfrm>
            <a:off x="33144541" y="19583400"/>
            <a:ext cx="10058400" cy="41040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2000" dirty="0">
              <a:solidFill>
                <a:schemeClr val="tx1"/>
              </a:solidFill>
              <a:effectLst/>
            </a:endParaRPr>
          </a:p>
        </p:txBody>
      </p:sp>
      <p:sp>
        <p:nvSpPr>
          <p:cNvPr id="86" name="TextBox 19">
            <a:extLst>
              <a:ext uri="{FF2B5EF4-FFF2-40B4-BE49-F238E27FC236}">
                <a16:creationId xmlns:a16="http://schemas.microsoft.com/office/drawing/2014/main" id="{43D130FF-027B-433C-BF4F-A381B032C858}"/>
              </a:ext>
            </a:extLst>
          </p:cNvPr>
          <p:cNvSpPr txBox="1">
            <a:spLocks noChangeArrowheads="1"/>
          </p:cNvSpPr>
          <p:nvPr/>
        </p:nvSpPr>
        <p:spPr bwMode="auto">
          <a:xfrm>
            <a:off x="33374654" y="8610600"/>
            <a:ext cx="9598176" cy="48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a:effectLst/>
                <a:latin typeface="Quattrocento Sans" panose="020B0502050000020003" pitchFamily="34" charset="0"/>
                <a:cs typeface="Arial" pitchFamily="34" charset="0"/>
              </a:rPr>
              <a:t>Add your information, graphs and images to this section.</a:t>
            </a:r>
          </a:p>
        </p:txBody>
      </p:sp>
      <p:sp>
        <p:nvSpPr>
          <p:cNvPr id="87" name="Rectangle 10">
            <a:extLst>
              <a:ext uri="{FF2B5EF4-FFF2-40B4-BE49-F238E27FC236}">
                <a16:creationId xmlns:a16="http://schemas.microsoft.com/office/drawing/2014/main" id="{0BE282AE-183A-4D49-B152-23A5A101BEA6}"/>
              </a:ext>
            </a:extLst>
          </p:cNvPr>
          <p:cNvSpPr>
            <a:spLocks noChangeArrowheads="1"/>
          </p:cNvSpPr>
          <p:nvPr/>
        </p:nvSpPr>
        <p:spPr bwMode="auto">
          <a:xfrm>
            <a:off x="33172318" y="18710099"/>
            <a:ext cx="10058400" cy="873301"/>
          </a:xfrm>
          <a:prstGeom prst="snipRoundRect">
            <a:avLst>
              <a:gd name="adj1" fmla="val 0"/>
              <a:gd name="adj2" fmla="val 50000"/>
            </a:avLst>
          </a:prstGeom>
          <a:solidFill>
            <a:srgbClr val="3684A0"/>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Conclusion</a:t>
            </a:r>
          </a:p>
        </p:txBody>
      </p:sp>
      <p:sp>
        <p:nvSpPr>
          <p:cNvPr id="88" name="Rectangle 87">
            <a:extLst>
              <a:ext uri="{FF2B5EF4-FFF2-40B4-BE49-F238E27FC236}">
                <a16:creationId xmlns:a16="http://schemas.microsoft.com/office/drawing/2014/main" id="{236036AE-C83F-4AC9-800C-C6574727635F}"/>
              </a:ext>
            </a:extLst>
          </p:cNvPr>
          <p:cNvSpPr/>
          <p:nvPr/>
        </p:nvSpPr>
        <p:spPr>
          <a:xfrm>
            <a:off x="660482" y="18211800"/>
            <a:ext cx="10058400" cy="1402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89" name="TextBox 19">
            <a:extLst>
              <a:ext uri="{FF2B5EF4-FFF2-40B4-BE49-F238E27FC236}">
                <a16:creationId xmlns:a16="http://schemas.microsoft.com/office/drawing/2014/main" id="{9742DD1E-D7E3-4AB1-8A17-D5B59B6AB38B}"/>
              </a:ext>
            </a:extLst>
          </p:cNvPr>
          <p:cNvSpPr txBox="1">
            <a:spLocks noChangeArrowheads="1"/>
          </p:cNvSpPr>
          <p:nvPr/>
        </p:nvSpPr>
        <p:spPr bwMode="auto">
          <a:xfrm>
            <a:off x="890594" y="18897600"/>
            <a:ext cx="9598176" cy="512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50000"/>
              </a:lnSpc>
            </a:pPr>
            <a:r>
              <a:rPr lang="en-US" dirty="0">
                <a:effectLst/>
                <a:latin typeface="Times New Roman" panose="02020603050405020304" pitchFamily="18" charset="0"/>
                <a:cs typeface="Times New Roman" panose="02020603050405020304" pitchFamily="18" charset="0"/>
              </a:rPr>
              <a:t>Significant advancements in a number of sectors, including medical science, have resulted from the growing interest in machine learning and deep learning. The application of data analytics and cutting-edge technologies to disease prediction has become a critical area in healthcare, transforming preventive and early intervention strategies. Through the application of machine learning algorithms, big data analytics, and genetic profiling, health care providers can now predict an individual's probability of contracting a particular disease. This allows for preventative actions to reduce risks and improve public health outcomes in general. Disease prediction is at the vanguard of contemporary healthcare, providing revolutionary possibilities to improve population health outcomes, tailor medical interventions, and strengthen preventative care. The role of disease prediction is set to grow as medical technology develops and our knowledge of disease mechanisms expands.</a:t>
            </a:r>
            <a:endParaRPr lang="en-US" dirty="0">
              <a:effectLst/>
              <a:latin typeface="Quattrocento Sans" panose="020B0502050000020003" pitchFamily="34" charset="0"/>
              <a:cs typeface="Arial" pitchFamily="34" charset="0"/>
            </a:endParaRPr>
          </a:p>
        </p:txBody>
      </p:sp>
      <p:sp>
        <p:nvSpPr>
          <p:cNvPr id="90" name="Rectangle 10">
            <a:extLst>
              <a:ext uri="{FF2B5EF4-FFF2-40B4-BE49-F238E27FC236}">
                <a16:creationId xmlns:a16="http://schemas.microsoft.com/office/drawing/2014/main" id="{8C463412-CC68-4A0F-AE72-68EF99EB2F46}"/>
              </a:ext>
            </a:extLst>
          </p:cNvPr>
          <p:cNvSpPr>
            <a:spLocks noChangeArrowheads="1"/>
          </p:cNvSpPr>
          <p:nvPr/>
        </p:nvSpPr>
        <p:spPr bwMode="auto">
          <a:xfrm>
            <a:off x="660482" y="17769977"/>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Introduction</a:t>
            </a:r>
          </a:p>
        </p:txBody>
      </p:sp>
      <p:sp>
        <p:nvSpPr>
          <p:cNvPr id="91" name="Rectangle 90">
            <a:extLst>
              <a:ext uri="{FF2B5EF4-FFF2-40B4-BE49-F238E27FC236}">
                <a16:creationId xmlns:a16="http://schemas.microsoft.com/office/drawing/2014/main" id="{65D5CB20-8752-4D75-A601-0EEB3443D27F}"/>
              </a:ext>
            </a:extLst>
          </p:cNvPr>
          <p:cNvSpPr/>
          <p:nvPr/>
        </p:nvSpPr>
        <p:spPr>
          <a:xfrm>
            <a:off x="33147000" y="24951996"/>
            <a:ext cx="10058400" cy="72806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r>
              <a:rPr lang="en-US" sz="2000" dirty="0" err="1">
                <a:effectLst/>
              </a:rPr>
              <a:t>hj</a:t>
            </a:r>
            <a:endParaRPr lang="en-US" sz="2000" dirty="0">
              <a:effectLst/>
            </a:endParaRPr>
          </a:p>
        </p:txBody>
      </p:sp>
      <p:sp>
        <p:nvSpPr>
          <p:cNvPr id="93" name="Rectangle 10">
            <a:extLst>
              <a:ext uri="{FF2B5EF4-FFF2-40B4-BE49-F238E27FC236}">
                <a16:creationId xmlns:a16="http://schemas.microsoft.com/office/drawing/2014/main" id="{5EDC1F28-88BB-4DAD-9112-B4904B4A7E46}"/>
              </a:ext>
            </a:extLst>
          </p:cNvPr>
          <p:cNvSpPr>
            <a:spLocks noChangeArrowheads="1"/>
          </p:cNvSpPr>
          <p:nvPr/>
        </p:nvSpPr>
        <p:spPr bwMode="auto">
          <a:xfrm>
            <a:off x="33144541" y="24078695"/>
            <a:ext cx="10058400" cy="873301"/>
          </a:xfrm>
          <a:prstGeom prst="snipRoundRect">
            <a:avLst>
              <a:gd name="adj1" fmla="val 0"/>
              <a:gd name="adj2" fmla="val 46622"/>
            </a:avLst>
          </a:prstGeom>
          <a:solidFill>
            <a:schemeClr val="bg1">
              <a:lumMod val="50000"/>
            </a:schemeClr>
          </a:solidFill>
          <a:ln w="12700">
            <a:noFill/>
            <a:miter lim="800000"/>
          </a:ln>
        </p:spPr>
        <p:txBody>
          <a:bodyPr wrap="none" lIns="274320" tIns="73152" rIns="274320" bIns="68563" anchor="ctr" anchorCtr="0"/>
          <a:lstStyle>
            <a:defPPr>
              <a:defRPr kern="1200"/>
            </a:defPPr>
          </a:lstStyle>
          <a:p>
            <a:pPr defTabSz="4702588">
              <a:defRPr/>
            </a:pPr>
            <a:r>
              <a:rPr lang="en-US" sz="3600" b="1" dirty="0">
                <a:solidFill>
                  <a:schemeClr val="bg1"/>
                </a:solidFill>
                <a:effectLst/>
                <a:latin typeface="Quattrocento" panose="02020802030000000404" pitchFamily="18" charset="0"/>
              </a:rPr>
              <a:t>Acknowledgements</a:t>
            </a:r>
          </a:p>
        </p:txBody>
      </p:sp>
      <p:sp>
        <p:nvSpPr>
          <p:cNvPr id="4" name="Oval 3">
            <a:extLst>
              <a:ext uri="{FF2B5EF4-FFF2-40B4-BE49-F238E27FC236}">
                <a16:creationId xmlns:a16="http://schemas.microsoft.com/office/drawing/2014/main" id="{C0D98B6B-3603-9C8E-E195-F6B868F50082}"/>
              </a:ext>
            </a:extLst>
          </p:cNvPr>
          <p:cNvSpPr/>
          <p:nvPr/>
        </p:nvSpPr>
        <p:spPr bwMode="auto">
          <a:xfrm>
            <a:off x="32374922" y="2438400"/>
            <a:ext cx="5029200" cy="357636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headEnd type="none" w="med" len="med"/>
            <a:tailEnd type="none" w="med" len="med"/>
          </a:ln>
          <a:scene3d>
            <a:camera prst="orthographicFront"/>
            <a:lightRig rig="threePt" dir="t"/>
          </a:scene3d>
          <a:sp3d contourW="12700">
            <a:contourClr>
              <a:schemeClr val="tx1"/>
            </a:contourClr>
          </a:sp3d>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outerShdw blurRad="38100" dist="38100" dir="2700000" algn="tl">
                  <a:srgbClr val="000000">
                    <a:alpha val="43137"/>
                  </a:srgbClr>
                </a:outerShdw>
              </a:effectLst>
              <a:latin typeface="Times New Roman" pitchFamily="18" charset="0"/>
            </a:endParaRPr>
          </a:p>
        </p:txBody>
      </p:sp>
      <p:pic>
        <p:nvPicPr>
          <p:cNvPr id="6" name="Picture 5">
            <a:extLst>
              <a:ext uri="{FF2B5EF4-FFF2-40B4-BE49-F238E27FC236}">
                <a16:creationId xmlns:a16="http://schemas.microsoft.com/office/drawing/2014/main" id="{0E2A7DF3-F4C8-84F7-7412-98868C3F6A6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90600" y="25069800"/>
            <a:ext cx="8952671" cy="6476999"/>
          </a:xfrm>
          <a:prstGeom prst="rect">
            <a:avLst/>
          </a:prstGeom>
        </p:spPr>
      </p:pic>
      <p:sp>
        <p:nvSpPr>
          <p:cNvPr id="7" name="TextBox 6">
            <a:extLst>
              <a:ext uri="{FF2B5EF4-FFF2-40B4-BE49-F238E27FC236}">
                <a16:creationId xmlns:a16="http://schemas.microsoft.com/office/drawing/2014/main" id="{45A20CF7-F040-A9EC-97FA-B3BCCACE0E0A}"/>
              </a:ext>
            </a:extLst>
          </p:cNvPr>
          <p:cNvSpPr txBox="1"/>
          <p:nvPr/>
        </p:nvSpPr>
        <p:spPr>
          <a:xfrm>
            <a:off x="1487652" y="31159497"/>
            <a:ext cx="8455619" cy="230832"/>
          </a:xfrm>
          <a:prstGeom prst="rect">
            <a:avLst/>
          </a:prstGeom>
          <a:noFill/>
        </p:spPr>
        <p:txBody>
          <a:bodyPr wrap="square" rtlCol="0">
            <a:spAutoFit/>
          </a:bodyPr>
          <a:lstStyle/>
          <a:p>
            <a:endParaRPr lang="en-IN" sz="900" dirty="0"/>
          </a:p>
        </p:txBody>
      </p:sp>
      <p:pic>
        <p:nvPicPr>
          <p:cNvPr id="9" name="Picture 8">
            <a:extLst>
              <a:ext uri="{FF2B5EF4-FFF2-40B4-BE49-F238E27FC236}">
                <a16:creationId xmlns:a16="http://schemas.microsoft.com/office/drawing/2014/main" id="{BBF55A8F-31D3-2629-3CF7-7B701D28D9C6}"/>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251447" y="12561134"/>
            <a:ext cx="8876470" cy="4279358"/>
          </a:xfrm>
          <a:prstGeom prst="rect">
            <a:avLst/>
          </a:prstGeom>
        </p:spPr>
      </p:pic>
      <p:sp>
        <p:nvSpPr>
          <p:cNvPr id="10" name="TextBox 9">
            <a:extLst>
              <a:ext uri="{FF2B5EF4-FFF2-40B4-BE49-F238E27FC236}">
                <a16:creationId xmlns:a16="http://schemas.microsoft.com/office/drawing/2014/main" id="{1C3B94F4-6C1E-A791-C2DB-A14F43178A6D}"/>
              </a:ext>
            </a:extLst>
          </p:cNvPr>
          <p:cNvSpPr txBox="1"/>
          <p:nvPr/>
        </p:nvSpPr>
        <p:spPr>
          <a:xfrm>
            <a:off x="1487652" y="16725076"/>
            <a:ext cx="7580148" cy="230832"/>
          </a:xfrm>
          <a:prstGeom prst="rect">
            <a:avLst/>
          </a:prstGeom>
          <a:noFill/>
        </p:spPr>
        <p:txBody>
          <a:bodyPr wrap="square" rtlCol="0">
            <a:spAutoFit/>
          </a:bodyPr>
          <a:lstStyle/>
          <a:p>
            <a:endParaRPr lang="en-IN" sz="900" dirty="0"/>
          </a:p>
        </p:txBody>
      </p:sp>
      <p:pic>
        <p:nvPicPr>
          <p:cNvPr id="14" name="Picture 13">
            <a:extLst>
              <a:ext uri="{FF2B5EF4-FFF2-40B4-BE49-F238E27FC236}">
                <a16:creationId xmlns:a16="http://schemas.microsoft.com/office/drawing/2014/main" id="{F573D33D-0D0B-5F8A-2EB8-89C4B46F4A34}"/>
              </a:ext>
            </a:extLst>
          </p:cNvPr>
          <p:cNvPicPr>
            <a:picLocks noChangeAspect="1"/>
          </p:cNvPicPr>
          <p:nvPr/>
        </p:nvPicPr>
        <p:blipFill rotWithShape="1">
          <a:blip r:embed="rId8"/>
          <a:srcRect l="14842" t="9122" r="45526" b="14246"/>
          <a:stretch/>
        </p:blipFill>
        <p:spPr>
          <a:xfrm>
            <a:off x="12239172" y="15550720"/>
            <a:ext cx="9153625" cy="6319378"/>
          </a:xfrm>
          <a:prstGeom prst="rect">
            <a:avLst/>
          </a:prstGeom>
        </p:spPr>
      </p:pic>
      <p:sp>
        <p:nvSpPr>
          <p:cNvPr id="15" name="TextBox 14">
            <a:extLst>
              <a:ext uri="{FF2B5EF4-FFF2-40B4-BE49-F238E27FC236}">
                <a16:creationId xmlns:a16="http://schemas.microsoft.com/office/drawing/2014/main" id="{E3C250C6-8638-7C9F-28E7-14FA392A8965}"/>
              </a:ext>
            </a:extLst>
          </p:cNvPr>
          <p:cNvSpPr txBox="1"/>
          <p:nvPr/>
        </p:nvSpPr>
        <p:spPr>
          <a:xfrm>
            <a:off x="13487400" y="21870099"/>
            <a:ext cx="5715000" cy="830997"/>
          </a:xfrm>
          <a:prstGeom prst="rect">
            <a:avLst/>
          </a:prstGeom>
          <a:noFill/>
        </p:spPr>
        <p:txBody>
          <a:bodyPr wrap="square" rtlCol="0">
            <a:spAutoFit/>
          </a:bodyPr>
          <a:lstStyle/>
          <a:p>
            <a:r>
              <a:rPr lang="en-IN" dirty="0"/>
              <a:t>                       Fig:1.1</a:t>
            </a:r>
          </a:p>
          <a:p>
            <a:r>
              <a:rPr lang="en-IN" dirty="0"/>
              <a:t>  flow diagram of model implementation</a:t>
            </a:r>
          </a:p>
        </p:txBody>
      </p:sp>
      <p:sp>
        <p:nvSpPr>
          <p:cNvPr id="20" name="TextBox 19">
            <a:extLst>
              <a:ext uri="{FF2B5EF4-FFF2-40B4-BE49-F238E27FC236}">
                <a16:creationId xmlns:a16="http://schemas.microsoft.com/office/drawing/2014/main" id="{C9747768-7156-B9B2-9267-5D511E617F15}"/>
              </a:ext>
            </a:extLst>
          </p:cNvPr>
          <p:cNvSpPr txBox="1"/>
          <p:nvPr/>
        </p:nvSpPr>
        <p:spPr>
          <a:xfrm>
            <a:off x="13487400" y="30327600"/>
            <a:ext cx="4858364" cy="830997"/>
          </a:xfrm>
          <a:prstGeom prst="rect">
            <a:avLst/>
          </a:prstGeom>
          <a:noFill/>
        </p:spPr>
        <p:txBody>
          <a:bodyPr wrap="square" rtlCol="0">
            <a:spAutoFit/>
          </a:bodyPr>
          <a:lstStyle/>
          <a:p>
            <a:r>
              <a:rPr lang="en-IN" dirty="0"/>
              <a:t>                       Fig1.2</a:t>
            </a:r>
          </a:p>
          <a:p>
            <a:r>
              <a:rPr lang="en-IN" dirty="0"/>
              <a:t>     model implementation flow chart</a:t>
            </a:r>
          </a:p>
        </p:txBody>
      </p:sp>
      <p:pic>
        <p:nvPicPr>
          <p:cNvPr id="22" name="Picture 21">
            <a:extLst>
              <a:ext uri="{FF2B5EF4-FFF2-40B4-BE49-F238E27FC236}">
                <a16:creationId xmlns:a16="http://schemas.microsoft.com/office/drawing/2014/main" id="{E6A3A0EB-B74E-570F-D3F5-FE94CE4E7FC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471062" y="9509600"/>
            <a:ext cx="9228765" cy="7553232"/>
          </a:xfrm>
          <a:prstGeom prst="rect">
            <a:avLst/>
          </a:prstGeom>
        </p:spPr>
      </p:pic>
      <p:sp>
        <p:nvSpPr>
          <p:cNvPr id="23" name="TextBox 22">
            <a:extLst>
              <a:ext uri="{FF2B5EF4-FFF2-40B4-BE49-F238E27FC236}">
                <a16:creationId xmlns:a16="http://schemas.microsoft.com/office/drawing/2014/main" id="{6184D438-D23B-4A51-41C9-7F4B8E636F61}"/>
              </a:ext>
            </a:extLst>
          </p:cNvPr>
          <p:cNvSpPr txBox="1"/>
          <p:nvPr/>
        </p:nvSpPr>
        <p:spPr>
          <a:xfrm>
            <a:off x="23040109" y="17841004"/>
            <a:ext cx="8611226" cy="1477328"/>
          </a:xfrm>
          <a:prstGeom prst="rect">
            <a:avLst/>
          </a:prstGeom>
          <a:noFill/>
        </p:spPr>
        <p:txBody>
          <a:bodyPr wrap="square" rtlCol="0">
            <a:spAutoFit/>
          </a:bodyPr>
          <a:lstStyle/>
          <a:p>
            <a:r>
              <a:rPr lang="en-IN" sz="1800" dirty="0"/>
              <a:t>The above figure :2.1,pie chart describes how different prognosis(diseases) are occurred with respect to different </a:t>
            </a:r>
            <a:r>
              <a:rPr lang="en-IN" sz="1800" dirty="0" err="1"/>
              <a:t>symptomps</a:t>
            </a:r>
            <a:r>
              <a:rPr lang="en-IN" sz="1800" dirty="0"/>
              <a:t>. Each colour indicates unique prognosis and percentage of there occurrence.</a:t>
            </a:r>
          </a:p>
          <a:p>
            <a:endParaRPr lang="en-IN" sz="1800" dirty="0"/>
          </a:p>
          <a:p>
            <a:endParaRPr lang="en-IN" sz="1800" dirty="0"/>
          </a:p>
        </p:txBody>
      </p:sp>
      <p:pic>
        <p:nvPicPr>
          <p:cNvPr id="25" name="Picture 24">
            <a:extLst>
              <a:ext uri="{FF2B5EF4-FFF2-40B4-BE49-F238E27FC236}">
                <a16:creationId xmlns:a16="http://schemas.microsoft.com/office/drawing/2014/main" id="{6E1B4B84-C05B-1D88-B7B7-97AE8C914D4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282332" y="20028703"/>
            <a:ext cx="9701803" cy="7201088"/>
          </a:xfrm>
          <a:prstGeom prst="rect">
            <a:avLst/>
          </a:prstGeom>
        </p:spPr>
      </p:pic>
      <p:sp>
        <p:nvSpPr>
          <p:cNvPr id="26" name="Rectangle 25">
            <a:extLst>
              <a:ext uri="{FF2B5EF4-FFF2-40B4-BE49-F238E27FC236}">
                <a16:creationId xmlns:a16="http://schemas.microsoft.com/office/drawing/2014/main" id="{22CF203B-8DF4-6B4D-BA33-3F056CA3C528}"/>
              </a:ext>
            </a:extLst>
          </p:cNvPr>
          <p:cNvSpPr/>
          <p:nvPr/>
        </p:nvSpPr>
        <p:spPr bwMode="auto">
          <a:xfrm>
            <a:off x="33144541" y="7776422"/>
            <a:ext cx="9828289" cy="1043537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itchFamily="18" charset="0"/>
            </a:endParaRPr>
          </a:p>
        </p:txBody>
      </p:sp>
      <p:sp>
        <p:nvSpPr>
          <p:cNvPr id="27" name="TextBox 26">
            <a:extLst>
              <a:ext uri="{FF2B5EF4-FFF2-40B4-BE49-F238E27FC236}">
                <a16:creationId xmlns:a16="http://schemas.microsoft.com/office/drawing/2014/main" id="{BFE0EEC5-2349-AF5E-7216-89FE079950B8}"/>
              </a:ext>
            </a:extLst>
          </p:cNvPr>
          <p:cNvSpPr txBox="1"/>
          <p:nvPr/>
        </p:nvSpPr>
        <p:spPr>
          <a:xfrm>
            <a:off x="22421846" y="27430368"/>
            <a:ext cx="9010310" cy="461665"/>
          </a:xfrm>
          <a:prstGeom prst="rect">
            <a:avLst/>
          </a:prstGeom>
          <a:noFill/>
        </p:spPr>
        <p:txBody>
          <a:bodyPr wrap="square" rtlCol="0">
            <a:spAutoFit/>
          </a:bodyPr>
          <a:lstStyle/>
          <a:p>
            <a:r>
              <a:rPr lang="en-IN" dirty="0"/>
              <a:t>                                      Fig 2.2 correlation matrix</a:t>
            </a:r>
          </a:p>
        </p:txBody>
      </p:sp>
      <p:sp>
        <p:nvSpPr>
          <p:cNvPr id="29" name="TextBox 28">
            <a:extLst>
              <a:ext uri="{FF2B5EF4-FFF2-40B4-BE49-F238E27FC236}">
                <a16:creationId xmlns:a16="http://schemas.microsoft.com/office/drawing/2014/main" id="{325F55B1-7C65-5081-08CE-449BD7F4DF58}"/>
              </a:ext>
            </a:extLst>
          </p:cNvPr>
          <p:cNvSpPr txBox="1"/>
          <p:nvPr/>
        </p:nvSpPr>
        <p:spPr>
          <a:xfrm>
            <a:off x="23089300" y="28519979"/>
            <a:ext cx="8174152" cy="461665"/>
          </a:xfrm>
          <a:prstGeom prst="rect">
            <a:avLst/>
          </a:prstGeom>
          <a:noFill/>
        </p:spPr>
        <p:txBody>
          <a:bodyPr wrap="square" rtlCol="0">
            <a:spAutoFit/>
          </a:bodyPr>
          <a:lstStyle/>
          <a:p>
            <a:r>
              <a:rPr lang="en-IN" dirty="0">
                <a:effectLst/>
              </a:rPr>
              <a:t>Above figure 2.2 is correlation matrix for selected features </a:t>
            </a:r>
          </a:p>
        </p:txBody>
      </p:sp>
      <p:pic>
        <p:nvPicPr>
          <p:cNvPr id="32" name="Picture 31">
            <a:extLst>
              <a:ext uri="{FF2B5EF4-FFF2-40B4-BE49-F238E27FC236}">
                <a16:creationId xmlns:a16="http://schemas.microsoft.com/office/drawing/2014/main" id="{52BFE283-763A-3AE7-965F-8BECC61AD32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489900" y="8486795"/>
            <a:ext cx="8382000" cy="5991205"/>
          </a:xfrm>
          <a:prstGeom prst="rect">
            <a:avLst/>
          </a:prstGeom>
        </p:spPr>
      </p:pic>
      <p:sp>
        <p:nvSpPr>
          <p:cNvPr id="33" name="TextBox 32">
            <a:extLst>
              <a:ext uri="{FF2B5EF4-FFF2-40B4-BE49-F238E27FC236}">
                <a16:creationId xmlns:a16="http://schemas.microsoft.com/office/drawing/2014/main" id="{05A2AE64-1905-C3BA-245C-4B06D3AEB491}"/>
              </a:ext>
            </a:extLst>
          </p:cNvPr>
          <p:cNvSpPr txBox="1"/>
          <p:nvPr/>
        </p:nvSpPr>
        <p:spPr>
          <a:xfrm>
            <a:off x="33505140" y="15089055"/>
            <a:ext cx="8382000" cy="461665"/>
          </a:xfrm>
          <a:prstGeom prst="rect">
            <a:avLst/>
          </a:prstGeom>
          <a:noFill/>
        </p:spPr>
        <p:txBody>
          <a:bodyPr wrap="square" rtlCol="0">
            <a:spAutoFit/>
          </a:bodyPr>
          <a:lstStyle/>
          <a:p>
            <a:r>
              <a:rPr lang="en-IN" dirty="0"/>
              <a:t>      Fig:2.3 comparison  of  3models performance using  4 metrices</a:t>
            </a:r>
          </a:p>
        </p:txBody>
      </p:sp>
      <p:sp>
        <p:nvSpPr>
          <p:cNvPr id="34" name="TextBox 33">
            <a:extLst>
              <a:ext uri="{FF2B5EF4-FFF2-40B4-BE49-F238E27FC236}">
                <a16:creationId xmlns:a16="http://schemas.microsoft.com/office/drawing/2014/main" id="{564D620C-B009-2409-B9F2-11F31D4A94CD}"/>
              </a:ext>
            </a:extLst>
          </p:cNvPr>
          <p:cNvSpPr txBox="1"/>
          <p:nvPr/>
        </p:nvSpPr>
        <p:spPr>
          <a:xfrm>
            <a:off x="33505140" y="20081699"/>
            <a:ext cx="9467690" cy="3349956"/>
          </a:xfrm>
          <a:prstGeom prst="rect">
            <a:avLst/>
          </a:prstGeom>
          <a:noFill/>
        </p:spPr>
        <p:txBody>
          <a:bodyPr wrap="square" rtlCol="0">
            <a:spAutoFit/>
          </a:bodyPr>
          <a:lstStyle/>
          <a:p>
            <a:pPr>
              <a:lnSpc>
                <a:spcPct val="150000"/>
              </a:lnSpc>
            </a:pPr>
            <a:r>
              <a:rPr lang="en-US" dirty="0">
                <a:effectLst/>
              </a:rPr>
              <a:t>From above results we conclude that In this work, the performance of three algorithms is thoroughly compared on a medical record, with each algorithm producing results with an accuracy of up to 98 percent. The primary distinction between our study and earlier research is that we used feature selection, narrowed the feature set to 50 symptoms, and achieved a 98 percent accuracy rate.</a:t>
            </a:r>
            <a:endParaRPr lang="en-IN" dirty="0">
              <a:effectLst/>
            </a:endParaRPr>
          </a:p>
        </p:txBody>
      </p:sp>
      <p:sp>
        <p:nvSpPr>
          <p:cNvPr id="38" name="TextBox 37">
            <a:extLst>
              <a:ext uri="{FF2B5EF4-FFF2-40B4-BE49-F238E27FC236}">
                <a16:creationId xmlns:a16="http://schemas.microsoft.com/office/drawing/2014/main" id="{DFB1C600-B7B2-FAD1-F0A0-062D1DC9CF28}"/>
              </a:ext>
            </a:extLst>
          </p:cNvPr>
          <p:cNvSpPr txBox="1"/>
          <p:nvPr/>
        </p:nvSpPr>
        <p:spPr>
          <a:xfrm>
            <a:off x="33374654" y="25343240"/>
            <a:ext cx="9068746" cy="6119945"/>
          </a:xfrm>
          <a:prstGeom prst="rect">
            <a:avLst/>
          </a:prstGeom>
          <a:noFill/>
        </p:spPr>
        <p:txBody>
          <a:bodyPr wrap="square" rtlCol="0">
            <a:spAutoFit/>
          </a:bodyPr>
          <a:lstStyle/>
          <a:p>
            <a:pPr>
              <a:lnSpc>
                <a:spcPct val="150000"/>
              </a:lnSpc>
            </a:pPr>
            <a:r>
              <a:rPr lang="en-US" dirty="0">
                <a:effectLst/>
                <a:latin typeface="+mn-lt"/>
              </a:rPr>
              <a:t>We would like to express our sincere gratitude to </a:t>
            </a:r>
            <a:r>
              <a:rPr lang="en-IN" i="0" dirty="0" err="1">
                <a:effectLst/>
                <a:highlight>
                  <a:srgbClr val="FFFFFF"/>
                </a:highlight>
                <a:latin typeface="+mn-lt"/>
              </a:rPr>
              <a:t>Dr.</a:t>
            </a:r>
            <a:r>
              <a:rPr lang="en-IN" i="0" dirty="0">
                <a:effectLst/>
                <a:highlight>
                  <a:srgbClr val="FFFFFF"/>
                </a:highlight>
                <a:latin typeface="+mn-lt"/>
              </a:rPr>
              <a:t> </a:t>
            </a:r>
            <a:r>
              <a:rPr lang="en-IN" i="0" dirty="0" err="1">
                <a:effectLst/>
                <a:highlight>
                  <a:srgbClr val="FFFFFF"/>
                </a:highlight>
                <a:latin typeface="+mn-lt"/>
              </a:rPr>
              <a:t>Sheshikala</a:t>
            </a:r>
            <a:r>
              <a:rPr lang="en-IN" i="0" dirty="0">
                <a:effectLst/>
                <a:highlight>
                  <a:srgbClr val="FFFFFF"/>
                </a:highlight>
                <a:latin typeface="+mn-lt"/>
              </a:rPr>
              <a:t> Martha madam  </a:t>
            </a:r>
            <a:r>
              <a:rPr lang="en-US" i="0" dirty="0">
                <a:effectLst/>
                <a:highlight>
                  <a:srgbClr val="FFFFFF"/>
                </a:highlight>
                <a:latin typeface="+mn-lt"/>
              </a:rPr>
              <a:t>Head- Computer Science And Engineering</a:t>
            </a:r>
            <a:endParaRPr lang="en-IN" i="0" dirty="0">
              <a:effectLst/>
              <a:highlight>
                <a:srgbClr val="FFFFFF"/>
              </a:highlight>
              <a:latin typeface="+mn-lt"/>
            </a:endParaRPr>
          </a:p>
          <a:p>
            <a:pPr>
              <a:lnSpc>
                <a:spcPct val="150000"/>
              </a:lnSpc>
            </a:pPr>
            <a:r>
              <a:rPr lang="en-US" dirty="0">
                <a:effectLst/>
                <a:latin typeface="+mn-lt"/>
              </a:rPr>
              <a:t> Dr. Pramod </a:t>
            </a:r>
            <a:r>
              <a:rPr lang="en-US" dirty="0" err="1">
                <a:effectLst/>
                <a:latin typeface="+mn-lt"/>
              </a:rPr>
              <a:t>kumar</a:t>
            </a:r>
            <a:r>
              <a:rPr lang="en-US" dirty="0">
                <a:effectLst/>
                <a:latin typeface="+mn-lt"/>
              </a:rPr>
              <a:t> Poladi, Dr. </a:t>
            </a:r>
            <a:r>
              <a:rPr lang="en-US" dirty="0" err="1">
                <a:effectLst/>
                <a:latin typeface="+mn-lt"/>
              </a:rPr>
              <a:t>Pappula</a:t>
            </a:r>
            <a:r>
              <a:rPr lang="en-US" dirty="0">
                <a:effectLst/>
                <a:latin typeface="+mn-lt"/>
              </a:rPr>
              <a:t> Praveen Sir for their valuable guidance and wavering support throughout the completion of this project. Their expertise, insightful feedback, and encouragement have been instrumental in shaping the direction of our work and overcoming challenges along the way.</a:t>
            </a:r>
          </a:p>
          <a:p>
            <a:pPr>
              <a:lnSpc>
                <a:spcPct val="150000"/>
              </a:lnSpc>
            </a:pPr>
            <a:r>
              <a:rPr lang="en-US" dirty="0">
                <a:effectLst/>
                <a:latin typeface="+mn-lt"/>
              </a:rPr>
              <a:t>We are deeply thankful for Dr. Pramod </a:t>
            </a:r>
            <a:r>
              <a:rPr lang="en-US" dirty="0" err="1">
                <a:effectLst/>
                <a:latin typeface="+mn-lt"/>
              </a:rPr>
              <a:t>kumar</a:t>
            </a:r>
            <a:r>
              <a:rPr lang="en-US" dirty="0">
                <a:effectLst/>
                <a:latin typeface="+mn-lt"/>
              </a:rPr>
              <a:t> Poladi  Sir’s  mentorship and leadership, which have undoubtedly contributed to the successful completion of this project. His wisdom and guidance will continue to inspire us in our future endeavors.</a:t>
            </a:r>
          </a:p>
        </p:txBody>
      </p:sp>
      <p:pic>
        <p:nvPicPr>
          <p:cNvPr id="3" name="Picture 2">
            <a:extLst>
              <a:ext uri="{FF2B5EF4-FFF2-40B4-BE49-F238E27FC236}">
                <a16:creationId xmlns:a16="http://schemas.microsoft.com/office/drawing/2014/main" id="{35776571-AFDB-3F17-2A2A-D993073F394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960972" y="23160345"/>
            <a:ext cx="6306430" cy="5915851"/>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onderingpeacock|08-2022"/>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2523</TotalTime>
  <Words>719</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Wingdings</vt:lpstr>
      <vt:lpstr>Times New Roman</vt:lpstr>
      <vt:lpstr>Arial</vt:lpstr>
      <vt:lpstr>Quattrocento</vt:lpstr>
      <vt:lpstr>Wingdings 2</vt:lpstr>
      <vt:lpstr>Quattrocento Sans</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ashwini reddy chidurala</cp:lastModifiedBy>
  <cp:revision>102</cp:revision>
  <cp:lastPrinted>2000-08-03T00:31:24Z</cp:lastPrinted>
  <dcterms:modified xsi:type="dcterms:W3CDTF">2024-04-23T16:23:24Z</dcterms:modified>
  <cp:category>research posters template</cp:category>
</cp:coreProperties>
</file>