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3" y="2514600"/>
            <a:ext cx="9937069" cy="2262781"/>
          </a:xfrm>
        </p:spPr>
        <p:txBody>
          <a:bodyPr/>
          <a:lstStyle/>
          <a:p>
            <a:r>
              <a:rPr lang="en-GB" dirty="0" smtClean="0"/>
              <a:t>E-Commerce Cart using MongoDB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Products collection and inserting objects into it.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0" y="2312987"/>
            <a:ext cx="8696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products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77290"/>
            <a:ext cx="5688926" cy="40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users collections and inserting objects into it.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60320"/>
            <a:ext cx="806872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users data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766" y="2546350"/>
            <a:ext cx="681980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366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Cart collection to store products that user has kept in cart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– Many relationship.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3487783"/>
            <a:ext cx="8915400" cy="23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Appending products to the cart of an user (update).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825" y="2063933"/>
            <a:ext cx="8915400" cy="38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63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51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E-Commerce Cart using MongoDB</vt:lpstr>
      <vt:lpstr>Creating Products collection and inserting objects into it.</vt:lpstr>
      <vt:lpstr>Displaying products</vt:lpstr>
      <vt:lpstr>Creating users collections and inserting objects into it.</vt:lpstr>
      <vt:lpstr>Displaying users data</vt:lpstr>
      <vt:lpstr>Creating Cart collection to store products that user has kept in cart. One – Many relationship.         </vt:lpstr>
      <vt:lpstr>Appending products to the cart of an user (update).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Cart using MongoDB</dc:title>
  <dc:creator>Windows User</dc:creator>
  <cp:lastModifiedBy>Windows User</cp:lastModifiedBy>
  <cp:revision>5</cp:revision>
  <dcterms:created xsi:type="dcterms:W3CDTF">2020-12-13T14:59:57Z</dcterms:created>
  <dcterms:modified xsi:type="dcterms:W3CDTF">2020-12-13T17:39:52Z</dcterms:modified>
</cp:coreProperties>
</file>