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587137"/>
          </a:xfrm>
        </p:spPr>
        <p:txBody>
          <a:bodyPr>
            <a:normAutofit/>
          </a:bodyPr>
          <a:lstStyle/>
          <a:p>
            <a:r>
              <a:rPr lang="en-GB" dirty="0" smtClean="0"/>
              <a:t>MongoDB Datatypes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79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988" y="1162594"/>
            <a:ext cx="8911687" cy="820782"/>
          </a:xfrm>
        </p:spPr>
        <p:txBody>
          <a:bodyPr/>
          <a:lstStyle/>
          <a:p>
            <a:r>
              <a:rPr lang="en-GB" dirty="0" smtClean="0"/>
              <a:t>decimal, double, long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516" y="3148150"/>
            <a:ext cx="8915400" cy="27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863" y="1332410"/>
            <a:ext cx="8911687" cy="820783"/>
          </a:xfrm>
        </p:spPr>
        <p:txBody>
          <a:bodyPr/>
          <a:lstStyle/>
          <a:p>
            <a:r>
              <a:rPr lang="en-GB" dirty="0" err="1"/>
              <a:t>t</a:t>
            </a:r>
            <a:r>
              <a:rPr lang="en-GB" dirty="0" err="1" smtClean="0"/>
              <a:t>ypeof</a:t>
            </a:r>
            <a:r>
              <a:rPr lang="en-GB" dirty="0" smtClean="0"/>
              <a:t>, string, number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3" y="2651760"/>
            <a:ext cx="7403420" cy="28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3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instanceof</a:t>
            </a:r>
            <a:r>
              <a:rPr lang="en-GB" dirty="0" smtClean="0"/>
              <a:t> : It will return </a:t>
            </a:r>
            <a:r>
              <a:rPr lang="en-GB" dirty="0" err="1" smtClean="0"/>
              <a:t>boolean</a:t>
            </a:r>
            <a:r>
              <a:rPr lang="en-GB" dirty="0" smtClean="0"/>
              <a:t> value (true or false)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294" y="3219494"/>
            <a:ext cx="2552700" cy="12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193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24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MongoDB Datatypes</vt:lpstr>
      <vt:lpstr>decimal, double, long</vt:lpstr>
      <vt:lpstr>typeof, string, number</vt:lpstr>
      <vt:lpstr>instanceof : It will return boolean value (true or false)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Datatypes</dc:title>
  <dc:creator>Windows User</dc:creator>
  <cp:lastModifiedBy>Windows User</cp:lastModifiedBy>
  <cp:revision>5</cp:revision>
  <dcterms:created xsi:type="dcterms:W3CDTF">2020-12-12T15:14:31Z</dcterms:created>
  <dcterms:modified xsi:type="dcterms:W3CDTF">2020-12-12T16:40:41Z</dcterms:modified>
</cp:coreProperties>
</file>