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8139" y="1770017"/>
            <a:ext cx="8915399" cy="2262781"/>
          </a:xfrm>
        </p:spPr>
        <p:txBody>
          <a:bodyPr/>
          <a:lstStyle/>
          <a:p>
            <a:r>
              <a:rPr lang="en-GB" dirty="0" smtClean="0"/>
              <a:t>       MongoDB Scans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7115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63040"/>
            <a:ext cx="8911687" cy="1776548"/>
          </a:xfrm>
        </p:spPr>
        <p:txBody>
          <a:bodyPr>
            <a:normAutofit/>
          </a:bodyPr>
          <a:lstStyle/>
          <a:p>
            <a:pPr marL="571500" indent="-571500">
              <a:buFont typeface="Arial" panose="020B0604020202020204" pitchFamily="34" charset="0"/>
              <a:buChar char="•"/>
            </a:pPr>
            <a:r>
              <a:rPr lang="en-GB" dirty="0" err="1" smtClean="0"/>
              <a:t>maxScan</a:t>
            </a:r>
            <a:r>
              <a:rPr lang="en-GB" dirty="0" smtClean="0"/>
              <a:t>() : maximum number of documents scanned before the query results are returned</a:t>
            </a:r>
            <a:endParaRPr lang="en-GB" dirty="0"/>
          </a:p>
        </p:txBody>
      </p:sp>
      <p:pic>
        <p:nvPicPr>
          <p:cNvPr id="4" name="Content Placeholder 3"/>
          <p:cNvPicPr>
            <a:picLocks noGrp="1" noChangeAspect="1"/>
          </p:cNvPicPr>
          <p:nvPr>
            <p:ph idx="1"/>
          </p:nvPr>
        </p:nvPicPr>
        <p:blipFill>
          <a:blip r:embed="rId2"/>
          <a:stretch>
            <a:fillRect/>
          </a:stretch>
        </p:blipFill>
        <p:spPr>
          <a:xfrm>
            <a:off x="2972797" y="4138340"/>
            <a:ext cx="2505075" cy="825546"/>
          </a:xfrm>
          <a:prstGeom prst="rect">
            <a:avLst/>
          </a:prstGeom>
        </p:spPr>
      </p:pic>
    </p:spTree>
    <p:extLst>
      <p:ext uri="{BB962C8B-B14F-4D97-AF65-F5344CB8AC3E}">
        <p14:creationId xmlns:p14="http://schemas.microsoft.com/office/powerpoint/2010/main" val="186607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32411"/>
            <a:ext cx="8911687" cy="1097279"/>
          </a:xfrm>
        </p:spPr>
        <p:txBody>
          <a:bodyPr>
            <a:normAutofit fontScale="90000"/>
          </a:bodyPr>
          <a:lstStyle/>
          <a:p>
            <a:r>
              <a:rPr lang="en-GB" dirty="0" smtClean="0"/>
              <a:t>Limits the number of documents to be scan to 5</a:t>
            </a:r>
            <a:endParaRPr lang="en-GB" dirty="0"/>
          </a:p>
        </p:txBody>
      </p:sp>
      <p:pic>
        <p:nvPicPr>
          <p:cNvPr id="4" name="Content Placeholder 3"/>
          <p:cNvPicPr>
            <a:picLocks noGrp="1" noChangeAspect="1"/>
          </p:cNvPicPr>
          <p:nvPr>
            <p:ph idx="1"/>
          </p:nvPr>
        </p:nvPicPr>
        <p:blipFill>
          <a:blip r:embed="rId2"/>
          <a:stretch>
            <a:fillRect/>
          </a:stretch>
        </p:blipFill>
        <p:spPr>
          <a:xfrm>
            <a:off x="2706098" y="3566160"/>
            <a:ext cx="3952875" cy="582975"/>
          </a:xfrm>
          <a:prstGeom prst="rect">
            <a:avLst/>
          </a:prstGeom>
        </p:spPr>
      </p:pic>
    </p:spTree>
    <p:extLst>
      <p:ext uri="{BB962C8B-B14F-4D97-AF65-F5344CB8AC3E}">
        <p14:creationId xmlns:p14="http://schemas.microsoft.com/office/powerpoint/2010/main" val="319513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
            </a:r>
            <a:r>
              <a:rPr lang="en-GB" dirty="0" smtClean="0"/>
              <a:t>ax() and min()</a:t>
            </a:r>
            <a:endParaRPr lang="en-GB" dirty="0"/>
          </a:p>
        </p:txBody>
      </p:sp>
      <p:sp>
        <p:nvSpPr>
          <p:cNvPr id="3" name="Content Placeholder 2"/>
          <p:cNvSpPr>
            <a:spLocks noGrp="1"/>
          </p:cNvSpPr>
          <p:nvPr>
            <p:ph idx="1"/>
          </p:nvPr>
        </p:nvSpPr>
        <p:spPr/>
        <p:txBody>
          <a:bodyPr/>
          <a:lstStyle/>
          <a:p>
            <a:r>
              <a:rPr lang="en-GB" dirty="0"/>
              <a:t>m</a:t>
            </a:r>
            <a:r>
              <a:rPr lang="en-GB" smtClean="0"/>
              <a:t>ax</a:t>
            </a:r>
            <a:r>
              <a:rPr lang="en-GB" dirty="0" smtClean="0"/>
              <a:t>() without min()</a:t>
            </a:r>
          </a:p>
          <a:p>
            <a:endParaRPr lang="en-GB" dirty="0"/>
          </a:p>
          <a:p>
            <a:r>
              <a:rPr lang="en-GB" dirty="0" smtClean="0"/>
              <a:t>The min() and max() operators indicates that the system should avoid normal query planning. Instead they construct an index scan where the index bounds are explicitly specified by the values given in min and max.</a:t>
            </a:r>
            <a:endParaRPr lang="en-GB" dirty="0"/>
          </a:p>
        </p:txBody>
      </p:sp>
    </p:spTree>
    <p:extLst>
      <p:ext uri="{BB962C8B-B14F-4D97-AF65-F5344CB8AC3E}">
        <p14:creationId xmlns:p14="http://schemas.microsoft.com/office/powerpoint/2010/main" val="25001392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76</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       MongoDB Scans</vt:lpstr>
      <vt:lpstr>maxScan() : maximum number of documents scanned before the query results are returned</vt:lpstr>
      <vt:lpstr>Limits the number of documents to be scan to 5</vt:lpstr>
      <vt:lpstr>max() and 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Scans</dc:title>
  <dc:creator>Windows User</dc:creator>
  <cp:lastModifiedBy>Windows User</cp:lastModifiedBy>
  <cp:revision>4</cp:revision>
  <dcterms:created xsi:type="dcterms:W3CDTF">2020-12-13T12:44:10Z</dcterms:created>
  <dcterms:modified xsi:type="dcterms:W3CDTF">2020-12-13T13:23:46Z</dcterms:modified>
</cp:coreProperties>
</file>