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279468"/>
            <a:ext cx="8915399" cy="1613263"/>
          </a:xfrm>
        </p:spPr>
        <p:txBody>
          <a:bodyPr/>
          <a:lstStyle/>
          <a:p>
            <a:r>
              <a:rPr lang="en-GB" dirty="0" smtClean="0"/>
              <a:t>MongoDB indexes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4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89165"/>
            <a:ext cx="8911687" cy="703217"/>
          </a:xfrm>
        </p:spPr>
        <p:txBody>
          <a:bodyPr/>
          <a:lstStyle/>
          <a:p>
            <a:r>
              <a:rPr lang="en-GB" dirty="0" smtClean="0"/>
              <a:t>Creating index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64808"/>
            <a:ext cx="4434892" cy="19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485" y="1460133"/>
            <a:ext cx="8911687" cy="1280890"/>
          </a:xfrm>
        </p:spPr>
        <p:txBody>
          <a:bodyPr/>
          <a:lstStyle/>
          <a:p>
            <a:r>
              <a:rPr lang="en-GB" dirty="0" smtClean="0"/>
              <a:t>To drop a index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604441"/>
            <a:ext cx="4638675" cy="5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736" y="1802672"/>
            <a:ext cx="8911687" cy="48114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To get indexes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839" y="3427548"/>
            <a:ext cx="2133600" cy="3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518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MongoDB indexes</vt:lpstr>
      <vt:lpstr>Creating index</vt:lpstr>
      <vt:lpstr>To drop a index</vt:lpstr>
      <vt:lpstr>To get indexes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</dc:title>
  <dc:creator>Windows User</dc:creator>
  <cp:lastModifiedBy>Windows User</cp:lastModifiedBy>
  <cp:revision>2</cp:revision>
  <dcterms:created xsi:type="dcterms:W3CDTF">2020-12-13T12:28:19Z</dcterms:created>
  <dcterms:modified xsi:type="dcterms:W3CDTF">2020-12-13T12:43:58Z</dcterms:modified>
</cp:coreProperties>
</file>