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1" y="2514600"/>
            <a:ext cx="9858692" cy="1495697"/>
          </a:xfrm>
        </p:spPr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Various MongoDB operations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89424"/>
            <a:ext cx="8911687" cy="1280890"/>
          </a:xfrm>
        </p:spPr>
        <p:txBody>
          <a:bodyPr/>
          <a:lstStyle/>
          <a:p>
            <a:r>
              <a:rPr lang="en-GB" dirty="0" smtClean="0"/>
              <a:t>Inserting one data into the collection at a  time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117850"/>
            <a:ext cx="8044913" cy="279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Inserting </a:t>
            </a:r>
            <a:r>
              <a:rPr lang="en-GB" dirty="0" smtClean="0"/>
              <a:t>many </a:t>
            </a:r>
            <a:r>
              <a:rPr lang="en-GB" dirty="0"/>
              <a:t>data into the collection at a  time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817" y="3398837"/>
            <a:ext cx="7939133" cy="254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Printing all data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749" y="2525486"/>
            <a:ext cx="6541160" cy="405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drop a particular collection.</a:t>
            </a:r>
            <a:br>
              <a:rPr lang="en-GB" dirty="0" smtClean="0"/>
            </a:br>
            <a:r>
              <a:rPr lang="en-GB" dirty="0" smtClean="0"/>
              <a:t>Ex: </a:t>
            </a:r>
            <a:r>
              <a:rPr lang="en-GB" dirty="0" err="1" smtClean="0"/>
              <a:t>db.persons.drop</a:t>
            </a:r>
            <a:r>
              <a:rPr lang="en-GB" dirty="0" smtClean="0"/>
              <a:t>()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023" y="3851275"/>
            <a:ext cx="3304903" cy="98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80160"/>
            <a:ext cx="8911687" cy="62484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To print all databases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904" y="2998787"/>
            <a:ext cx="3122022" cy="25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6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23406"/>
            <a:ext cx="8911687" cy="1188720"/>
          </a:xfrm>
        </p:spPr>
        <p:txBody>
          <a:bodyPr>
            <a:normAutofit/>
          </a:bodyPr>
          <a:lstStyle/>
          <a:p>
            <a:r>
              <a:rPr lang="en-GB" dirty="0" smtClean="0"/>
              <a:t>To print all the collections present in the database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285" y="3148150"/>
            <a:ext cx="2609850" cy="94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6103"/>
            <a:ext cx="8911687" cy="979714"/>
          </a:xfrm>
        </p:spPr>
        <p:txBody>
          <a:bodyPr>
            <a:normAutofit/>
          </a:bodyPr>
          <a:lstStyle/>
          <a:p>
            <a:r>
              <a:rPr lang="en-GB" dirty="0" smtClean="0"/>
              <a:t>To print first data(first object)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320" y="3522527"/>
            <a:ext cx="4695825" cy="185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682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49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Various MongoDB operations</vt:lpstr>
      <vt:lpstr>Inserting one data into the collection at a  time</vt:lpstr>
      <vt:lpstr>Inserting many data into the collection at a  time</vt:lpstr>
      <vt:lpstr>Printing all data</vt:lpstr>
      <vt:lpstr>To drop a particular collection. Ex: db.persons.drop()</vt:lpstr>
      <vt:lpstr>To print all databases</vt:lpstr>
      <vt:lpstr>To print all the collections present in the database</vt:lpstr>
      <vt:lpstr>To print first data(first object)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Various MongoDB operations</dc:title>
  <dc:creator>Windows User</dc:creator>
  <cp:lastModifiedBy>Windows User</cp:lastModifiedBy>
  <cp:revision>3</cp:revision>
  <dcterms:created xsi:type="dcterms:W3CDTF">2020-12-13T12:02:19Z</dcterms:created>
  <dcterms:modified xsi:type="dcterms:W3CDTF">2020-12-13T12:22:25Z</dcterms:modified>
</cp:coreProperties>
</file>