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3" y="1979023"/>
            <a:ext cx="8915399" cy="2262781"/>
          </a:xfrm>
        </p:spPr>
        <p:txBody>
          <a:bodyPr/>
          <a:lstStyle/>
          <a:p>
            <a:r>
              <a:rPr lang="en-GB" dirty="0"/>
              <a:t>g</a:t>
            </a:r>
            <a:r>
              <a:rPr lang="en-GB" dirty="0" smtClean="0"/>
              <a:t>it and </a:t>
            </a:r>
            <a:r>
              <a:rPr lang="en-GB" dirty="0" err="1" smtClean="0"/>
              <a:t>github</a:t>
            </a:r>
            <a:r>
              <a:rPr lang="en-GB" dirty="0" smtClean="0"/>
              <a:t> operations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91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045028"/>
            <a:ext cx="8911687" cy="859971"/>
          </a:xfrm>
        </p:spPr>
        <p:txBody>
          <a:bodyPr/>
          <a:lstStyle/>
          <a:p>
            <a:r>
              <a:rPr lang="en-GB" dirty="0" smtClean="0"/>
              <a:t>Creating a repository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664823"/>
            <a:ext cx="8915400" cy="242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86233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5703" y="1763486"/>
            <a:ext cx="8915400" cy="4611188"/>
          </a:xfrm>
        </p:spPr>
        <p:txBody>
          <a:bodyPr>
            <a:normAutofit/>
          </a:bodyPr>
          <a:lstStyle/>
          <a:p>
            <a:r>
              <a:rPr lang="en-GB" dirty="0"/>
              <a:t>git add .</a:t>
            </a:r>
          </a:p>
          <a:p>
            <a:pPr lvl="0"/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Adds the file to your local repository</a:t>
            </a: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. </a:t>
            </a:r>
          </a:p>
          <a:p>
            <a:r>
              <a:rPr lang="en-US" altLang="en-US" dirty="0" err="1" smtClean="0">
                <a:solidFill>
                  <a:srgbClr val="24292E"/>
                </a:solidFill>
                <a:latin typeface="SFMono-Regular"/>
              </a:rPr>
              <a:t>git</a:t>
            </a: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commit -m "Add existing file"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Commits 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the tracked changes and prepares them to be pushed to </a:t>
            </a: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a remote repository.</a:t>
            </a:r>
            <a:endParaRPr lang="en-US" altLang="en-US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dirty="0" err="1" smtClean="0">
                <a:solidFill>
                  <a:srgbClr val="24292E"/>
                </a:solidFill>
                <a:latin typeface="SFMono-Regular"/>
              </a:rPr>
              <a:t>git</a:t>
            </a:r>
            <a:r>
              <a:rPr lang="en-US" altLang="en-US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push origin </a:t>
            </a:r>
            <a:r>
              <a:rPr lang="en-US" altLang="en-US" i="1" dirty="0">
                <a:solidFill>
                  <a:srgbClr val="24292E"/>
                </a:solidFill>
                <a:latin typeface="SFMono-Regular"/>
              </a:rPr>
              <a:t>your-branch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endParaRPr lang="en-US" altLang="en-US" sz="2800" dirty="0" smtClean="0">
              <a:solidFill>
                <a:schemeClr val="tx1"/>
              </a:solidFill>
            </a:endParaRPr>
          </a:p>
          <a:p>
            <a:r>
              <a:rPr lang="en-US" altLang="en-US" sz="1900" dirty="0" smtClean="0">
                <a:solidFill>
                  <a:srgbClr val="24292E"/>
                </a:solidFill>
                <a:latin typeface="SFMono-Regular"/>
              </a:rPr>
              <a:t>Pushes </a:t>
            </a:r>
            <a:r>
              <a:rPr lang="en-US" altLang="en-US" sz="1900" dirty="0">
                <a:solidFill>
                  <a:srgbClr val="24292E"/>
                </a:solidFill>
                <a:latin typeface="SFMono-Regular"/>
              </a:rPr>
              <a:t>the changes in your local repository up to the remote repository you specified as the origin</a:t>
            </a:r>
            <a:r>
              <a:rPr lang="en-US" altLang="en-US" sz="1900" dirty="0">
                <a:solidFill>
                  <a:schemeClr val="tx1"/>
                </a:solidFill>
              </a:rPr>
              <a:t> </a:t>
            </a:r>
            <a:endParaRPr lang="en-US" altLang="en-US" sz="1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endParaRPr lang="en-US" altLang="en-US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en-US" dirty="0" smtClean="0">
              <a:solidFill>
                <a:srgbClr val="24292E"/>
              </a:solidFill>
              <a:latin typeface="SFMono-Regular"/>
            </a:endParaRPr>
          </a:p>
          <a:p>
            <a:endParaRPr lang="en-US" altLang="en-US" dirty="0">
              <a:solidFill>
                <a:srgbClr val="24292E"/>
              </a:solidFill>
              <a:latin typeface="SFMono-Regular"/>
            </a:endParaRPr>
          </a:p>
          <a:p>
            <a:endParaRPr lang="en-US" dirty="0">
              <a:solidFill>
                <a:srgbClr val="24292E"/>
              </a:solidFill>
              <a:latin typeface="SFMono-Regular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313509" y="25701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12192000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2826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63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SFMono-Regular</vt:lpstr>
      <vt:lpstr>Wingdings 3</vt:lpstr>
      <vt:lpstr>Wisp</vt:lpstr>
      <vt:lpstr>git and github operations</vt:lpstr>
      <vt:lpstr>Creating a repository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 operations</dc:title>
  <dc:creator>Windows User</dc:creator>
  <cp:lastModifiedBy>Windows User</cp:lastModifiedBy>
  <cp:revision>2</cp:revision>
  <dcterms:created xsi:type="dcterms:W3CDTF">2020-12-13T13:24:00Z</dcterms:created>
  <dcterms:modified xsi:type="dcterms:W3CDTF">2020-12-13T13:41:34Z</dcterms:modified>
</cp:coreProperties>
</file>