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2364377"/>
            <a:ext cx="10782300" cy="1293223"/>
          </a:xfrm>
        </p:spPr>
        <p:txBody>
          <a:bodyPr/>
          <a:lstStyle/>
          <a:p>
            <a:r>
              <a:rPr lang="en-GB" sz="6600" dirty="0" smtClean="0">
                <a:solidFill>
                  <a:srgbClr val="FFFF00"/>
                </a:solidFill>
              </a:rPr>
              <a:t>    MongoDB CRUD operations</a:t>
            </a:r>
            <a:endParaRPr lang="en-GB" sz="6600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644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2"/>
            <a:ext cx="10772775" cy="217835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Update operation:</a:t>
            </a:r>
            <a:br>
              <a:rPr lang="en-GB" sz="3600" dirty="0" smtClean="0"/>
            </a:br>
            <a:r>
              <a:rPr lang="en-GB" sz="3600" dirty="0"/>
              <a:t>To update all data:</a:t>
            </a:r>
            <a:br>
              <a:rPr lang="en-GB" sz="3600" dirty="0"/>
            </a:br>
            <a:r>
              <a:rPr lang="en-GB" sz="3600" dirty="0" err="1"/>
              <a:t>db.employee.updateMany</a:t>
            </a:r>
            <a:r>
              <a:rPr lang="en-GB" sz="3600" dirty="0"/>
              <a:t>({},{$set:{status:{</a:t>
            </a:r>
            <a:r>
              <a:rPr lang="en-GB" sz="3600" dirty="0" err="1"/>
              <a:t>current:"active</a:t>
            </a:r>
            <a:r>
              <a:rPr lang="en-GB" sz="3600" dirty="0"/>
              <a:t>"}}})</a:t>
            </a:r>
            <a:br>
              <a:rPr lang="en-GB" sz="3600" dirty="0"/>
            </a:br>
            <a:r>
              <a:rPr lang="en-GB" sz="3600" dirty="0" err="1"/>
              <a:t>db.employee.find</a:t>
            </a:r>
            <a:r>
              <a:rPr lang="en-GB" sz="3600" dirty="0"/>
              <a:t>().pretty()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2939143"/>
            <a:ext cx="7585229" cy="3226525"/>
          </a:xfrm>
        </p:spPr>
      </p:pic>
    </p:spTree>
    <p:extLst>
      <p:ext uri="{BB962C8B-B14F-4D97-AF65-F5344CB8AC3E}">
        <p14:creationId xmlns:p14="http://schemas.microsoft.com/office/powerpoint/2010/main" val="52751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To fetch data:</a:t>
            </a:r>
            <a:br>
              <a:rPr lang="en-GB" dirty="0"/>
            </a:br>
            <a:r>
              <a:rPr lang="en-GB" dirty="0" err="1"/>
              <a:t>db.employee.find</a:t>
            </a:r>
            <a:r>
              <a:rPr lang="en-GB" dirty="0"/>
              <a:t>({skills: "JAVA"}).pretty()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4" y="3070225"/>
            <a:ext cx="7795140" cy="3461204"/>
          </a:xfrm>
        </p:spPr>
      </p:pic>
    </p:spTree>
    <p:extLst>
      <p:ext uri="{BB962C8B-B14F-4D97-AF65-F5344CB8AC3E}">
        <p14:creationId xmlns:p14="http://schemas.microsoft.com/office/powerpoint/2010/main" val="127731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222068"/>
            <a:ext cx="10772775" cy="2521131"/>
          </a:xfrm>
        </p:spPr>
        <p:txBody>
          <a:bodyPr>
            <a:noAutofit/>
          </a:bodyPr>
          <a:lstStyle/>
          <a:p>
            <a:r>
              <a:rPr lang="en-GB" sz="3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Create database </a:t>
            </a:r>
            <a:r>
              <a:rPr lang="en-GB" sz="3200" dirty="0" smtClean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use </a:t>
            </a:r>
            <a:r>
              <a:rPr lang="en-GB" sz="3200" dirty="0" err="1" smtClean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databasename</a:t>
            </a:r>
            <a:r>
              <a:rPr lang="en-GB" sz="3200" dirty="0" smtClean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(use company)</a:t>
            </a:r>
            <a:br>
              <a:rPr lang="en-GB" sz="3200" dirty="0" smtClean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</a:br>
            <a:r>
              <a:rPr lang="en-GB" sz="3200" dirty="0" smtClean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Create collection and insertion </a:t>
            </a:r>
            <a:r>
              <a:rPr lang="en-GB" sz="3200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of data  </a:t>
            </a:r>
            <a:r>
              <a:rPr lang="en-GB" sz="3200" dirty="0" err="1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db.employee.insertOne</a:t>
            </a:r>
            <a:r>
              <a:rPr lang="en-GB" sz="3200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({name: "</a:t>
            </a:r>
            <a:r>
              <a:rPr lang="en-GB" sz="3200" dirty="0" err="1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Chaithra</a:t>
            </a:r>
            <a:r>
              <a:rPr lang="en-GB" sz="3200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", id: 1234</a:t>
            </a:r>
            <a:r>
              <a:rPr lang="en-GB" sz="3200" dirty="0" smtClean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})</a:t>
            </a:r>
            <a:br>
              <a:rPr lang="en-GB" sz="3200" dirty="0" smtClean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</a:br>
            <a:r>
              <a:rPr lang="en-GB" sz="3200" dirty="0" smtClean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To fetch the data find().. </a:t>
            </a:r>
            <a:r>
              <a:rPr lang="en-GB" sz="3200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&amp; pretty()..</a:t>
            </a:r>
            <a:br>
              <a:rPr lang="en-GB" sz="3200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</a:br>
            <a:r>
              <a:rPr lang="en-GB" sz="3200" dirty="0" err="1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db.employee.find</a:t>
            </a:r>
            <a:r>
              <a:rPr lang="en-GB" sz="3200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().pretty()</a:t>
            </a:r>
            <a:r>
              <a:rPr lang="en-GB" sz="3200" dirty="0">
                <a:solidFill>
                  <a:srgbClr val="00B0F0"/>
                </a:solidFill>
                <a:sym typeface="Wingdings" panose="05000000000000000000" pitchFamily="2" charset="2"/>
              </a:rPr>
              <a:t/>
            </a:r>
            <a:br>
              <a:rPr lang="en-GB" sz="3200" dirty="0">
                <a:solidFill>
                  <a:srgbClr val="00B0F0"/>
                </a:solidFill>
                <a:sym typeface="Wingdings" panose="05000000000000000000" pitchFamily="2" charset="2"/>
              </a:rPr>
            </a:br>
            <a:endParaRPr lang="en-GB" sz="3200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303" y="3304903"/>
            <a:ext cx="6692914" cy="3187419"/>
          </a:xfrm>
        </p:spPr>
      </p:pic>
    </p:spTree>
    <p:extLst>
      <p:ext uri="{BB962C8B-B14F-4D97-AF65-F5344CB8AC3E}">
        <p14:creationId xmlns:p14="http://schemas.microsoft.com/office/powerpoint/2010/main" val="244023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 print </a:t>
            </a:r>
            <a:r>
              <a:rPr lang="en-GB" dirty="0"/>
              <a:t>all data-&gt; </a:t>
            </a:r>
            <a:r>
              <a:rPr lang="en-GB" dirty="0" err="1"/>
              <a:t>db.employee.find</a:t>
            </a:r>
            <a:r>
              <a:rPr lang="en-GB" dirty="0"/>
              <a:t>().pretty()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30500"/>
            <a:ext cx="8530795" cy="3827054"/>
          </a:xfrm>
        </p:spPr>
      </p:pic>
    </p:spTree>
    <p:extLst>
      <p:ext uri="{BB962C8B-B14F-4D97-AF65-F5344CB8AC3E}">
        <p14:creationId xmlns:p14="http://schemas.microsoft.com/office/powerpoint/2010/main" val="377180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To delete one set of data based </a:t>
            </a:r>
            <a:r>
              <a:rPr lang="en-GB" dirty="0"/>
              <a:t>on </a:t>
            </a:r>
            <a:r>
              <a:rPr lang="en-GB" dirty="0" smtClean="0"/>
              <a:t>condition:</a:t>
            </a:r>
            <a:r>
              <a:rPr lang="en-GB" dirty="0"/>
              <a:t/>
            </a:r>
            <a:br>
              <a:rPr lang="en-GB" dirty="0"/>
            </a:br>
            <a:r>
              <a:rPr lang="en-GB" dirty="0" err="1" smtClean="0"/>
              <a:t>db.employee.deleteOne</a:t>
            </a:r>
            <a:r>
              <a:rPr lang="en-GB" dirty="0"/>
              <a:t>({name: "</a:t>
            </a:r>
            <a:r>
              <a:rPr lang="en-GB" dirty="0" err="1"/>
              <a:t>Rachana</a:t>
            </a:r>
            <a:r>
              <a:rPr lang="en-GB" dirty="0"/>
              <a:t>"})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2892200"/>
            <a:ext cx="8229996" cy="3626166"/>
          </a:xfrm>
        </p:spPr>
      </p:pic>
    </p:spTree>
    <p:extLst>
      <p:ext uri="{BB962C8B-B14F-4D97-AF65-F5344CB8AC3E}">
        <p14:creationId xmlns:p14="http://schemas.microsoft.com/office/powerpoint/2010/main" val="107574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 delete </a:t>
            </a:r>
            <a:r>
              <a:rPr lang="en-GB" dirty="0"/>
              <a:t>all data:</a:t>
            </a:r>
            <a:br>
              <a:rPr lang="en-GB" dirty="0"/>
            </a:br>
            <a:r>
              <a:rPr lang="en-GB" dirty="0" err="1"/>
              <a:t>db.employee.deleteMany</a:t>
            </a:r>
            <a:r>
              <a:rPr lang="en-GB" dirty="0"/>
              <a:t>({})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80" y="3239590"/>
            <a:ext cx="3915321" cy="2091224"/>
          </a:xfrm>
        </p:spPr>
      </p:pic>
    </p:spTree>
    <p:extLst>
      <p:ext uri="{BB962C8B-B14F-4D97-AF65-F5344CB8AC3E}">
        <p14:creationId xmlns:p14="http://schemas.microsoft.com/office/powerpoint/2010/main" val="323794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2"/>
            <a:ext cx="10772775" cy="224366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To update one set of data based </a:t>
            </a:r>
            <a:r>
              <a:rPr lang="en-GB" dirty="0"/>
              <a:t>on condition:</a:t>
            </a:r>
            <a:br>
              <a:rPr lang="en-GB" dirty="0"/>
            </a:br>
            <a:r>
              <a:rPr lang="en-GB" dirty="0" err="1"/>
              <a:t>db.employee.updateOne</a:t>
            </a:r>
            <a:r>
              <a:rPr lang="en-GB" dirty="0"/>
              <a:t>({name: "</a:t>
            </a:r>
            <a:r>
              <a:rPr lang="en-GB" dirty="0" err="1"/>
              <a:t>Pallavi</a:t>
            </a:r>
            <a:r>
              <a:rPr lang="en-GB" dirty="0"/>
              <a:t>"}, {$set: {salary: 30000}})</a:t>
            </a:r>
            <a:br>
              <a:rPr lang="en-GB" dirty="0"/>
            </a:b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3944983"/>
            <a:ext cx="5353797" cy="1580606"/>
          </a:xfrm>
        </p:spPr>
      </p:pic>
    </p:spTree>
    <p:extLst>
      <p:ext uri="{BB962C8B-B14F-4D97-AF65-F5344CB8AC3E}">
        <p14:creationId xmlns:p14="http://schemas.microsoft.com/office/powerpoint/2010/main" val="368458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2282856"/>
          </a:xfrm>
        </p:spPr>
        <p:txBody>
          <a:bodyPr/>
          <a:lstStyle/>
          <a:p>
            <a:r>
              <a:rPr lang="en-GB" dirty="0" smtClean="0"/>
              <a:t>To print particular data based on condition.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29" y="4287755"/>
            <a:ext cx="6813411" cy="2126108"/>
          </a:xfrm>
        </p:spPr>
      </p:pic>
    </p:spTree>
    <p:extLst>
      <p:ext uri="{BB962C8B-B14F-4D97-AF65-F5344CB8AC3E}">
        <p14:creationId xmlns:p14="http://schemas.microsoft.com/office/powerpoint/2010/main" val="165220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117566"/>
            <a:ext cx="10772775" cy="309589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Update operation:</a:t>
            </a:r>
            <a:br>
              <a:rPr lang="en-GB" dirty="0" smtClean="0"/>
            </a:br>
            <a:r>
              <a:rPr lang="en-GB" dirty="0" smtClean="0"/>
              <a:t>adding data to </a:t>
            </a:r>
            <a:r>
              <a:rPr lang="en-GB" dirty="0"/>
              <a:t>particular element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err="1"/>
              <a:t>db.employee.updateOne</a:t>
            </a:r>
            <a:r>
              <a:rPr lang="en-GB" dirty="0"/>
              <a:t>({name: "</a:t>
            </a:r>
            <a:r>
              <a:rPr lang="en-GB" dirty="0" err="1"/>
              <a:t>Chethan</a:t>
            </a:r>
            <a:r>
              <a:rPr lang="en-GB" dirty="0"/>
              <a:t>"},{$set: {skills:["JAVA","SQL"]}})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3879669"/>
            <a:ext cx="6039693" cy="1503953"/>
          </a:xfrm>
        </p:spPr>
      </p:pic>
    </p:spTree>
    <p:extLst>
      <p:ext uri="{BB962C8B-B14F-4D97-AF65-F5344CB8AC3E}">
        <p14:creationId xmlns:p14="http://schemas.microsoft.com/office/powerpoint/2010/main" val="2244193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2"/>
            <a:ext cx="10772775" cy="2335107"/>
          </a:xfrm>
        </p:spPr>
        <p:txBody>
          <a:bodyPr>
            <a:normAutofit/>
          </a:bodyPr>
          <a:lstStyle/>
          <a:p>
            <a:r>
              <a:rPr lang="en-GB" dirty="0" smtClean="0"/>
              <a:t>Fetching the </a:t>
            </a:r>
            <a:r>
              <a:rPr lang="en-GB" dirty="0"/>
              <a:t>data </a:t>
            </a:r>
            <a:r>
              <a:rPr lang="en-GB" dirty="0" smtClean="0"/>
              <a:t>:</a:t>
            </a:r>
            <a:r>
              <a:rPr lang="en-GB" dirty="0"/>
              <a:t/>
            </a:r>
            <a:br>
              <a:rPr lang="en-GB" dirty="0"/>
            </a:br>
            <a:r>
              <a:rPr lang="en-GB" sz="4000" dirty="0" err="1"/>
              <a:t>db.employee.find</a:t>
            </a:r>
            <a:r>
              <a:rPr lang="en-GB" sz="4000" dirty="0"/>
              <a:t>({name</a:t>
            </a:r>
            <a:r>
              <a:rPr lang="en-GB" sz="4000" dirty="0" smtClean="0"/>
              <a:t>: "</a:t>
            </a:r>
            <a:r>
              <a:rPr lang="en-GB" sz="4000" dirty="0" err="1"/>
              <a:t>Chethan</a:t>
            </a:r>
            <a:r>
              <a:rPr lang="en-GB" sz="4000" dirty="0"/>
              <a:t>"}).pretty()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46" y="3187337"/>
            <a:ext cx="4677428" cy="2605517"/>
          </a:xfrm>
        </p:spPr>
      </p:pic>
    </p:spTree>
    <p:extLst>
      <p:ext uri="{BB962C8B-B14F-4D97-AF65-F5344CB8AC3E}">
        <p14:creationId xmlns:p14="http://schemas.microsoft.com/office/powerpoint/2010/main" val="388666523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30</TotalTime>
  <Words>69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 Light</vt:lpstr>
      <vt:lpstr>Wingdings</vt:lpstr>
      <vt:lpstr>Metropolitan</vt:lpstr>
      <vt:lpstr>    MongoDB CRUD operations</vt:lpstr>
      <vt:lpstr>Create database  use databasename (use company) Create collection and insertion of data  db.employee.insertOne({name: "Chaithra", id: 1234}) To fetch the data find().. &amp; pretty().. db.employee.find().pretty() </vt:lpstr>
      <vt:lpstr>To print all data-&gt; db.employee.find().pretty()</vt:lpstr>
      <vt:lpstr>To delete one set of data based on condition: db.employee.deleteOne({name: "Rachana"})</vt:lpstr>
      <vt:lpstr>To delete all data: db.employee.deleteMany({})</vt:lpstr>
      <vt:lpstr>To update one set of data based on condition: db.employee.updateOne({name: "Pallavi"}, {$set: {salary: 30000}}) </vt:lpstr>
      <vt:lpstr>To print particular data based on condition.</vt:lpstr>
      <vt:lpstr>Update operation: adding data to particular element:  db.employee.updateOne({name: "Chethan"},{$set: {skills:["JAVA","SQL"]}})</vt:lpstr>
      <vt:lpstr>Fetching the data : db.employee.find({name: "Chethan"}).pretty()</vt:lpstr>
      <vt:lpstr>Update operation: To update all data: db.employee.updateMany({},{$set:{status:{current:"active"}}}) db.employee.find().pretty()</vt:lpstr>
      <vt:lpstr>To fetch data: db.employee.find({skills: "JAVA"}).pretty()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CRUD operations</dc:title>
  <dc:creator>Windows User</dc:creator>
  <cp:lastModifiedBy>Windows User</cp:lastModifiedBy>
  <cp:revision>4</cp:revision>
  <dcterms:created xsi:type="dcterms:W3CDTF">2020-12-10T02:36:42Z</dcterms:created>
  <dcterms:modified xsi:type="dcterms:W3CDTF">2020-12-10T03:07:20Z</dcterms:modified>
</cp:coreProperties>
</file>