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68D3D1-07F1-43E9-9DAC-EDF6466E5F84}" type="datetimeFigureOut">
              <a:rPr lang="en-US" smtClean="0"/>
              <a:pPr/>
              <a:t>8/24/2021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2CA1960-E646-4807-9925-8F019ED4C9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0109"/>
            <a:ext cx="8458200" cy="19288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 Care Data Analysis Based On Heart Stroke Using </a:t>
            </a:r>
            <a:r>
              <a:rPr lang="en-IN" dirty="0" err="1" smtClean="0"/>
              <a:t>Hadoop</a:t>
            </a:r>
            <a:r>
              <a:rPr lang="en-IN" dirty="0" smtClean="0"/>
              <a:t> and Hive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786454"/>
            <a:ext cx="5786478" cy="785818"/>
          </a:xfrm>
        </p:spPr>
        <p:txBody>
          <a:bodyPr>
            <a:normAutofit/>
          </a:bodyPr>
          <a:lstStyle/>
          <a:p>
            <a:r>
              <a:rPr lang="en-IN" dirty="0" smtClean="0"/>
              <a:t>Developed By : </a:t>
            </a:r>
            <a:r>
              <a:rPr lang="en-IN" dirty="0" err="1" smtClean="0"/>
              <a:t>Chaithra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Gudimalla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details of patient who is having high average glucose levels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2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2357430"/>
            <a:ext cx="8572560" cy="428628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49544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patients who got stroke based on their gender and their </a:t>
            </a:r>
            <a:r>
              <a:rPr lang="en-IN" b="1" dirty="0" err="1" smtClean="0">
                <a:latin typeface="Gabriola" pitchFamily="82" charset="0"/>
              </a:rPr>
              <a:t>marrital</a:t>
            </a:r>
            <a:r>
              <a:rPr lang="en-IN" b="1" dirty="0" smtClean="0">
                <a:latin typeface="Gabriola" pitchFamily="82" charset="0"/>
              </a:rPr>
              <a:t>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2500306"/>
            <a:ext cx="7643866" cy="3643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patient data who is having high body mass index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3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357430"/>
            <a:ext cx="8072494" cy="414340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patients based on place 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6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214554"/>
            <a:ext cx="8143932" cy="421484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Partitioning table on the basis of smoking status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7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8858312" cy="49292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92869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Copying output of the query into </a:t>
            </a:r>
            <a:r>
              <a:rPr lang="en-IN" b="1" dirty="0" err="1" smtClean="0">
                <a:latin typeface="Gabriola" pitchFamily="82" charset="0"/>
              </a:rPr>
              <a:t>hdfs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8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1714488"/>
            <a:ext cx="8572560" cy="471490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Loaded data into </a:t>
            </a:r>
            <a:r>
              <a:rPr lang="en-IN" b="1" dirty="0" err="1" smtClean="0">
                <a:latin typeface="Gabriola" pitchFamily="82" charset="0"/>
              </a:rPr>
              <a:t>ambari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amb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8286808" cy="507209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Dataset: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8472518" cy="4525963"/>
          </a:xfrm>
        </p:spPr>
        <p:txBody>
          <a:bodyPr/>
          <a:lstStyle/>
          <a:p>
            <a:r>
              <a:rPr lang="en-IN" dirty="0" smtClean="0"/>
              <a:t>This main aim of this project is to analyze the data of patients who are facing problems with Hypertension , Heart Disease and Stroke.</a:t>
            </a:r>
          </a:p>
          <a:p>
            <a:r>
              <a:rPr lang="en-IN" dirty="0" smtClean="0"/>
              <a:t>As we all know that now-a-days small children are also having heart diseases right from their birth.</a:t>
            </a:r>
          </a:p>
          <a:p>
            <a:r>
              <a:rPr lang="en-IN" dirty="0" smtClean="0"/>
              <a:t>There can be many reasons when a person is affected with heart problems like: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 Work Tensions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The place they live rural or urban (Air pollution, Sound pollution)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The Sugar Levels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Their Body Mass Index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Their smoking status</a:t>
            </a:r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  <a:p>
            <a:pPr lvl="3">
              <a:buFont typeface="Wingdings" pitchFamily="2" charset="2"/>
              <a:buChar char="Ø"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for Analysis: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 smtClean="0">
                <a:latin typeface="Gabriola" pitchFamily="82" charset="0"/>
                <a:cs typeface="Arial" pitchFamily="34" charset="0"/>
              </a:rPr>
              <a:t>In this project I took Health Care dataset of various patients based on features like </a:t>
            </a:r>
            <a:r>
              <a:rPr lang="en-IN" b="1" dirty="0" err="1" smtClean="0">
                <a:latin typeface="Gabriola" pitchFamily="82" charset="0"/>
                <a:cs typeface="Arial" pitchFamily="34" charset="0"/>
              </a:rPr>
              <a:t>bmi</a:t>
            </a:r>
            <a:r>
              <a:rPr lang="en-IN" b="1" dirty="0" smtClean="0">
                <a:latin typeface="Gabriola" pitchFamily="82" charset="0"/>
                <a:cs typeface="Arial" pitchFamily="34" charset="0"/>
              </a:rPr>
              <a:t> , </a:t>
            </a:r>
            <a:r>
              <a:rPr lang="en-IN" b="1" dirty="0" err="1" smtClean="0">
                <a:latin typeface="Gabriola" pitchFamily="82" charset="0"/>
                <a:cs typeface="Arial" pitchFamily="34" charset="0"/>
              </a:rPr>
              <a:t>workType</a:t>
            </a:r>
            <a:r>
              <a:rPr lang="en-IN" b="1" dirty="0" smtClean="0">
                <a:latin typeface="Gabriola" pitchFamily="82" charset="0"/>
                <a:cs typeface="Arial" pitchFamily="34" charset="0"/>
              </a:rPr>
              <a:t> , age , glucose levels , smoking status.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latin typeface="Gabriola" pitchFamily="82" charset="0"/>
                <a:cs typeface="Arial" pitchFamily="34" charset="0"/>
              </a:rPr>
              <a:t>Using the GUI of  </a:t>
            </a:r>
            <a:r>
              <a:rPr lang="en-IN" b="1" dirty="0" err="1" smtClean="0">
                <a:latin typeface="Gabriola" pitchFamily="82" charset="0"/>
                <a:cs typeface="Arial" pitchFamily="34" charset="0"/>
              </a:rPr>
              <a:t>Ambari</a:t>
            </a:r>
            <a:r>
              <a:rPr lang="en-IN" b="1" dirty="0" smtClean="0">
                <a:latin typeface="Gabriola" pitchFamily="82" charset="0"/>
                <a:cs typeface="Arial" pitchFamily="34" charset="0"/>
              </a:rPr>
              <a:t> I have uploaded the file into  </a:t>
            </a:r>
            <a:r>
              <a:rPr lang="en-IN" b="1" dirty="0" err="1" smtClean="0">
                <a:latin typeface="Gabriola" pitchFamily="82" charset="0"/>
                <a:cs typeface="Arial" pitchFamily="34" charset="0"/>
              </a:rPr>
              <a:t>hdfs</a:t>
            </a:r>
            <a:r>
              <a:rPr lang="en-IN" b="1" dirty="0" smtClean="0">
                <a:latin typeface="Gabriola" pitchFamily="82" charset="0"/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latin typeface="Gabriola" pitchFamily="82" charset="0"/>
                <a:cs typeface="Arial" pitchFamily="34" charset="0"/>
              </a:rPr>
              <a:t>Then I loaded the file into a table which was created in hive.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latin typeface="Gabriola" pitchFamily="82" charset="0"/>
                <a:cs typeface="Arial" pitchFamily="34" charset="0"/>
              </a:rPr>
              <a:t>After importing file into the table in hive, I performed some queries to analyze the data.</a:t>
            </a:r>
          </a:p>
          <a:p>
            <a:pPr>
              <a:buFont typeface="+mj-lt"/>
              <a:buAutoNum type="arabicPeriod"/>
            </a:pPr>
            <a:r>
              <a:rPr lang="en-IN" b="1" dirty="0" smtClean="0">
                <a:latin typeface="Gabriola" pitchFamily="82" charset="0"/>
                <a:cs typeface="Arial" pitchFamily="34" charset="0"/>
              </a:rPr>
              <a:t>I took the output of the queries and exported them into HDFS.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 smtClean="0"/>
              <a:t>Used </a:t>
            </a:r>
            <a:r>
              <a:rPr lang="en-IN" sz="3000" dirty="0" err="1" smtClean="0"/>
              <a:t>Ambari</a:t>
            </a:r>
            <a:r>
              <a:rPr lang="en-IN" sz="3000" dirty="0" smtClean="0"/>
              <a:t> GUI to </a:t>
            </a:r>
            <a:r>
              <a:rPr lang="en-IN" sz="3000" dirty="0" err="1" smtClean="0"/>
              <a:t>uplaod</a:t>
            </a:r>
            <a:r>
              <a:rPr lang="en-IN" sz="3000" dirty="0" smtClean="0"/>
              <a:t> the file into HDFS</a:t>
            </a:r>
            <a:endParaRPr lang="en-GB" sz="3000" dirty="0"/>
          </a:p>
        </p:txBody>
      </p:sp>
      <p:pic>
        <p:nvPicPr>
          <p:cNvPr id="5" name="Content Placeholder 4" descr="ambari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428868"/>
            <a:ext cx="8043890" cy="3571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sz="3600" b="1" dirty="0" smtClean="0">
                <a:latin typeface="Gabriola" pitchFamily="82" charset="0"/>
              </a:rPr>
              <a:t>Creating Database in hive </a:t>
            </a:r>
            <a:r>
              <a:rPr lang="en-IN" sz="3000" b="1" dirty="0" smtClean="0">
                <a:latin typeface="Gabriola" pitchFamily="82" charset="0"/>
              </a:rPr>
              <a:t/>
            </a:r>
            <a:br>
              <a:rPr lang="en-IN" sz="3000" b="1" dirty="0" smtClean="0">
                <a:latin typeface="Gabriola" pitchFamily="82" charset="0"/>
              </a:rPr>
            </a:br>
            <a:r>
              <a:rPr lang="en-IN" sz="3000" b="1" dirty="0" smtClean="0">
                <a:latin typeface="Gabriola" pitchFamily="82" charset="0"/>
              </a:rPr>
              <a:t>       </a:t>
            </a:r>
            <a:r>
              <a:rPr lang="en-IN" sz="2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Command : create database </a:t>
            </a:r>
            <a:r>
              <a:rPr lang="en-IN" sz="25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databasename</a:t>
            </a:r>
            <a:r>
              <a:rPr lang="en-IN" sz="25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5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1s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2643182"/>
            <a:ext cx="8043890" cy="307183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2643206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Creating table in database ‘project’ in hive</a:t>
            </a:r>
            <a:br>
              <a:rPr lang="en-IN" b="1" dirty="0" smtClean="0">
                <a:latin typeface="Gabriola" pitchFamily="82" charset="0"/>
              </a:rPr>
            </a:br>
            <a:r>
              <a:rPr lang="en-IN" sz="22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      command 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: create table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( id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int,gender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string,age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int,hypertension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BOOLEAN,heartDisease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BOOLEAN,married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string,workType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string,place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string,avgGlucoseLevel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decimal(5,2),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bmi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decimal(3,1),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smokingStatus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string, stroke BOOLEAN) row format delimited fields terminated by ‘,’ stored as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textfile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location ‘/project/’ TBLPROPERTIES (“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skip.header.line.count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”=“1”);</a:t>
            </a:r>
            <a:r>
              <a:rPr lang="en-IN" b="1" dirty="0" smtClean="0">
                <a:latin typeface="Gabriola" pitchFamily="82" charset="0"/>
              </a:rPr>
              <a:t/>
            </a:r>
            <a:br>
              <a:rPr lang="en-IN" b="1" dirty="0" smtClean="0">
                <a:latin typeface="Gabriola" pitchFamily="82" charset="0"/>
              </a:rPr>
            </a:br>
            <a:r>
              <a:rPr lang="en-IN" b="1" dirty="0" smtClean="0">
                <a:latin typeface="Gabriola" pitchFamily="82" charset="0"/>
              </a:rPr>
              <a:t>       </a:t>
            </a:r>
            <a:r>
              <a:rPr lang="en-IN" b="1" i="1" dirty="0" smtClean="0">
                <a:latin typeface="Gabriola" pitchFamily="82" charset="0"/>
              </a:rPr>
              <a:t>To Verify : select * from </a:t>
            </a:r>
            <a:r>
              <a:rPr lang="en-IN" b="1" i="1" dirty="0" err="1" smtClean="0">
                <a:latin typeface="Gabriola" pitchFamily="82" charset="0"/>
              </a:rPr>
              <a:t>patient_data</a:t>
            </a:r>
            <a:r>
              <a:rPr lang="en-IN" b="1" i="1" dirty="0" smtClean="0">
                <a:latin typeface="Gabriola" pitchFamily="82" charset="0"/>
              </a:rPr>
              <a:t> limit 10;</a:t>
            </a:r>
            <a:endParaRPr lang="en-GB" b="1" i="1" dirty="0">
              <a:latin typeface="Gabriola" pitchFamily="82" charset="0"/>
            </a:endParaRPr>
          </a:p>
        </p:txBody>
      </p:sp>
      <p:pic>
        <p:nvPicPr>
          <p:cNvPr id="5" name="Content Placeholder 4" descr="2n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786" y="3214686"/>
            <a:ext cx="7715304" cy="35004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total number of records in the dataset</a:t>
            </a:r>
            <a:br>
              <a:rPr lang="en-IN" b="1" dirty="0" smtClean="0">
                <a:latin typeface="Gabriola" pitchFamily="82" charset="0"/>
              </a:rPr>
            </a:b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       Command : select count(*) from </a:t>
            </a:r>
            <a:r>
              <a:rPr lang="en-IN" sz="20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patient_data</a:t>
            </a:r>
            <a:r>
              <a:rPr lang="en-IN" sz="2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;</a:t>
            </a:r>
            <a:endParaRPr lang="en-GB" sz="2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5" name="Content Placeholder 4" descr="3r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643182"/>
            <a:ext cx="8143932" cy="371477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</a:t>
            </a:r>
            <a:r>
              <a:rPr lang="en-IN" b="1" dirty="0" err="1" smtClean="0">
                <a:latin typeface="Gabriola" pitchFamily="82" charset="0"/>
              </a:rPr>
              <a:t>female,male</a:t>
            </a:r>
            <a:r>
              <a:rPr lang="en-IN" b="1" dirty="0" smtClean="0">
                <a:latin typeface="Gabriola" pitchFamily="82" charset="0"/>
              </a:rPr>
              <a:t> and other records in the    dataset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5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472" y="2500306"/>
            <a:ext cx="8001056" cy="371477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Gabriola" pitchFamily="82" charset="0"/>
              </a:rPr>
              <a:t>To get the count of patients based on gender and their smoking </a:t>
            </a:r>
            <a:r>
              <a:rPr lang="en-IN" b="1" dirty="0" smtClean="0">
                <a:latin typeface="Gabriola" pitchFamily="82" charset="0"/>
              </a:rPr>
              <a:t>status who got stroke</a:t>
            </a:r>
            <a:endParaRPr lang="en-GB" b="1" dirty="0">
              <a:latin typeface="Gabriola" pitchFamily="82" charset="0"/>
            </a:endParaRPr>
          </a:p>
        </p:txBody>
      </p:sp>
      <p:pic>
        <p:nvPicPr>
          <p:cNvPr id="5" name="Content Placeholder 4" descr="10t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1714488"/>
            <a:ext cx="8572560" cy="485778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1805</TotalTime>
  <Words>326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Health Care Data Analysis Based On Heart Stroke Using Hadoop and Hive</vt:lpstr>
      <vt:lpstr>Features Of Dataset:</vt:lpstr>
      <vt:lpstr>Requirements for Analysis:</vt:lpstr>
      <vt:lpstr>Used Ambari GUI to uplaod the file into HDFS</vt:lpstr>
      <vt:lpstr>Creating Database in hive         Command : create database databasename;</vt:lpstr>
      <vt:lpstr>Creating table in database ‘project’ in hive         command : create table patient_data( id int,gender string,age int,hypertension BOOLEAN,heartDisease BOOLEAN,married string,workType string,place string,avgGlucoseLevel decimal(5,2),bmi decimal(3,1),smokingStatus string, stroke BOOLEAN) row format delimited fields terminated by ‘,’ stored as textfile location ‘/project/’ TBLPROPERTIES (“skip.header.line.count”=“1”);        To Verify : select * from patient_data limit 10;</vt:lpstr>
      <vt:lpstr>To get the total number of records in the dataset         Command : select count(*) from patient_data;</vt:lpstr>
      <vt:lpstr>To get the count of female,male and other records in the    dataset</vt:lpstr>
      <vt:lpstr>To get the count of patients based on gender and their smoking status who got stroke</vt:lpstr>
      <vt:lpstr>To get the details of patient who is having high average glucose levels</vt:lpstr>
      <vt:lpstr>To get the count of patients who got stroke based on their gender and their marrital status</vt:lpstr>
      <vt:lpstr>To get the patient data who is having high body mass index</vt:lpstr>
      <vt:lpstr>To get the count of patients based on place </vt:lpstr>
      <vt:lpstr>Partitioning table on the basis of smoking status</vt:lpstr>
      <vt:lpstr>Copying output of the query into hdfs</vt:lpstr>
      <vt:lpstr>Loaded data into ambari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Analysis Based On Heart Stroke Using Hadoop and Hive</dc:title>
  <dc:creator>Windows User</dc:creator>
  <cp:lastModifiedBy>Windows User</cp:lastModifiedBy>
  <cp:revision>13</cp:revision>
  <dcterms:created xsi:type="dcterms:W3CDTF">2021-08-18T09:16:17Z</dcterms:created>
  <dcterms:modified xsi:type="dcterms:W3CDTF">2021-08-24T06:38:30Z</dcterms:modified>
</cp:coreProperties>
</file>