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568D3D1-07F1-43E9-9DAC-EDF6466E5F84}" type="datetimeFigureOut">
              <a:rPr lang="en-US" smtClean="0"/>
              <a:pPr/>
              <a:t>8/22/2021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2CA1960-E646-4807-9925-8F019ED4C9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D3D1-07F1-43E9-9DAC-EDF6466E5F84}" type="datetimeFigureOut">
              <a:rPr lang="en-US" smtClean="0"/>
              <a:pPr/>
              <a:t>8/22/2021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1960-E646-4807-9925-8F019ED4C9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D3D1-07F1-43E9-9DAC-EDF6466E5F84}" type="datetimeFigureOut">
              <a:rPr lang="en-US" smtClean="0"/>
              <a:pPr/>
              <a:t>8/22/2021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1960-E646-4807-9925-8F019ED4C9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D3D1-07F1-43E9-9DAC-EDF6466E5F84}" type="datetimeFigureOut">
              <a:rPr lang="en-US" smtClean="0"/>
              <a:pPr/>
              <a:t>8/22/2021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1960-E646-4807-9925-8F019ED4C9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D3D1-07F1-43E9-9DAC-EDF6466E5F84}" type="datetimeFigureOut">
              <a:rPr lang="en-US" smtClean="0"/>
              <a:pPr/>
              <a:t>8/22/2021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1960-E646-4807-9925-8F019ED4C9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D3D1-07F1-43E9-9DAC-EDF6466E5F84}" type="datetimeFigureOut">
              <a:rPr lang="en-US" smtClean="0"/>
              <a:pPr/>
              <a:t>8/22/2021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1960-E646-4807-9925-8F019ED4C9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568D3D1-07F1-43E9-9DAC-EDF6466E5F84}" type="datetimeFigureOut">
              <a:rPr lang="en-US" smtClean="0"/>
              <a:pPr/>
              <a:t>8/22/2021</a:t>
            </a:fld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2CA1960-E646-4807-9925-8F019ED4C9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568D3D1-07F1-43E9-9DAC-EDF6466E5F84}" type="datetimeFigureOut">
              <a:rPr lang="en-US" smtClean="0"/>
              <a:pPr/>
              <a:t>8/22/2021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2CA1960-E646-4807-9925-8F019ED4C9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D3D1-07F1-43E9-9DAC-EDF6466E5F84}" type="datetimeFigureOut">
              <a:rPr lang="en-US" smtClean="0"/>
              <a:pPr/>
              <a:t>8/22/2021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1960-E646-4807-9925-8F019ED4C9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D3D1-07F1-43E9-9DAC-EDF6466E5F84}" type="datetimeFigureOut">
              <a:rPr lang="en-US" smtClean="0"/>
              <a:pPr/>
              <a:t>8/22/2021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1960-E646-4807-9925-8F019ED4C9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D3D1-07F1-43E9-9DAC-EDF6466E5F84}" type="datetimeFigureOut">
              <a:rPr lang="en-US" smtClean="0"/>
              <a:pPr/>
              <a:t>8/22/2021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1960-E646-4807-9925-8F019ED4C9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568D3D1-07F1-43E9-9DAC-EDF6466E5F84}" type="datetimeFigureOut">
              <a:rPr lang="en-US" smtClean="0"/>
              <a:pPr/>
              <a:t>8/22/2021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2CA1960-E646-4807-9925-8F019ED4C92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00109"/>
            <a:ext cx="8458200" cy="192882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Health Care Data Analysis Based On Heart Stroke Using </a:t>
            </a:r>
            <a:r>
              <a:rPr lang="en-IN" dirty="0" err="1" smtClean="0"/>
              <a:t>Hadoop</a:t>
            </a:r>
            <a:r>
              <a:rPr lang="en-IN" dirty="0" smtClean="0"/>
              <a:t> and Hive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5786454"/>
            <a:ext cx="4257676" cy="785818"/>
          </a:xfrm>
        </p:spPr>
        <p:txBody>
          <a:bodyPr/>
          <a:lstStyle/>
          <a:p>
            <a:r>
              <a:rPr lang="en-IN" dirty="0" smtClean="0"/>
              <a:t>By : </a:t>
            </a:r>
            <a:r>
              <a:rPr lang="en-IN" dirty="0" err="1" smtClean="0"/>
              <a:t>Chaithra</a:t>
            </a:r>
            <a:r>
              <a:rPr lang="en-IN" dirty="0" smtClean="0"/>
              <a:t> </a:t>
            </a:r>
            <a:r>
              <a:rPr lang="en-IN" dirty="0" err="1" smtClean="0"/>
              <a:t>Sai</a:t>
            </a:r>
            <a:r>
              <a:rPr lang="en-IN" dirty="0" smtClean="0"/>
              <a:t> </a:t>
            </a:r>
            <a:r>
              <a:rPr lang="en-IN" dirty="0" err="1" smtClean="0"/>
              <a:t>Gudimalla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 smtClean="0">
                <a:latin typeface="Gabriola" pitchFamily="82" charset="0"/>
              </a:rPr>
              <a:t>To get the details of patient who is having high average glucose levels</a:t>
            </a:r>
            <a:endParaRPr lang="en-GB" b="1" dirty="0">
              <a:latin typeface="Gabriola" pitchFamily="82" charset="0"/>
            </a:endParaRPr>
          </a:p>
        </p:txBody>
      </p:sp>
      <p:pic>
        <p:nvPicPr>
          <p:cNvPr id="5" name="Content Placeholder 4" descr="12th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4348" y="2571744"/>
            <a:ext cx="7500990" cy="3786214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1495444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 smtClean="0">
                <a:latin typeface="Gabriola" pitchFamily="82" charset="0"/>
              </a:rPr>
              <a:t>To get the count of patients who got stroke based on their gender and their </a:t>
            </a:r>
            <a:r>
              <a:rPr lang="en-IN" b="1" dirty="0" err="1" smtClean="0">
                <a:latin typeface="Gabriola" pitchFamily="82" charset="0"/>
              </a:rPr>
              <a:t>marrital</a:t>
            </a:r>
            <a:r>
              <a:rPr lang="en-IN" b="1" dirty="0" smtClean="0">
                <a:latin typeface="Gabriola" pitchFamily="82" charset="0"/>
              </a:rPr>
              <a:t> status</a:t>
            </a:r>
            <a:endParaRPr lang="en-GB" b="1" dirty="0">
              <a:latin typeface="Gabriola" pitchFamily="82" charset="0"/>
            </a:endParaRPr>
          </a:p>
        </p:txBody>
      </p:sp>
      <p:pic>
        <p:nvPicPr>
          <p:cNvPr id="5" name="Content Placeholder 4" descr="15th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2910" y="2500306"/>
            <a:ext cx="7643866" cy="3643338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928694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 smtClean="0">
                <a:latin typeface="Gabriola" pitchFamily="82" charset="0"/>
              </a:rPr>
              <a:t>Partitioning table on the basis of smoking status</a:t>
            </a:r>
            <a:endParaRPr lang="en-GB" b="1" dirty="0">
              <a:latin typeface="Gabriola" pitchFamily="82" charset="0"/>
            </a:endParaRPr>
          </a:p>
        </p:txBody>
      </p:sp>
      <p:pic>
        <p:nvPicPr>
          <p:cNvPr id="5" name="Content Placeholder 4" descr="17th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2844" y="1714488"/>
            <a:ext cx="8858312" cy="4929222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 smtClean="0">
                <a:latin typeface="Gabriola" pitchFamily="82" charset="0"/>
              </a:rPr>
              <a:t>Copying output of the query into </a:t>
            </a:r>
            <a:r>
              <a:rPr lang="en-IN" b="1" dirty="0" err="1" smtClean="0">
                <a:latin typeface="Gabriola" pitchFamily="82" charset="0"/>
              </a:rPr>
              <a:t>hdfs</a:t>
            </a:r>
            <a:endParaRPr lang="en-GB" b="1" dirty="0">
              <a:latin typeface="Gabriola" pitchFamily="82" charset="0"/>
            </a:endParaRPr>
          </a:p>
        </p:txBody>
      </p:sp>
      <p:pic>
        <p:nvPicPr>
          <p:cNvPr id="5" name="Content Placeholder 4" descr="18th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2910" y="2643182"/>
            <a:ext cx="7786742" cy="3786214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b="1" dirty="0" smtClean="0">
                <a:latin typeface="Gabriola" pitchFamily="82" charset="0"/>
              </a:rPr>
              <a:t>Loaded data into </a:t>
            </a:r>
            <a:r>
              <a:rPr lang="en-IN" b="1" dirty="0" err="1" smtClean="0">
                <a:latin typeface="Gabriola" pitchFamily="82" charset="0"/>
              </a:rPr>
              <a:t>ambari</a:t>
            </a:r>
            <a:endParaRPr lang="en-GB" b="1" dirty="0">
              <a:latin typeface="Gabriola" pitchFamily="82" charset="0"/>
            </a:endParaRPr>
          </a:p>
        </p:txBody>
      </p:sp>
      <p:pic>
        <p:nvPicPr>
          <p:cNvPr id="5" name="Content Placeholder 4" descr="amb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1472" y="2143116"/>
            <a:ext cx="8286808" cy="4429156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the project: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8472518" cy="4525963"/>
          </a:xfrm>
        </p:spPr>
        <p:txBody>
          <a:bodyPr/>
          <a:lstStyle/>
          <a:p>
            <a:r>
              <a:rPr lang="en-IN" dirty="0" smtClean="0"/>
              <a:t>This main aim of this project is to analyze the data of patients who are facing problems with </a:t>
            </a:r>
            <a:r>
              <a:rPr lang="en-IN" dirty="0" err="1" smtClean="0"/>
              <a:t>H</a:t>
            </a:r>
            <a:r>
              <a:rPr lang="en-IN" dirty="0" err="1" smtClean="0"/>
              <a:t>ypertension,Heart</a:t>
            </a:r>
            <a:r>
              <a:rPr lang="en-IN" dirty="0" smtClean="0"/>
              <a:t> Disease and Stroke.</a:t>
            </a:r>
          </a:p>
          <a:p>
            <a:r>
              <a:rPr lang="en-IN" dirty="0" smtClean="0"/>
              <a:t>As we all know that now-a-days small children are also having heart diseases right from their birth.</a:t>
            </a:r>
          </a:p>
          <a:p>
            <a:r>
              <a:rPr lang="en-IN" dirty="0" smtClean="0"/>
              <a:t>There can be many reasons when a person is affected with heart problems like:</a:t>
            </a:r>
          </a:p>
          <a:p>
            <a:pPr lvl="3">
              <a:buFont typeface="Wingdings" pitchFamily="2" charset="2"/>
              <a:buChar char="Ø"/>
            </a:pPr>
            <a:r>
              <a:rPr lang="en-IN" dirty="0" smtClean="0"/>
              <a:t> Work Tensions</a:t>
            </a:r>
          </a:p>
          <a:p>
            <a:pPr lvl="3">
              <a:buFont typeface="Wingdings" pitchFamily="2" charset="2"/>
              <a:buChar char="Ø"/>
            </a:pPr>
            <a:r>
              <a:rPr lang="en-IN" dirty="0" smtClean="0"/>
              <a:t>The place they live (Air pollution, Sound pollution)</a:t>
            </a:r>
          </a:p>
          <a:p>
            <a:pPr lvl="3">
              <a:buFont typeface="Wingdings" pitchFamily="2" charset="2"/>
              <a:buChar char="Ø"/>
            </a:pPr>
            <a:endParaRPr lang="en-IN" dirty="0" smtClean="0"/>
          </a:p>
          <a:p>
            <a:pPr lvl="3">
              <a:buFont typeface="Wingdings" pitchFamily="2" charset="2"/>
              <a:buChar char="Ø"/>
            </a:pPr>
            <a:endParaRPr lang="en-IN" dirty="0" smtClean="0"/>
          </a:p>
          <a:p>
            <a:pPr lvl="3">
              <a:buFont typeface="Wingdings" pitchFamily="2" charset="2"/>
              <a:buChar char="Ø"/>
            </a:pPr>
            <a:endParaRPr lang="en-IN" dirty="0" smtClean="0"/>
          </a:p>
          <a:p>
            <a:pPr lvl="3">
              <a:buFont typeface="Wingdings" pitchFamily="2" charset="2"/>
              <a:buChar char="Ø"/>
            </a:pPr>
            <a:endParaRPr lang="en-IN" dirty="0" smtClean="0"/>
          </a:p>
          <a:p>
            <a:pPr lvl="3">
              <a:buFont typeface="Wingdings" pitchFamily="2" charset="2"/>
              <a:buChar char="Ø"/>
            </a:pPr>
            <a:endParaRPr lang="en-IN" dirty="0" smtClean="0"/>
          </a:p>
          <a:p>
            <a:pPr lvl="3">
              <a:buFont typeface="Wingdings" pitchFamily="2" charset="2"/>
              <a:buChar char="Ø"/>
            </a:pPr>
            <a:endParaRPr lang="en-I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Requirements for Analysis: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IN" sz="2400" b="1" dirty="0" smtClean="0"/>
              <a:t>In this project </a:t>
            </a:r>
            <a:r>
              <a:rPr lang="en-IN" sz="2400" b="1" dirty="0" smtClean="0"/>
              <a:t>I took </a:t>
            </a:r>
            <a:r>
              <a:rPr lang="en-IN" sz="2400" b="1" dirty="0" smtClean="0"/>
              <a:t>Health Care of various patients dataset based on heart stroke.</a:t>
            </a:r>
            <a:endParaRPr lang="en-IN" sz="2400" b="1" dirty="0" smtClean="0"/>
          </a:p>
          <a:p>
            <a:pPr>
              <a:buFont typeface="+mj-lt"/>
              <a:buAutoNum type="arabicPeriod"/>
            </a:pPr>
            <a:r>
              <a:rPr lang="en-IN" sz="2400" b="1" dirty="0" smtClean="0"/>
              <a:t>Using the </a:t>
            </a:r>
            <a:r>
              <a:rPr lang="en-IN" sz="2400" b="1" dirty="0" err="1" smtClean="0"/>
              <a:t>gui</a:t>
            </a:r>
            <a:r>
              <a:rPr lang="en-IN" sz="2400" b="1" dirty="0" smtClean="0"/>
              <a:t> of </a:t>
            </a:r>
            <a:r>
              <a:rPr lang="en-IN" sz="2400" b="1" dirty="0" err="1" smtClean="0"/>
              <a:t>ambari</a:t>
            </a:r>
            <a:r>
              <a:rPr lang="en-IN" sz="2400" b="1" dirty="0" smtClean="0"/>
              <a:t> I have uploaded the file into </a:t>
            </a:r>
            <a:r>
              <a:rPr lang="en-IN" sz="2400" b="1" dirty="0" err="1" smtClean="0"/>
              <a:t>hdfs</a:t>
            </a:r>
            <a:r>
              <a:rPr lang="en-IN" sz="2400" b="1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IN" sz="2400" b="1" dirty="0" smtClean="0"/>
              <a:t>Then I </a:t>
            </a:r>
            <a:r>
              <a:rPr lang="en-IN" sz="2400" b="1" dirty="0" smtClean="0"/>
              <a:t>loaded </a:t>
            </a:r>
            <a:r>
              <a:rPr lang="en-IN" sz="2400" b="1" dirty="0" smtClean="0"/>
              <a:t>the file into a table which was created in hive.</a:t>
            </a:r>
          </a:p>
          <a:p>
            <a:pPr>
              <a:buFont typeface="+mj-lt"/>
              <a:buAutoNum type="arabicPeriod"/>
            </a:pPr>
            <a:r>
              <a:rPr lang="en-IN" sz="2400" b="1" dirty="0" smtClean="0"/>
              <a:t>After importing file into the table in </a:t>
            </a:r>
            <a:r>
              <a:rPr lang="en-IN" sz="2400" b="1" dirty="0" smtClean="0"/>
              <a:t>hive, </a:t>
            </a:r>
            <a:r>
              <a:rPr lang="en-IN" sz="2400" b="1" dirty="0" smtClean="0"/>
              <a:t>I performed some </a:t>
            </a:r>
            <a:r>
              <a:rPr lang="en-IN" sz="2400" b="1" dirty="0" smtClean="0"/>
              <a:t>queries to analyze the data.</a:t>
            </a:r>
            <a:endParaRPr lang="en-IN" sz="2400" b="1" dirty="0" smtClean="0"/>
          </a:p>
          <a:p>
            <a:pPr>
              <a:buFont typeface="+mj-lt"/>
              <a:buAutoNum type="arabicPeriod"/>
            </a:pPr>
            <a:r>
              <a:rPr lang="en-IN" sz="2400" b="1" dirty="0" smtClean="0"/>
              <a:t>I </a:t>
            </a:r>
            <a:r>
              <a:rPr lang="en-IN" sz="2400" b="1" dirty="0" smtClean="0"/>
              <a:t>took </a:t>
            </a:r>
            <a:r>
              <a:rPr lang="en-IN" sz="2400" b="1" dirty="0" smtClean="0"/>
              <a:t>the output of the queries and exported them into </a:t>
            </a:r>
            <a:r>
              <a:rPr lang="en-IN" sz="2400" b="1" dirty="0" err="1" smtClean="0"/>
              <a:t>hdfs</a:t>
            </a:r>
            <a:r>
              <a:rPr lang="en-IN" sz="2400" b="1" dirty="0" smtClean="0"/>
              <a:t>.</a:t>
            </a:r>
            <a:endParaRPr lang="en-IN" sz="2400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sz="3000" dirty="0" smtClean="0"/>
              <a:t>Used </a:t>
            </a:r>
            <a:r>
              <a:rPr lang="en-IN" sz="3000" dirty="0" err="1" smtClean="0"/>
              <a:t>Ambari</a:t>
            </a:r>
            <a:r>
              <a:rPr lang="en-IN" sz="3000" dirty="0" smtClean="0"/>
              <a:t> GUI to </a:t>
            </a:r>
            <a:r>
              <a:rPr lang="en-IN" sz="3000" dirty="0" err="1" smtClean="0"/>
              <a:t>uplaod</a:t>
            </a:r>
            <a:r>
              <a:rPr lang="en-IN" sz="3000" dirty="0" smtClean="0"/>
              <a:t> the file into HDFS</a:t>
            </a:r>
            <a:endParaRPr lang="en-GB" sz="3000" dirty="0"/>
          </a:p>
        </p:txBody>
      </p:sp>
      <p:pic>
        <p:nvPicPr>
          <p:cNvPr id="5" name="Content Placeholder 4" descr="ambari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1472" y="2428868"/>
            <a:ext cx="8043890" cy="35719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buFont typeface="Arial" pitchFamily="34" charset="0"/>
              <a:buChar char="•"/>
            </a:pPr>
            <a:r>
              <a:rPr lang="en-IN" sz="3600" b="1" dirty="0" smtClean="0">
                <a:latin typeface="Gabriola" pitchFamily="82" charset="0"/>
              </a:rPr>
              <a:t>Creating Database in hive </a:t>
            </a:r>
            <a:r>
              <a:rPr lang="en-IN" sz="3000" b="1" dirty="0" smtClean="0">
                <a:latin typeface="Gabriola" pitchFamily="82" charset="0"/>
              </a:rPr>
              <a:t/>
            </a:r>
            <a:br>
              <a:rPr lang="en-IN" sz="3000" b="1" dirty="0" smtClean="0">
                <a:latin typeface="Gabriola" pitchFamily="82" charset="0"/>
              </a:rPr>
            </a:br>
            <a:r>
              <a:rPr lang="en-IN" sz="3000" b="1" dirty="0" smtClean="0">
                <a:latin typeface="Gabriola" pitchFamily="82" charset="0"/>
              </a:rPr>
              <a:t>       </a:t>
            </a:r>
            <a:r>
              <a:rPr lang="en-IN" sz="25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Command : create database </a:t>
            </a:r>
            <a:r>
              <a:rPr lang="en-IN" sz="2500" dirty="0" err="1" smtClean="0">
                <a:latin typeface="Ebrima" pitchFamily="2" charset="0"/>
                <a:ea typeface="Ebrima" pitchFamily="2" charset="0"/>
                <a:cs typeface="Ebrima" pitchFamily="2" charset="0"/>
              </a:rPr>
              <a:t>databasename</a:t>
            </a:r>
            <a:r>
              <a:rPr lang="en-IN" sz="25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;</a:t>
            </a:r>
            <a:endParaRPr lang="en-GB" sz="2500" dirty="0"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pic>
        <p:nvPicPr>
          <p:cNvPr id="5" name="Content Placeholder 4" descr="1st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0034" y="2643182"/>
            <a:ext cx="8043890" cy="307183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2643206"/>
          </a:xfrm>
        </p:spPr>
        <p:txBody>
          <a:bodyPr>
            <a:normAutofit fontScale="90000"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 smtClean="0">
                <a:latin typeface="Gabriola" pitchFamily="82" charset="0"/>
              </a:rPr>
              <a:t>Creating table in database ‘project’ in hive</a:t>
            </a:r>
            <a:br>
              <a:rPr lang="en-IN" b="1" dirty="0" smtClean="0">
                <a:latin typeface="Gabriola" pitchFamily="82" charset="0"/>
              </a:rPr>
            </a:br>
            <a:r>
              <a:rPr lang="en-IN" sz="2200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       command </a:t>
            </a:r>
            <a:r>
              <a:rPr lang="en-IN" sz="20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: create table </a:t>
            </a:r>
            <a:r>
              <a:rPr lang="en-IN" sz="2000" dirty="0" err="1" smtClean="0">
                <a:latin typeface="Ebrima" pitchFamily="2" charset="0"/>
                <a:ea typeface="Ebrima" pitchFamily="2" charset="0"/>
                <a:cs typeface="Ebrima" pitchFamily="2" charset="0"/>
              </a:rPr>
              <a:t>patient_data</a:t>
            </a:r>
            <a:r>
              <a:rPr lang="en-IN" sz="20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( id </a:t>
            </a:r>
            <a:r>
              <a:rPr lang="en-IN" sz="2000" dirty="0" err="1" smtClean="0">
                <a:latin typeface="Ebrima" pitchFamily="2" charset="0"/>
                <a:ea typeface="Ebrima" pitchFamily="2" charset="0"/>
                <a:cs typeface="Ebrima" pitchFamily="2" charset="0"/>
              </a:rPr>
              <a:t>int,gender</a:t>
            </a:r>
            <a:r>
              <a:rPr lang="en-IN" sz="20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IN" sz="2000" dirty="0" err="1" smtClean="0">
                <a:latin typeface="Ebrima" pitchFamily="2" charset="0"/>
                <a:ea typeface="Ebrima" pitchFamily="2" charset="0"/>
                <a:cs typeface="Ebrima" pitchFamily="2" charset="0"/>
              </a:rPr>
              <a:t>string,age</a:t>
            </a:r>
            <a:r>
              <a:rPr lang="en-IN" sz="20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IN" sz="2000" dirty="0" err="1" smtClean="0">
                <a:latin typeface="Ebrima" pitchFamily="2" charset="0"/>
                <a:ea typeface="Ebrima" pitchFamily="2" charset="0"/>
                <a:cs typeface="Ebrima" pitchFamily="2" charset="0"/>
              </a:rPr>
              <a:t>int,hypertension</a:t>
            </a:r>
            <a:r>
              <a:rPr lang="en-IN" sz="20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IN" sz="2000" dirty="0" err="1" smtClean="0">
                <a:latin typeface="Ebrima" pitchFamily="2" charset="0"/>
                <a:ea typeface="Ebrima" pitchFamily="2" charset="0"/>
                <a:cs typeface="Ebrima" pitchFamily="2" charset="0"/>
              </a:rPr>
              <a:t>BOOLEAN,heartDisease</a:t>
            </a:r>
            <a:r>
              <a:rPr lang="en-IN" sz="20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IN" sz="2000" dirty="0" err="1" smtClean="0">
                <a:latin typeface="Ebrima" pitchFamily="2" charset="0"/>
                <a:ea typeface="Ebrima" pitchFamily="2" charset="0"/>
                <a:cs typeface="Ebrima" pitchFamily="2" charset="0"/>
              </a:rPr>
              <a:t>BOOLEAN,married</a:t>
            </a:r>
            <a:r>
              <a:rPr lang="en-IN" sz="20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IN" sz="2000" dirty="0" err="1" smtClean="0">
                <a:latin typeface="Ebrima" pitchFamily="2" charset="0"/>
                <a:ea typeface="Ebrima" pitchFamily="2" charset="0"/>
                <a:cs typeface="Ebrima" pitchFamily="2" charset="0"/>
              </a:rPr>
              <a:t>string,workType</a:t>
            </a:r>
            <a:r>
              <a:rPr lang="en-IN" sz="20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IN" sz="2000" dirty="0" err="1" smtClean="0">
                <a:latin typeface="Ebrima" pitchFamily="2" charset="0"/>
                <a:ea typeface="Ebrima" pitchFamily="2" charset="0"/>
                <a:cs typeface="Ebrima" pitchFamily="2" charset="0"/>
              </a:rPr>
              <a:t>string,place</a:t>
            </a:r>
            <a:r>
              <a:rPr lang="en-IN" sz="20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IN" sz="2000" dirty="0" err="1" smtClean="0">
                <a:latin typeface="Ebrima" pitchFamily="2" charset="0"/>
                <a:ea typeface="Ebrima" pitchFamily="2" charset="0"/>
                <a:cs typeface="Ebrima" pitchFamily="2" charset="0"/>
              </a:rPr>
              <a:t>string,avgGlucoseLevel</a:t>
            </a:r>
            <a:r>
              <a:rPr lang="en-IN" sz="20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decimal(5,2),</a:t>
            </a:r>
            <a:r>
              <a:rPr lang="en-IN" sz="2000" dirty="0" err="1" smtClean="0">
                <a:latin typeface="Ebrima" pitchFamily="2" charset="0"/>
                <a:ea typeface="Ebrima" pitchFamily="2" charset="0"/>
                <a:cs typeface="Ebrima" pitchFamily="2" charset="0"/>
              </a:rPr>
              <a:t>bmi</a:t>
            </a:r>
            <a:r>
              <a:rPr lang="en-IN" sz="20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decimal(3,1),</a:t>
            </a:r>
            <a:r>
              <a:rPr lang="en-IN" sz="2000" dirty="0" err="1" smtClean="0">
                <a:latin typeface="Ebrima" pitchFamily="2" charset="0"/>
                <a:ea typeface="Ebrima" pitchFamily="2" charset="0"/>
                <a:cs typeface="Ebrima" pitchFamily="2" charset="0"/>
              </a:rPr>
              <a:t>smokingStatus</a:t>
            </a:r>
            <a:r>
              <a:rPr lang="en-IN" sz="20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string, stroke BOOLEAN) row format delimited fields terminated by ‘,’ stored as </a:t>
            </a:r>
            <a:r>
              <a:rPr lang="en-IN" sz="2000" dirty="0" err="1" smtClean="0">
                <a:latin typeface="Ebrima" pitchFamily="2" charset="0"/>
                <a:ea typeface="Ebrima" pitchFamily="2" charset="0"/>
                <a:cs typeface="Ebrima" pitchFamily="2" charset="0"/>
              </a:rPr>
              <a:t>textfile</a:t>
            </a:r>
            <a:r>
              <a:rPr lang="en-IN" sz="20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location ‘/project/’ TBLPROPERTIES (“</a:t>
            </a:r>
            <a:r>
              <a:rPr lang="en-IN" sz="2000" dirty="0" err="1" smtClean="0">
                <a:latin typeface="Ebrima" pitchFamily="2" charset="0"/>
                <a:ea typeface="Ebrima" pitchFamily="2" charset="0"/>
                <a:cs typeface="Ebrima" pitchFamily="2" charset="0"/>
              </a:rPr>
              <a:t>skip.header.line.count</a:t>
            </a:r>
            <a:r>
              <a:rPr lang="en-IN" sz="20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”=“1”);</a:t>
            </a:r>
            <a:r>
              <a:rPr lang="en-IN" b="1" dirty="0" smtClean="0">
                <a:latin typeface="Gabriola" pitchFamily="82" charset="0"/>
              </a:rPr>
              <a:t/>
            </a:r>
            <a:br>
              <a:rPr lang="en-IN" b="1" dirty="0" smtClean="0">
                <a:latin typeface="Gabriola" pitchFamily="82" charset="0"/>
              </a:rPr>
            </a:br>
            <a:r>
              <a:rPr lang="en-IN" b="1" dirty="0" smtClean="0">
                <a:latin typeface="Gabriola" pitchFamily="82" charset="0"/>
              </a:rPr>
              <a:t>       </a:t>
            </a:r>
            <a:r>
              <a:rPr lang="en-IN" b="1" i="1" dirty="0" smtClean="0">
                <a:latin typeface="Gabriola" pitchFamily="82" charset="0"/>
              </a:rPr>
              <a:t>To Verify : select * from </a:t>
            </a:r>
            <a:r>
              <a:rPr lang="en-IN" b="1" i="1" dirty="0" err="1" smtClean="0">
                <a:latin typeface="Gabriola" pitchFamily="82" charset="0"/>
              </a:rPr>
              <a:t>patient_data</a:t>
            </a:r>
            <a:r>
              <a:rPr lang="en-IN" b="1" i="1" dirty="0" smtClean="0">
                <a:latin typeface="Gabriola" pitchFamily="82" charset="0"/>
              </a:rPr>
              <a:t> limit 10;</a:t>
            </a:r>
            <a:endParaRPr lang="en-GB" b="1" i="1" dirty="0">
              <a:latin typeface="Gabriola" pitchFamily="82" charset="0"/>
            </a:endParaRPr>
          </a:p>
        </p:txBody>
      </p:sp>
      <p:pic>
        <p:nvPicPr>
          <p:cNvPr id="5" name="Content Placeholder 4" descr="2nd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85786" y="3214686"/>
            <a:ext cx="7715304" cy="350046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IN" b="1" dirty="0" smtClean="0">
                <a:latin typeface="Gabriola" pitchFamily="82" charset="0"/>
              </a:rPr>
              <a:t>To get the total number of records in the dataset</a:t>
            </a:r>
            <a:br>
              <a:rPr lang="en-IN" b="1" dirty="0" smtClean="0">
                <a:latin typeface="Gabriola" pitchFamily="82" charset="0"/>
              </a:rPr>
            </a:br>
            <a:r>
              <a:rPr lang="en-IN" sz="20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       Command : select count(*) from </a:t>
            </a:r>
            <a:r>
              <a:rPr lang="en-IN" sz="2000" dirty="0" err="1" smtClean="0">
                <a:latin typeface="Ebrima" pitchFamily="2" charset="0"/>
                <a:ea typeface="Ebrima" pitchFamily="2" charset="0"/>
                <a:cs typeface="Ebrima" pitchFamily="2" charset="0"/>
              </a:rPr>
              <a:t>patient_data</a:t>
            </a:r>
            <a:r>
              <a:rPr lang="en-IN" sz="20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;</a:t>
            </a:r>
            <a:endParaRPr lang="en-GB" sz="2000" dirty="0"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pic>
        <p:nvPicPr>
          <p:cNvPr id="5" name="Content Placeholder 4" descr="3rd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57224" y="2643182"/>
            <a:ext cx="7500990" cy="3357586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 smtClean="0">
                <a:latin typeface="Gabriola" pitchFamily="82" charset="0"/>
              </a:rPr>
              <a:t>To get the count of </a:t>
            </a:r>
            <a:r>
              <a:rPr lang="en-IN" b="1" dirty="0" err="1" smtClean="0">
                <a:latin typeface="Gabriola" pitchFamily="82" charset="0"/>
              </a:rPr>
              <a:t>female,male</a:t>
            </a:r>
            <a:r>
              <a:rPr lang="en-IN" b="1" dirty="0" smtClean="0">
                <a:latin typeface="Gabriola" pitchFamily="82" charset="0"/>
              </a:rPr>
              <a:t> and other records in the    dataset</a:t>
            </a:r>
            <a:endParaRPr lang="en-GB" b="1" dirty="0">
              <a:latin typeface="Gabriola" pitchFamily="82" charset="0"/>
            </a:endParaRPr>
          </a:p>
        </p:txBody>
      </p:sp>
      <p:pic>
        <p:nvPicPr>
          <p:cNvPr id="5" name="Content Placeholder 4" descr="5th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1472" y="2500306"/>
            <a:ext cx="8001056" cy="3714776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 smtClean="0">
                <a:latin typeface="Gabriola" pitchFamily="82" charset="0"/>
              </a:rPr>
              <a:t>To get the count of patients based on gender and their smoking status</a:t>
            </a:r>
            <a:endParaRPr lang="en-GB" b="1" dirty="0">
              <a:latin typeface="Gabriola" pitchFamily="82" charset="0"/>
            </a:endParaRPr>
          </a:p>
        </p:txBody>
      </p:sp>
      <p:pic>
        <p:nvPicPr>
          <p:cNvPr id="5" name="Content Placeholder 4" descr="10th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1472" y="2357430"/>
            <a:ext cx="7643866" cy="392909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1302</TotalTime>
  <Words>275</Words>
  <Application>Microsoft Office PowerPoint</Application>
  <PresentationFormat>On-screen Show (4:3)</PresentationFormat>
  <Paragraphs>29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</vt:lpstr>
      <vt:lpstr>Health Care Data Analysis Based On Heart Stroke Using Hadoop and Hive</vt:lpstr>
      <vt:lpstr>About the project:</vt:lpstr>
      <vt:lpstr>Requirements for Analysis:</vt:lpstr>
      <vt:lpstr>Used Ambari GUI to uplaod the file into HDFS</vt:lpstr>
      <vt:lpstr>Creating Database in hive         Command : create database databasename;</vt:lpstr>
      <vt:lpstr>Creating table in database ‘project’ in hive         command : create table patient_data( id int,gender string,age int,hypertension BOOLEAN,heartDisease BOOLEAN,married string,workType string,place string,avgGlucoseLevel decimal(5,2),bmi decimal(3,1),smokingStatus string, stroke BOOLEAN) row format delimited fields terminated by ‘,’ stored as textfile location ‘/project/’ TBLPROPERTIES (“skip.header.line.count”=“1”);        To Verify : select * from patient_data limit 10;</vt:lpstr>
      <vt:lpstr>To get the total number of records in the dataset         Command : select count(*) from patient_data;</vt:lpstr>
      <vt:lpstr>To get the count of female,male and other records in the    dataset</vt:lpstr>
      <vt:lpstr>To get the count of patients based on gender and their smoking status</vt:lpstr>
      <vt:lpstr>To get the details of patient who is having high average glucose levels</vt:lpstr>
      <vt:lpstr>To get the count of patients who got stroke based on their gender and their marrital status</vt:lpstr>
      <vt:lpstr>Partitioning table on the basis of smoking status</vt:lpstr>
      <vt:lpstr>Copying output of the query into hdfs</vt:lpstr>
      <vt:lpstr>Loaded data into ambari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Care Data Analysis Based On Heart Stroke Using Hadoop and Hive</dc:title>
  <dc:creator>Windows User</dc:creator>
  <cp:lastModifiedBy>Windows User</cp:lastModifiedBy>
  <cp:revision>4</cp:revision>
  <dcterms:created xsi:type="dcterms:W3CDTF">2021-08-18T09:16:17Z</dcterms:created>
  <dcterms:modified xsi:type="dcterms:W3CDTF">2021-08-22T14:36:33Z</dcterms:modified>
</cp:coreProperties>
</file>