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6" r:id="rId7"/>
    <p:sldId id="267" r:id="rId8"/>
    <p:sldId id="270" r:id="rId9"/>
    <p:sldId id="268" r:id="rId10"/>
    <p:sldId id="274" r:id="rId11"/>
    <p:sldId id="273" r:id="rId12"/>
    <p:sldId id="272" r:id="rId13"/>
    <p:sldId id="275" r:id="rId14"/>
    <p:sldId id="265" r:id="rId15"/>
    <p:sldId id="276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CEFF7-37D2-469C-A3BB-2ADF4406E70A}" v="121" dt="2021-12-08T20:37:36.598"/>
    <p1510:client id="{82E0A7F7-81E4-4499-AF21-3082384477A7}" v="59" dt="2021-12-09T16:54:51.190"/>
    <p1510:client id="{F6BA44FC-B486-4885-811D-845A339EE9AC}" v="435" dt="2021-12-09T03:24:22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hra Kopparam Cheluvaiah" userId="586914e4de89940a" providerId="LiveId" clId="{2074F845-77BD-4C8A-AEAC-4AD85BE1C216}"/>
    <pc:docChg chg="modSld">
      <pc:chgData name="Chaithra Kopparam Cheluvaiah" userId="586914e4de89940a" providerId="LiveId" clId="{2074F845-77BD-4C8A-AEAC-4AD85BE1C216}" dt="2021-12-09T18:03:16.192" v="8" actId="20577"/>
      <pc:docMkLst>
        <pc:docMk/>
      </pc:docMkLst>
      <pc:sldChg chg="modSp mod">
        <pc:chgData name="Chaithra Kopparam Cheluvaiah" userId="586914e4de89940a" providerId="LiveId" clId="{2074F845-77BD-4C8A-AEAC-4AD85BE1C216}" dt="2021-12-09T18:03:04.209" v="0" actId="20577"/>
        <pc:sldMkLst>
          <pc:docMk/>
          <pc:sldMk cId="1780349769" sldId="258"/>
        </pc:sldMkLst>
        <pc:spChg chg="mod">
          <ac:chgData name="Chaithra Kopparam Cheluvaiah" userId="586914e4de89940a" providerId="LiveId" clId="{2074F845-77BD-4C8A-AEAC-4AD85BE1C216}" dt="2021-12-09T18:03:04.209" v="0" actId="20577"/>
          <ac:spMkLst>
            <pc:docMk/>
            <pc:sldMk cId="1780349769" sldId="258"/>
            <ac:spMk id="2" creationId="{60EDC043-4CDD-4F95-B2EC-E2EF4079C0D1}"/>
          </ac:spMkLst>
        </pc:spChg>
      </pc:sldChg>
      <pc:sldChg chg="modSp mod">
        <pc:chgData name="Chaithra Kopparam Cheluvaiah" userId="586914e4de89940a" providerId="LiveId" clId="{2074F845-77BD-4C8A-AEAC-4AD85BE1C216}" dt="2021-12-09T18:03:16.192" v="8" actId="20577"/>
        <pc:sldMkLst>
          <pc:docMk/>
          <pc:sldMk cId="2419562967" sldId="260"/>
        </pc:sldMkLst>
        <pc:spChg chg="mod">
          <ac:chgData name="Chaithra Kopparam Cheluvaiah" userId="586914e4de89940a" providerId="LiveId" clId="{2074F845-77BD-4C8A-AEAC-4AD85BE1C216}" dt="2021-12-09T18:03:16.192" v="8" actId="20577"/>
          <ac:spMkLst>
            <pc:docMk/>
            <pc:sldMk cId="2419562967" sldId="260"/>
            <ac:spMk id="2" creationId="{48755F63-3043-43B9-80A7-B53BF0A291E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66AFA-1453-417D-BB20-8B8A590504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A1D9DE80-90FD-4273-B785-70B3DDB9DE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Exploring all parameters of hotel data</a:t>
          </a:r>
        </a:p>
      </dgm:t>
    </dgm:pt>
    <dgm:pt modelId="{220214EE-DF6E-4401-8EAF-0227C489512F}" type="parTrans" cxnId="{4B048F1D-14E1-4F5C-A7CE-3B5B7E730EB7}">
      <dgm:prSet/>
      <dgm:spPr/>
      <dgm:t>
        <a:bodyPr/>
        <a:lstStyle/>
        <a:p>
          <a:endParaRPr lang="en-US"/>
        </a:p>
      </dgm:t>
    </dgm:pt>
    <dgm:pt modelId="{B74F05BA-B8EE-43F4-99E0-CC8F8611D4A8}" type="sibTrans" cxnId="{4B048F1D-14E1-4F5C-A7CE-3B5B7E730EB7}">
      <dgm:prSet/>
      <dgm:spPr/>
      <dgm:t>
        <a:bodyPr/>
        <a:lstStyle/>
        <a:p>
          <a:endParaRPr lang="en-US"/>
        </a:p>
      </dgm:t>
    </dgm:pt>
    <dgm:pt modelId="{BD24FCAF-2317-447E-AE8C-98EF4F06FE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Derive relationship and correlation between columns</a:t>
          </a:r>
        </a:p>
      </dgm:t>
    </dgm:pt>
    <dgm:pt modelId="{042ACD52-2184-48E0-B82C-D0AB492F9CD5}" type="parTrans" cxnId="{7D48C730-E506-45B3-B38F-76CD016E4110}">
      <dgm:prSet/>
      <dgm:spPr/>
      <dgm:t>
        <a:bodyPr/>
        <a:lstStyle/>
        <a:p>
          <a:endParaRPr lang="en-US"/>
        </a:p>
      </dgm:t>
    </dgm:pt>
    <dgm:pt modelId="{2724C720-56CC-4276-B05C-4BD05CCF9F81}" type="sibTrans" cxnId="{7D48C730-E506-45B3-B38F-76CD016E4110}">
      <dgm:prSet/>
      <dgm:spPr/>
      <dgm:t>
        <a:bodyPr/>
        <a:lstStyle/>
        <a:p>
          <a:endParaRPr lang="en-US"/>
        </a:p>
      </dgm:t>
    </dgm:pt>
    <dgm:pt modelId="{F5ABDE3A-8068-43C8-A1E3-CAF973E9BD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Interpret actionable insight for improving hotel booking – reduce cancellations</a:t>
          </a:r>
        </a:p>
      </dgm:t>
    </dgm:pt>
    <dgm:pt modelId="{FDD7D622-0082-466D-A446-D64CD2BC80B4}" type="parTrans" cxnId="{82521249-332E-4D15-91DE-8A71B1BFFC5D}">
      <dgm:prSet/>
      <dgm:spPr/>
      <dgm:t>
        <a:bodyPr/>
        <a:lstStyle/>
        <a:p>
          <a:endParaRPr lang="en-US"/>
        </a:p>
      </dgm:t>
    </dgm:pt>
    <dgm:pt modelId="{34822D06-DE28-4489-B6AD-5D995C613BF3}" type="sibTrans" cxnId="{82521249-332E-4D15-91DE-8A71B1BFFC5D}">
      <dgm:prSet/>
      <dgm:spPr/>
      <dgm:t>
        <a:bodyPr/>
        <a:lstStyle/>
        <a:p>
          <a:endParaRPr lang="en-US"/>
        </a:p>
      </dgm:t>
    </dgm:pt>
    <dgm:pt modelId="{03E328AB-323D-421E-ABF0-5DB81C19463E}" type="pres">
      <dgm:prSet presAssocID="{B6D66AFA-1453-417D-BB20-8B8A5905044B}" presName="root" presStyleCnt="0">
        <dgm:presLayoutVars>
          <dgm:dir/>
          <dgm:resizeHandles val="exact"/>
        </dgm:presLayoutVars>
      </dgm:prSet>
      <dgm:spPr/>
    </dgm:pt>
    <dgm:pt modelId="{AC6ADAA7-F158-449B-B044-DAFD5B972CAA}" type="pres">
      <dgm:prSet presAssocID="{A1D9DE80-90FD-4273-B785-70B3DDB9DE44}" presName="compNode" presStyleCnt="0"/>
      <dgm:spPr/>
    </dgm:pt>
    <dgm:pt modelId="{AD4576C2-8688-4AB4-B97A-6E52F8EFFE53}" type="pres">
      <dgm:prSet presAssocID="{A1D9DE80-90FD-4273-B785-70B3DDB9DE44}" presName="bgRect" presStyleLbl="bgShp" presStyleIdx="0" presStyleCnt="3"/>
      <dgm:spPr/>
    </dgm:pt>
    <dgm:pt modelId="{875A2510-1208-41CE-850A-3A5CD0E12AD5}" type="pres">
      <dgm:prSet presAssocID="{A1D9DE80-90FD-4273-B785-70B3DDB9DE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2BFEE74-7878-4C89-A3CB-D6B401E736C9}" type="pres">
      <dgm:prSet presAssocID="{A1D9DE80-90FD-4273-B785-70B3DDB9DE44}" presName="spaceRect" presStyleCnt="0"/>
      <dgm:spPr/>
    </dgm:pt>
    <dgm:pt modelId="{1583F011-BBE1-4F60-9C54-F6E960DF092D}" type="pres">
      <dgm:prSet presAssocID="{A1D9DE80-90FD-4273-B785-70B3DDB9DE44}" presName="parTx" presStyleLbl="revTx" presStyleIdx="0" presStyleCnt="3">
        <dgm:presLayoutVars>
          <dgm:chMax val="0"/>
          <dgm:chPref val="0"/>
        </dgm:presLayoutVars>
      </dgm:prSet>
      <dgm:spPr/>
    </dgm:pt>
    <dgm:pt modelId="{7C0584DD-1F31-49FA-A9F5-A64206B3026A}" type="pres">
      <dgm:prSet presAssocID="{B74F05BA-B8EE-43F4-99E0-CC8F8611D4A8}" presName="sibTrans" presStyleCnt="0"/>
      <dgm:spPr/>
    </dgm:pt>
    <dgm:pt modelId="{6CC28426-AF29-4B42-94FE-A6597FD23D2B}" type="pres">
      <dgm:prSet presAssocID="{BD24FCAF-2317-447E-AE8C-98EF4F06FE7E}" presName="compNode" presStyleCnt="0"/>
      <dgm:spPr/>
    </dgm:pt>
    <dgm:pt modelId="{01CA21C3-6764-4A58-A85E-AECBFC4D3F7E}" type="pres">
      <dgm:prSet presAssocID="{BD24FCAF-2317-447E-AE8C-98EF4F06FE7E}" presName="bgRect" presStyleLbl="bgShp" presStyleIdx="1" presStyleCnt="3"/>
      <dgm:spPr/>
    </dgm:pt>
    <dgm:pt modelId="{5D54F046-F685-47C9-94FC-3DB0EDB944AD}" type="pres">
      <dgm:prSet presAssocID="{BD24FCAF-2317-447E-AE8C-98EF4F06FE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643FB95-8420-4C22-8D0F-EDB058A014D5}" type="pres">
      <dgm:prSet presAssocID="{BD24FCAF-2317-447E-AE8C-98EF4F06FE7E}" presName="spaceRect" presStyleCnt="0"/>
      <dgm:spPr/>
    </dgm:pt>
    <dgm:pt modelId="{C7D47599-95B8-46A8-AA91-54885AB3E025}" type="pres">
      <dgm:prSet presAssocID="{BD24FCAF-2317-447E-AE8C-98EF4F06FE7E}" presName="parTx" presStyleLbl="revTx" presStyleIdx="1" presStyleCnt="3">
        <dgm:presLayoutVars>
          <dgm:chMax val="0"/>
          <dgm:chPref val="0"/>
        </dgm:presLayoutVars>
      </dgm:prSet>
      <dgm:spPr/>
    </dgm:pt>
    <dgm:pt modelId="{8CED6F16-3D41-43D0-86B1-808870D992FD}" type="pres">
      <dgm:prSet presAssocID="{2724C720-56CC-4276-B05C-4BD05CCF9F81}" presName="sibTrans" presStyleCnt="0"/>
      <dgm:spPr/>
    </dgm:pt>
    <dgm:pt modelId="{37473F0A-0BE1-4BDF-99A4-F4E502E0A929}" type="pres">
      <dgm:prSet presAssocID="{F5ABDE3A-8068-43C8-A1E3-CAF973E9BDA0}" presName="compNode" presStyleCnt="0"/>
      <dgm:spPr/>
    </dgm:pt>
    <dgm:pt modelId="{6030EA3F-BA25-42CE-9066-F4CF4BA978F9}" type="pres">
      <dgm:prSet presAssocID="{F5ABDE3A-8068-43C8-A1E3-CAF973E9BDA0}" presName="bgRect" presStyleLbl="bgShp" presStyleIdx="2" presStyleCnt="3"/>
      <dgm:spPr/>
    </dgm:pt>
    <dgm:pt modelId="{819D7A4C-DC22-4FEC-82FF-602237062B1F}" type="pres">
      <dgm:prSet presAssocID="{F5ABDE3A-8068-43C8-A1E3-CAF973E9BD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93D99E40-D45E-4CB5-B8FD-351706500AF9}" type="pres">
      <dgm:prSet presAssocID="{F5ABDE3A-8068-43C8-A1E3-CAF973E9BDA0}" presName="spaceRect" presStyleCnt="0"/>
      <dgm:spPr/>
    </dgm:pt>
    <dgm:pt modelId="{682484E8-000C-41E7-BF04-C0DF4CE58718}" type="pres">
      <dgm:prSet presAssocID="{F5ABDE3A-8068-43C8-A1E3-CAF973E9BD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048F1D-14E1-4F5C-A7CE-3B5B7E730EB7}" srcId="{B6D66AFA-1453-417D-BB20-8B8A5905044B}" destId="{A1D9DE80-90FD-4273-B785-70B3DDB9DE44}" srcOrd="0" destOrd="0" parTransId="{220214EE-DF6E-4401-8EAF-0227C489512F}" sibTransId="{B74F05BA-B8EE-43F4-99E0-CC8F8611D4A8}"/>
    <dgm:cxn modelId="{7D48C730-E506-45B3-B38F-76CD016E4110}" srcId="{B6D66AFA-1453-417D-BB20-8B8A5905044B}" destId="{BD24FCAF-2317-447E-AE8C-98EF4F06FE7E}" srcOrd="1" destOrd="0" parTransId="{042ACD52-2184-48E0-B82C-D0AB492F9CD5}" sibTransId="{2724C720-56CC-4276-B05C-4BD05CCF9F81}"/>
    <dgm:cxn modelId="{98DF4E44-3651-4926-A6A9-36CDEB31F615}" type="presOf" srcId="{F5ABDE3A-8068-43C8-A1E3-CAF973E9BDA0}" destId="{682484E8-000C-41E7-BF04-C0DF4CE58718}" srcOrd="0" destOrd="0" presId="urn:microsoft.com/office/officeart/2018/2/layout/IconVerticalSolidList"/>
    <dgm:cxn modelId="{82521249-332E-4D15-91DE-8A71B1BFFC5D}" srcId="{B6D66AFA-1453-417D-BB20-8B8A5905044B}" destId="{F5ABDE3A-8068-43C8-A1E3-CAF973E9BDA0}" srcOrd="2" destOrd="0" parTransId="{FDD7D622-0082-466D-A446-D64CD2BC80B4}" sibTransId="{34822D06-DE28-4489-B6AD-5D995C613BF3}"/>
    <dgm:cxn modelId="{AE43E483-59BD-4715-9A01-54F5C057D0B8}" type="presOf" srcId="{B6D66AFA-1453-417D-BB20-8B8A5905044B}" destId="{03E328AB-323D-421E-ABF0-5DB81C19463E}" srcOrd="0" destOrd="0" presId="urn:microsoft.com/office/officeart/2018/2/layout/IconVerticalSolidList"/>
    <dgm:cxn modelId="{CD0649B7-8843-47B4-934F-EEB6448E0EC3}" type="presOf" srcId="{A1D9DE80-90FD-4273-B785-70B3DDB9DE44}" destId="{1583F011-BBE1-4F60-9C54-F6E960DF092D}" srcOrd="0" destOrd="0" presId="urn:microsoft.com/office/officeart/2018/2/layout/IconVerticalSolidList"/>
    <dgm:cxn modelId="{DD13E3FB-94E2-4728-8362-E4D8BE738313}" type="presOf" srcId="{BD24FCAF-2317-447E-AE8C-98EF4F06FE7E}" destId="{C7D47599-95B8-46A8-AA91-54885AB3E025}" srcOrd="0" destOrd="0" presId="urn:microsoft.com/office/officeart/2018/2/layout/IconVerticalSolidList"/>
    <dgm:cxn modelId="{893CAFB6-9252-4CF4-AD01-BB0093A2C6D8}" type="presParOf" srcId="{03E328AB-323D-421E-ABF0-5DB81C19463E}" destId="{AC6ADAA7-F158-449B-B044-DAFD5B972CAA}" srcOrd="0" destOrd="0" presId="urn:microsoft.com/office/officeart/2018/2/layout/IconVerticalSolidList"/>
    <dgm:cxn modelId="{AE9BD93D-47DC-46F6-B46E-A6567999ED5D}" type="presParOf" srcId="{AC6ADAA7-F158-449B-B044-DAFD5B972CAA}" destId="{AD4576C2-8688-4AB4-B97A-6E52F8EFFE53}" srcOrd="0" destOrd="0" presId="urn:microsoft.com/office/officeart/2018/2/layout/IconVerticalSolidList"/>
    <dgm:cxn modelId="{8AF0F3A6-DBA6-47A2-B61B-E5C3CD1BED3D}" type="presParOf" srcId="{AC6ADAA7-F158-449B-B044-DAFD5B972CAA}" destId="{875A2510-1208-41CE-850A-3A5CD0E12AD5}" srcOrd="1" destOrd="0" presId="urn:microsoft.com/office/officeart/2018/2/layout/IconVerticalSolidList"/>
    <dgm:cxn modelId="{8121848F-2AE0-4EBC-947D-4D3E41C6B9A8}" type="presParOf" srcId="{AC6ADAA7-F158-449B-B044-DAFD5B972CAA}" destId="{72BFEE74-7878-4C89-A3CB-D6B401E736C9}" srcOrd="2" destOrd="0" presId="urn:microsoft.com/office/officeart/2018/2/layout/IconVerticalSolidList"/>
    <dgm:cxn modelId="{1AAA51F9-ED60-4B36-BAFD-6D795FCD3DD7}" type="presParOf" srcId="{AC6ADAA7-F158-449B-B044-DAFD5B972CAA}" destId="{1583F011-BBE1-4F60-9C54-F6E960DF092D}" srcOrd="3" destOrd="0" presId="urn:microsoft.com/office/officeart/2018/2/layout/IconVerticalSolidList"/>
    <dgm:cxn modelId="{70AC91F9-7F3C-4D2F-8995-3C5605A81630}" type="presParOf" srcId="{03E328AB-323D-421E-ABF0-5DB81C19463E}" destId="{7C0584DD-1F31-49FA-A9F5-A64206B3026A}" srcOrd="1" destOrd="0" presId="urn:microsoft.com/office/officeart/2018/2/layout/IconVerticalSolidList"/>
    <dgm:cxn modelId="{626AE0B4-01E9-435E-A027-5118C27BEEE5}" type="presParOf" srcId="{03E328AB-323D-421E-ABF0-5DB81C19463E}" destId="{6CC28426-AF29-4B42-94FE-A6597FD23D2B}" srcOrd="2" destOrd="0" presId="urn:microsoft.com/office/officeart/2018/2/layout/IconVerticalSolidList"/>
    <dgm:cxn modelId="{C8F71132-9168-4FC6-AD58-010C92015A1C}" type="presParOf" srcId="{6CC28426-AF29-4B42-94FE-A6597FD23D2B}" destId="{01CA21C3-6764-4A58-A85E-AECBFC4D3F7E}" srcOrd="0" destOrd="0" presId="urn:microsoft.com/office/officeart/2018/2/layout/IconVerticalSolidList"/>
    <dgm:cxn modelId="{9191C04F-FCF7-4445-B17F-D265F3EC3C43}" type="presParOf" srcId="{6CC28426-AF29-4B42-94FE-A6597FD23D2B}" destId="{5D54F046-F685-47C9-94FC-3DB0EDB944AD}" srcOrd="1" destOrd="0" presId="urn:microsoft.com/office/officeart/2018/2/layout/IconVerticalSolidList"/>
    <dgm:cxn modelId="{78284EEE-CA5A-48C1-B970-F0917DFD770E}" type="presParOf" srcId="{6CC28426-AF29-4B42-94FE-A6597FD23D2B}" destId="{3643FB95-8420-4C22-8D0F-EDB058A014D5}" srcOrd="2" destOrd="0" presId="urn:microsoft.com/office/officeart/2018/2/layout/IconVerticalSolidList"/>
    <dgm:cxn modelId="{90BCF0B0-2B1D-4441-8951-E5FC5FD1D5A3}" type="presParOf" srcId="{6CC28426-AF29-4B42-94FE-A6597FD23D2B}" destId="{C7D47599-95B8-46A8-AA91-54885AB3E025}" srcOrd="3" destOrd="0" presId="urn:microsoft.com/office/officeart/2018/2/layout/IconVerticalSolidList"/>
    <dgm:cxn modelId="{C610C790-9E67-4E47-8944-3588F914FD89}" type="presParOf" srcId="{03E328AB-323D-421E-ABF0-5DB81C19463E}" destId="{8CED6F16-3D41-43D0-86B1-808870D992FD}" srcOrd="3" destOrd="0" presId="urn:microsoft.com/office/officeart/2018/2/layout/IconVerticalSolidList"/>
    <dgm:cxn modelId="{1AD10126-1E0A-4424-B95E-6D06DD000BE9}" type="presParOf" srcId="{03E328AB-323D-421E-ABF0-5DB81C19463E}" destId="{37473F0A-0BE1-4BDF-99A4-F4E502E0A929}" srcOrd="4" destOrd="0" presId="urn:microsoft.com/office/officeart/2018/2/layout/IconVerticalSolidList"/>
    <dgm:cxn modelId="{72D8D2C8-8ED1-468D-8AB1-B3C678304C6B}" type="presParOf" srcId="{37473F0A-0BE1-4BDF-99A4-F4E502E0A929}" destId="{6030EA3F-BA25-42CE-9066-F4CF4BA978F9}" srcOrd="0" destOrd="0" presId="urn:microsoft.com/office/officeart/2018/2/layout/IconVerticalSolidList"/>
    <dgm:cxn modelId="{F0848C8C-7157-4486-8409-DAEB22BB204A}" type="presParOf" srcId="{37473F0A-0BE1-4BDF-99A4-F4E502E0A929}" destId="{819D7A4C-DC22-4FEC-82FF-602237062B1F}" srcOrd="1" destOrd="0" presId="urn:microsoft.com/office/officeart/2018/2/layout/IconVerticalSolidList"/>
    <dgm:cxn modelId="{DCAFB76A-B304-4E6B-8466-083B3BFE08DF}" type="presParOf" srcId="{37473F0A-0BE1-4BDF-99A4-F4E502E0A929}" destId="{93D99E40-D45E-4CB5-B8FD-351706500AF9}" srcOrd="2" destOrd="0" presId="urn:microsoft.com/office/officeart/2018/2/layout/IconVerticalSolidList"/>
    <dgm:cxn modelId="{E85CBB43-E735-4731-9B13-48A26CE4D440}" type="presParOf" srcId="{37473F0A-0BE1-4BDF-99A4-F4E502E0A929}" destId="{682484E8-000C-41E7-BF04-C0DF4CE587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930B7-BB47-45F7-8A54-1E59ECE9C0A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A50897-D0ED-407F-B16A-A3B62F358331}">
      <dgm:prSet custT="1"/>
      <dgm:spPr/>
      <dgm:t>
        <a:bodyPr/>
        <a:lstStyle/>
        <a:p>
          <a:pPr>
            <a:defRPr b="1"/>
          </a:pPr>
          <a:r>
            <a:rPr lang="en-US" sz="2500" dirty="0"/>
            <a:t>Exploring data statistically</a:t>
          </a:r>
        </a:p>
      </dgm:t>
    </dgm:pt>
    <dgm:pt modelId="{1EA4C81B-D3E5-4396-983F-2E79577022BE}" type="parTrans" cxnId="{8EAD5520-1E9D-445B-88DB-4877E66AE19B}">
      <dgm:prSet/>
      <dgm:spPr/>
      <dgm:t>
        <a:bodyPr/>
        <a:lstStyle/>
        <a:p>
          <a:endParaRPr lang="en-US"/>
        </a:p>
      </dgm:t>
    </dgm:pt>
    <dgm:pt modelId="{4E54A6D3-7E6A-41F7-9C24-271DD3DA7AAB}" type="sibTrans" cxnId="{8EAD5520-1E9D-445B-88DB-4877E66AE19B}">
      <dgm:prSet/>
      <dgm:spPr/>
      <dgm:t>
        <a:bodyPr/>
        <a:lstStyle/>
        <a:p>
          <a:endParaRPr lang="en-US"/>
        </a:p>
      </dgm:t>
    </dgm:pt>
    <dgm:pt modelId="{6DE57864-9527-4BA7-93BD-895155077D78}">
      <dgm:prSet custT="1"/>
      <dgm:spPr/>
      <dgm:t>
        <a:bodyPr/>
        <a:lstStyle/>
        <a:p>
          <a:pPr>
            <a:defRPr b="1"/>
          </a:pPr>
          <a:r>
            <a:rPr lang="en-US" sz="2500" dirty="0"/>
            <a:t>Exploratory Data Analysis</a:t>
          </a:r>
        </a:p>
      </dgm:t>
    </dgm:pt>
    <dgm:pt modelId="{14551C7D-D569-4203-862D-A20A0D2AA6F4}" type="parTrans" cxnId="{E372B62F-D085-4093-9696-0935B85B1D63}">
      <dgm:prSet/>
      <dgm:spPr/>
      <dgm:t>
        <a:bodyPr/>
        <a:lstStyle/>
        <a:p>
          <a:endParaRPr lang="en-US"/>
        </a:p>
      </dgm:t>
    </dgm:pt>
    <dgm:pt modelId="{F15FDD5D-3441-4303-8651-646B97B6FEFB}" type="sibTrans" cxnId="{E372B62F-D085-4093-9696-0935B85B1D63}">
      <dgm:prSet/>
      <dgm:spPr/>
      <dgm:t>
        <a:bodyPr/>
        <a:lstStyle/>
        <a:p>
          <a:endParaRPr lang="en-US"/>
        </a:p>
      </dgm:t>
    </dgm:pt>
    <dgm:pt modelId="{C2E5C23F-0155-42F0-99EB-8B6504FA6B2A}">
      <dgm:prSet custT="1"/>
      <dgm:spPr/>
      <dgm:t>
        <a:bodyPr/>
        <a:lstStyle/>
        <a:p>
          <a:pPr>
            <a:defRPr b="1"/>
          </a:pPr>
          <a:r>
            <a:rPr lang="en-US" sz="2500" dirty="0"/>
            <a:t>Creating model to predict reasons for hotel booking failure by </a:t>
          </a:r>
        </a:p>
      </dgm:t>
    </dgm:pt>
    <dgm:pt modelId="{43B4EC8B-FF9D-4ADD-B1B9-C74CD62D1CD8}" type="parTrans" cxnId="{43A8458B-3794-490B-BEAD-1EDDA2D606FA}">
      <dgm:prSet/>
      <dgm:spPr/>
      <dgm:t>
        <a:bodyPr/>
        <a:lstStyle/>
        <a:p>
          <a:endParaRPr lang="en-US"/>
        </a:p>
      </dgm:t>
    </dgm:pt>
    <dgm:pt modelId="{485C655C-C12D-4A1A-AB75-19BBFB215ADD}" type="sibTrans" cxnId="{43A8458B-3794-490B-BEAD-1EDDA2D606FA}">
      <dgm:prSet/>
      <dgm:spPr/>
      <dgm:t>
        <a:bodyPr/>
        <a:lstStyle/>
        <a:p>
          <a:endParaRPr lang="en-US"/>
        </a:p>
      </dgm:t>
    </dgm:pt>
    <dgm:pt modelId="{71FDB7D7-AA67-4090-BFD4-DAA6FC8F4C26}">
      <dgm:prSet/>
      <dgm:spPr/>
      <dgm:t>
        <a:bodyPr/>
        <a:lstStyle/>
        <a:p>
          <a:r>
            <a:rPr lang="en-US"/>
            <a:t>Building model with best parameters</a:t>
          </a:r>
        </a:p>
      </dgm:t>
    </dgm:pt>
    <dgm:pt modelId="{7436177A-5083-4A10-A1F5-68B5111EE749}" type="parTrans" cxnId="{55828D6E-134B-4253-9830-6893414AA345}">
      <dgm:prSet/>
      <dgm:spPr/>
      <dgm:t>
        <a:bodyPr/>
        <a:lstStyle/>
        <a:p>
          <a:endParaRPr lang="en-US"/>
        </a:p>
      </dgm:t>
    </dgm:pt>
    <dgm:pt modelId="{573C6A9C-C0B3-4B86-8576-A1A395E4A01E}" type="sibTrans" cxnId="{55828D6E-134B-4253-9830-6893414AA345}">
      <dgm:prSet/>
      <dgm:spPr/>
      <dgm:t>
        <a:bodyPr/>
        <a:lstStyle/>
        <a:p>
          <a:endParaRPr lang="en-US"/>
        </a:p>
      </dgm:t>
    </dgm:pt>
    <dgm:pt modelId="{0321FD86-7410-4521-B814-36A8E07A472E}">
      <dgm:prSet/>
      <dgm:spPr/>
      <dgm:t>
        <a:bodyPr/>
        <a:lstStyle/>
        <a:p>
          <a:r>
            <a:rPr lang="en-US"/>
            <a:t>Understanding significant predictors</a:t>
          </a:r>
        </a:p>
      </dgm:t>
    </dgm:pt>
    <dgm:pt modelId="{70B0CD4D-2F43-48F6-8FB9-1DC9C680AF20}" type="parTrans" cxnId="{D07B3178-A717-4355-89BF-94850F8FB452}">
      <dgm:prSet/>
      <dgm:spPr/>
      <dgm:t>
        <a:bodyPr/>
        <a:lstStyle/>
        <a:p>
          <a:endParaRPr lang="en-US"/>
        </a:p>
      </dgm:t>
    </dgm:pt>
    <dgm:pt modelId="{49DF2A3D-01F9-4841-9167-4B2903113684}" type="sibTrans" cxnId="{D07B3178-A717-4355-89BF-94850F8FB452}">
      <dgm:prSet/>
      <dgm:spPr/>
      <dgm:t>
        <a:bodyPr/>
        <a:lstStyle/>
        <a:p>
          <a:endParaRPr lang="en-US"/>
        </a:p>
      </dgm:t>
    </dgm:pt>
    <dgm:pt modelId="{0B9FEAE3-9E4B-42C9-9005-2A38C5AE633E}">
      <dgm:prSet/>
      <dgm:spPr/>
      <dgm:t>
        <a:bodyPr/>
        <a:lstStyle/>
        <a:p>
          <a:r>
            <a:rPr lang="en-US" dirty="0"/>
            <a:t>Threshold for error acceptance	</a:t>
          </a:r>
        </a:p>
      </dgm:t>
    </dgm:pt>
    <dgm:pt modelId="{013CAA31-B069-4FB8-8D26-66FD08AF1E3B}" type="parTrans" cxnId="{3B71CC48-C7F7-45B9-B257-27D23DA59436}">
      <dgm:prSet/>
      <dgm:spPr/>
      <dgm:t>
        <a:bodyPr/>
        <a:lstStyle/>
        <a:p>
          <a:endParaRPr lang="en-US"/>
        </a:p>
      </dgm:t>
    </dgm:pt>
    <dgm:pt modelId="{EE8D5D69-23F1-4EB0-82B7-9EDCEEF26831}" type="sibTrans" cxnId="{3B71CC48-C7F7-45B9-B257-27D23DA59436}">
      <dgm:prSet/>
      <dgm:spPr/>
      <dgm:t>
        <a:bodyPr/>
        <a:lstStyle/>
        <a:p>
          <a:endParaRPr lang="en-US"/>
        </a:p>
      </dgm:t>
    </dgm:pt>
    <dgm:pt modelId="{10B81639-7CF7-4AC1-AA8D-C89C545F2779}">
      <dgm:prSet/>
      <dgm:spPr/>
      <dgm:t>
        <a:bodyPr/>
        <a:lstStyle/>
        <a:p>
          <a:pPr>
            <a:defRPr b="1"/>
          </a:pPr>
          <a:r>
            <a:rPr lang="en-US" b="0" dirty="0"/>
            <a:t>Visualizing data to identify most important features</a:t>
          </a:r>
        </a:p>
      </dgm:t>
    </dgm:pt>
    <dgm:pt modelId="{121E7F03-4E27-40E4-A5C8-DE7C704A36C2}" type="parTrans" cxnId="{1CC1EB14-4D8A-4996-9912-3FE40C83956A}">
      <dgm:prSet/>
      <dgm:spPr/>
      <dgm:t>
        <a:bodyPr/>
        <a:lstStyle/>
        <a:p>
          <a:endParaRPr lang="en-US"/>
        </a:p>
      </dgm:t>
    </dgm:pt>
    <dgm:pt modelId="{E721689C-0FF9-4958-9C27-79873382481F}" type="sibTrans" cxnId="{1CC1EB14-4D8A-4996-9912-3FE40C83956A}">
      <dgm:prSet/>
      <dgm:spPr/>
      <dgm:t>
        <a:bodyPr/>
        <a:lstStyle/>
        <a:p>
          <a:endParaRPr lang="en-US"/>
        </a:p>
      </dgm:t>
    </dgm:pt>
    <dgm:pt modelId="{87252382-1CFE-4467-9938-53D75A8F3D92}">
      <dgm:prSet/>
      <dgm:spPr/>
      <dgm:t>
        <a:bodyPr/>
        <a:lstStyle/>
        <a:p>
          <a:pPr>
            <a:defRPr b="1"/>
          </a:pPr>
          <a:r>
            <a:rPr lang="en-US" b="0" dirty="0"/>
            <a:t>Exploring categorical data using Bar charts, Histograms, Box Plot</a:t>
          </a:r>
        </a:p>
      </dgm:t>
    </dgm:pt>
    <dgm:pt modelId="{B3F15DCD-D422-4C11-B6B8-635154BC7487}" type="parTrans" cxnId="{A1AD535D-EDAB-4724-8B10-3C3A6D8F4CF4}">
      <dgm:prSet/>
      <dgm:spPr/>
      <dgm:t>
        <a:bodyPr/>
        <a:lstStyle/>
        <a:p>
          <a:endParaRPr lang="en-US"/>
        </a:p>
      </dgm:t>
    </dgm:pt>
    <dgm:pt modelId="{1F23281B-1B44-4C13-95D2-9AAFFCC14BD9}" type="sibTrans" cxnId="{A1AD535D-EDAB-4724-8B10-3C3A6D8F4CF4}">
      <dgm:prSet/>
      <dgm:spPr/>
      <dgm:t>
        <a:bodyPr/>
        <a:lstStyle/>
        <a:p>
          <a:endParaRPr lang="en-US"/>
        </a:p>
      </dgm:t>
    </dgm:pt>
    <dgm:pt modelId="{02887252-EC16-4724-99A3-D04552292903}" type="pres">
      <dgm:prSet presAssocID="{A03930B7-BB47-45F7-8A54-1E59ECE9C0A3}" presName="Name0" presStyleCnt="0">
        <dgm:presLayoutVars>
          <dgm:dir/>
          <dgm:animLvl val="lvl"/>
          <dgm:resizeHandles val="exact"/>
        </dgm:presLayoutVars>
      </dgm:prSet>
      <dgm:spPr/>
    </dgm:pt>
    <dgm:pt modelId="{1B1514C0-B6AF-4644-B33A-F9868FDB379F}" type="pres">
      <dgm:prSet presAssocID="{C2E5C23F-0155-42F0-99EB-8B6504FA6B2A}" presName="boxAndChildren" presStyleCnt="0"/>
      <dgm:spPr/>
    </dgm:pt>
    <dgm:pt modelId="{6FA75AFA-2F7E-4AA6-A680-EA6AD5DE7508}" type="pres">
      <dgm:prSet presAssocID="{C2E5C23F-0155-42F0-99EB-8B6504FA6B2A}" presName="parentTextBox" presStyleLbl="node1" presStyleIdx="0" presStyleCnt="3"/>
      <dgm:spPr/>
    </dgm:pt>
    <dgm:pt modelId="{91398D1F-D5A8-4B28-B48C-A044F2483B31}" type="pres">
      <dgm:prSet presAssocID="{C2E5C23F-0155-42F0-99EB-8B6504FA6B2A}" presName="entireBox" presStyleLbl="node1" presStyleIdx="0" presStyleCnt="3"/>
      <dgm:spPr/>
    </dgm:pt>
    <dgm:pt modelId="{22095422-2718-43FC-9A3F-10FB32B95E92}" type="pres">
      <dgm:prSet presAssocID="{C2E5C23F-0155-42F0-99EB-8B6504FA6B2A}" presName="descendantBox" presStyleCnt="0"/>
      <dgm:spPr/>
    </dgm:pt>
    <dgm:pt modelId="{3BF5F337-0252-4910-92EC-C408045EB935}" type="pres">
      <dgm:prSet presAssocID="{71FDB7D7-AA67-4090-BFD4-DAA6FC8F4C26}" presName="childTextBox" presStyleLbl="fgAccFollowNode1" presStyleIdx="0" presStyleCnt="5">
        <dgm:presLayoutVars>
          <dgm:bulletEnabled val="1"/>
        </dgm:presLayoutVars>
      </dgm:prSet>
      <dgm:spPr/>
    </dgm:pt>
    <dgm:pt modelId="{DB085E3C-5CCA-4C2D-BE25-9AF9183B8C54}" type="pres">
      <dgm:prSet presAssocID="{0321FD86-7410-4521-B814-36A8E07A472E}" presName="childTextBox" presStyleLbl="fgAccFollowNode1" presStyleIdx="1" presStyleCnt="5">
        <dgm:presLayoutVars>
          <dgm:bulletEnabled val="1"/>
        </dgm:presLayoutVars>
      </dgm:prSet>
      <dgm:spPr/>
    </dgm:pt>
    <dgm:pt modelId="{81EA5874-EBF7-4F5C-A8EC-9042F4F0E6CC}" type="pres">
      <dgm:prSet presAssocID="{0B9FEAE3-9E4B-42C9-9005-2A38C5AE633E}" presName="childTextBox" presStyleLbl="fgAccFollowNode1" presStyleIdx="2" presStyleCnt="5">
        <dgm:presLayoutVars>
          <dgm:bulletEnabled val="1"/>
        </dgm:presLayoutVars>
      </dgm:prSet>
      <dgm:spPr/>
    </dgm:pt>
    <dgm:pt modelId="{7390FAE5-B917-468F-A8A2-28A374120C02}" type="pres">
      <dgm:prSet presAssocID="{F15FDD5D-3441-4303-8651-646B97B6FEFB}" presName="sp" presStyleCnt="0"/>
      <dgm:spPr/>
    </dgm:pt>
    <dgm:pt modelId="{319B3CC3-AAC1-4415-B83A-764FBAF1629B}" type="pres">
      <dgm:prSet presAssocID="{6DE57864-9527-4BA7-93BD-895155077D78}" presName="arrowAndChildren" presStyleCnt="0"/>
      <dgm:spPr/>
    </dgm:pt>
    <dgm:pt modelId="{74DAC87F-3401-4A4E-A6F9-3A5FAFB0118E}" type="pres">
      <dgm:prSet presAssocID="{6DE57864-9527-4BA7-93BD-895155077D78}" presName="parentTextArrow" presStyleLbl="node1" presStyleIdx="0" presStyleCnt="3"/>
      <dgm:spPr/>
    </dgm:pt>
    <dgm:pt modelId="{8852728D-8861-40D4-8E7D-0863E4C815D6}" type="pres">
      <dgm:prSet presAssocID="{6DE57864-9527-4BA7-93BD-895155077D78}" presName="arrow" presStyleLbl="node1" presStyleIdx="1" presStyleCnt="3"/>
      <dgm:spPr/>
    </dgm:pt>
    <dgm:pt modelId="{029F32E3-05C5-43C9-9F12-03F9A9913AE7}" type="pres">
      <dgm:prSet presAssocID="{6DE57864-9527-4BA7-93BD-895155077D78}" presName="descendantArrow" presStyleCnt="0"/>
      <dgm:spPr/>
    </dgm:pt>
    <dgm:pt modelId="{3870C9AE-D70A-4ECC-883E-D8B377629E30}" type="pres">
      <dgm:prSet presAssocID="{10B81639-7CF7-4AC1-AA8D-C89C545F2779}" presName="childTextArrow" presStyleLbl="fgAccFollowNode1" presStyleIdx="3" presStyleCnt="5">
        <dgm:presLayoutVars>
          <dgm:bulletEnabled val="1"/>
        </dgm:presLayoutVars>
      </dgm:prSet>
      <dgm:spPr/>
    </dgm:pt>
    <dgm:pt modelId="{A0D5BC5C-02E6-47EF-B35A-926B07ED74F5}" type="pres">
      <dgm:prSet presAssocID="{87252382-1CFE-4467-9938-53D75A8F3D92}" presName="childTextArrow" presStyleLbl="fgAccFollowNode1" presStyleIdx="4" presStyleCnt="5">
        <dgm:presLayoutVars>
          <dgm:bulletEnabled val="1"/>
        </dgm:presLayoutVars>
      </dgm:prSet>
      <dgm:spPr/>
    </dgm:pt>
    <dgm:pt modelId="{5A2CA13D-3284-4FEB-ADED-3D61E77A2085}" type="pres">
      <dgm:prSet presAssocID="{4E54A6D3-7E6A-41F7-9C24-271DD3DA7AAB}" presName="sp" presStyleCnt="0"/>
      <dgm:spPr/>
    </dgm:pt>
    <dgm:pt modelId="{22D12512-03DD-426C-9554-86C71B6633B4}" type="pres">
      <dgm:prSet presAssocID="{E4A50897-D0ED-407F-B16A-A3B62F358331}" presName="arrowAndChildren" presStyleCnt="0"/>
      <dgm:spPr/>
    </dgm:pt>
    <dgm:pt modelId="{DDE8FB7B-E35D-43C5-B223-60A138C016CC}" type="pres">
      <dgm:prSet presAssocID="{E4A50897-D0ED-407F-B16A-A3B62F358331}" presName="parentTextArrow" presStyleLbl="node1" presStyleIdx="2" presStyleCnt="3" custLinFactNeighborX="4714" custLinFactNeighborY="-10473"/>
      <dgm:spPr/>
    </dgm:pt>
  </dgm:ptLst>
  <dgm:cxnLst>
    <dgm:cxn modelId="{1CC1EB14-4D8A-4996-9912-3FE40C83956A}" srcId="{6DE57864-9527-4BA7-93BD-895155077D78}" destId="{10B81639-7CF7-4AC1-AA8D-C89C545F2779}" srcOrd="0" destOrd="0" parTransId="{121E7F03-4E27-40E4-A5C8-DE7C704A36C2}" sibTransId="{E721689C-0FF9-4958-9C27-79873382481F}"/>
    <dgm:cxn modelId="{BF202720-4A17-418F-9CCD-65A8A5D8E96E}" type="presOf" srcId="{E4A50897-D0ED-407F-B16A-A3B62F358331}" destId="{DDE8FB7B-E35D-43C5-B223-60A138C016CC}" srcOrd="0" destOrd="0" presId="urn:microsoft.com/office/officeart/2005/8/layout/process4"/>
    <dgm:cxn modelId="{8EAD5520-1E9D-445B-88DB-4877E66AE19B}" srcId="{A03930B7-BB47-45F7-8A54-1E59ECE9C0A3}" destId="{E4A50897-D0ED-407F-B16A-A3B62F358331}" srcOrd="0" destOrd="0" parTransId="{1EA4C81B-D3E5-4396-983F-2E79577022BE}" sibTransId="{4E54A6D3-7E6A-41F7-9C24-271DD3DA7AAB}"/>
    <dgm:cxn modelId="{2E0B7F21-5688-49B0-916A-DF8CF4153E8B}" type="presOf" srcId="{C2E5C23F-0155-42F0-99EB-8B6504FA6B2A}" destId="{6FA75AFA-2F7E-4AA6-A680-EA6AD5DE7508}" srcOrd="0" destOrd="0" presId="urn:microsoft.com/office/officeart/2005/8/layout/process4"/>
    <dgm:cxn modelId="{E372B62F-D085-4093-9696-0935B85B1D63}" srcId="{A03930B7-BB47-45F7-8A54-1E59ECE9C0A3}" destId="{6DE57864-9527-4BA7-93BD-895155077D78}" srcOrd="1" destOrd="0" parTransId="{14551C7D-D569-4203-862D-A20A0D2AA6F4}" sibTransId="{F15FDD5D-3441-4303-8651-646B97B6FEFB}"/>
    <dgm:cxn modelId="{75BE1E33-C06A-4AD9-B876-BC5AEDA51576}" type="presOf" srcId="{A03930B7-BB47-45F7-8A54-1E59ECE9C0A3}" destId="{02887252-EC16-4724-99A3-D04552292903}" srcOrd="0" destOrd="0" presId="urn:microsoft.com/office/officeart/2005/8/layout/process4"/>
    <dgm:cxn modelId="{A1AD535D-EDAB-4724-8B10-3C3A6D8F4CF4}" srcId="{6DE57864-9527-4BA7-93BD-895155077D78}" destId="{87252382-1CFE-4467-9938-53D75A8F3D92}" srcOrd="1" destOrd="0" parTransId="{B3F15DCD-D422-4C11-B6B8-635154BC7487}" sibTransId="{1F23281B-1B44-4C13-95D2-9AAFFCC14BD9}"/>
    <dgm:cxn modelId="{3B71CC48-C7F7-45B9-B257-27D23DA59436}" srcId="{C2E5C23F-0155-42F0-99EB-8B6504FA6B2A}" destId="{0B9FEAE3-9E4B-42C9-9005-2A38C5AE633E}" srcOrd="2" destOrd="0" parTransId="{013CAA31-B069-4FB8-8D26-66FD08AF1E3B}" sibTransId="{EE8D5D69-23F1-4EB0-82B7-9EDCEEF26831}"/>
    <dgm:cxn modelId="{61D7FE69-1A41-4263-A451-1B0FD587492F}" type="presOf" srcId="{71FDB7D7-AA67-4090-BFD4-DAA6FC8F4C26}" destId="{3BF5F337-0252-4910-92EC-C408045EB935}" srcOrd="0" destOrd="0" presId="urn:microsoft.com/office/officeart/2005/8/layout/process4"/>
    <dgm:cxn modelId="{53F4036B-B192-4825-80EB-F2B81CA6F7D5}" type="presOf" srcId="{0321FD86-7410-4521-B814-36A8E07A472E}" destId="{DB085E3C-5CCA-4C2D-BE25-9AF9183B8C54}" srcOrd="0" destOrd="0" presId="urn:microsoft.com/office/officeart/2005/8/layout/process4"/>
    <dgm:cxn modelId="{55828D6E-134B-4253-9830-6893414AA345}" srcId="{C2E5C23F-0155-42F0-99EB-8B6504FA6B2A}" destId="{71FDB7D7-AA67-4090-BFD4-DAA6FC8F4C26}" srcOrd="0" destOrd="0" parTransId="{7436177A-5083-4A10-A1F5-68B5111EE749}" sibTransId="{573C6A9C-C0B3-4B86-8576-A1A395E4A01E}"/>
    <dgm:cxn modelId="{644EFC56-817A-4F6B-9106-75EEE663F833}" type="presOf" srcId="{6DE57864-9527-4BA7-93BD-895155077D78}" destId="{8852728D-8861-40D4-8E7D-0863E4C815D6}" srcOrd="1" destOrd="0" presId="urn:microsoft.com/office/officeart/2005/8/layout/process4"/>
    <dgm:cxn modelId="{D07B3178-A717-4355-89BF-94850F8FB452}" srcId="{C2E5C23F-0155-42F0-99EB-8B6504FA6B2A}" destId="{0321FD86-7410-4521-B814-36A8E07A472E}" srcOrd="1" destOrd="0" parTransId="{70B0CD4D-2F43-48F6-8FB9-1DC9C680AF20}" sibTransId="{49DF2A3D-01F9-4841-9167-4B2903113684}"/>
    <dgm:cxn modelId="{F3CA3388-1964-41BC-8539-42227333B4D7}" type="presOf" srcId="{6DE57864-9527-4BA7-93BD-895155077D78}" destId="{74DAC87F-3401-4A4E-A6F9-3A5FAFB0118E}" srcOrd="0" destOrd="0" presId="urn:microsoft.com/office/officeart/2005/8/layout/process4"/>
    <dgm:cxn modelId="{43A8458B-3794-490B-BEAD-1EDDA2D606FA}" srcId="{A03930B7-BB47-45F7-8A54-1E59ECE9C0A3}" destId="{C2E5C23F-0155-42F0-99EB-8B6504FA6B2A}" srcOrd="2" destOrd="0" parTransId="{43B4EC8B-FF9D-4ADD-B1B9-C74CD62D1CD8}" sibTransId="{485C655C-C12D-4A1A-AB75-19BBFB215ADD}"/>
    <dgm:cxn modelId="{FB11D9B4-8EDE-4ADE-BA3F-5C8942DDFBC6}" type="presOf" srcId="{10B81639-7CF7-4AC1-AA8D-C89C545F2779}" destId="{3870C9AE-D70A-4ECC-883E-D8B377629E30}" srcOrd="0" destOrd="0" presId="urn:microsoft.com/office/officeart/2005/8/layout/process4"/>
    <dgm:cxn modelId="{C720D3BC-76A6-4D82-81FF-22008A519BA8}" type="presOf" srcId="{C2E5C23F-0155-42F0-99EB-8B6504FA6B2A}" destId="{91398D1F-D5A8-4B28-B48C-A044F2483B31}" srcOrd="1" destOrd="0" presId="urn:microsoft.com/office/officeart/2005/8/layout/process4"/>
    <dgm:cxn modelId="{199A7BBD-6F7E-48AA-A534-B04E99B8E51B}" type="presOf" srcId="{87252382-1CFE-4467-9938-53D75A8F3D92}" destId="{A0D5BC5C-02E6-47EF-B35A-926B07ED74F5}" srcOrd="0" destOrd="0" presId="urn:microsoft.com/office/officeart/2005/8/layout/process4"/>
    <dgm:cxn modelId="{8EA41BC7-6A61-4818-81BF-575DA870F3C1}" type="presOf" srcId="{0B9FEAE3-9E4B-42C9-9005-2A38C5AE633E}" destId="{81EA5874-EBF7-4F5C-A8EC-9042F4F0E6CC}" srcOrd="0" destOrd="0" presId="urn:microsoft.com/office/officeart/2005/8/layout/process4"/>
    <dgm:cxn modelId="{ED876A2F-FD5D-407E-A0A0-0815B4067205}" type="presParOf" srcId="{02887252-EC16-4724-99A3-D04552292903}" destId="{1B1514C0-B6AF-4644-B33A-F9868FDB379F}" srcOrd="0" destOrd="0" presId="urn:microsoft.com/office/officeart/2005/8/layout/process4"/>
    <dgm:cxn modelId="{F0282F08-51CB-453B-8181-6F9142ACA973}" type="presParOf" srcId="{1B1514C0-B6AF-4644-B33A-F9868FDB379F}" destId="{6FA75AFA-2F7E-4AA6-A680-EA6AD5DE7508}" srcOrd="0" destOrd="0" presId="urn:microsoft.com/office/officeart/2005/8/layout/process4"/>
    <dgm:cxn modelId="{8870ABD5-7C57-4AB2-BCEF-6DC95A3D4C17}" type="presParOf" srcId="{1B1514C0-B6AF-4644-B33A-F9868FDB379F}" destId="{91398D1F-D5A8-4B28-B48C-A044F2483B31}" srcOrd="1" destOrd="0" presId="urn:microsoft.com/office/officeart/2005/8/layout/process4"/>
    <dgm:cxn modelId="{D76F3DD0-B701-4F11-A17B-7E0417661AB6}" type="presParOf" srcId="{1B1514C0-B6AF-4644-B33A-F9868FDB379F}" destId="{22095422-2718-43FC-9A3F-10FB32B95E92}" srcOrd="2" destOrd="0" presId="urn:microsoft.com/office/officeart/2005/8/layout/process4"/>
    <dgm:cxn modelId="{63E9EC5C-06A0-4B52-B7D2-42C2B93FD5C3}" type="presParOf" srcId="{22095422-2718-43FC-9A3F-10FB32B95E92}" destId="{3BF5F337-0252-4910-92EC-C408045EB935}" srcOrd="0" destOrd="0" presId="urn:microsoft.com/office/officeart/2005/8/layout/process4"/>
    <dgm:cxn modelId="{067EE371-B661-4DE3-8229-B72AA1C4C01A}" type="presParOf" srcId="{22095422-2718-43FC-9A3F-10FB32B95E92}" destId="{DB085E3C-5CCA-4C2D-BE25-9AF9183B8C54}" srcOrd="1" destOrd="0" presId="urn:microsoft.com/office/officeart/2005/8/layout/process4"/>
    <dgm:cxn modelId="{221E9504-6D06-40AF-8A5C-E3D0B03532C5}" type="presParOf" srcId="{22095422-2718-43FC-9A3F-10FB32B95E92}" destId="{81EA5874-EBF7-4F5C-A8EC-9042F4F0E6CC}" srcOrd="2" destOrd="0" presId="urn:microsoft.com/office/officeart/2005/8/layout/process4"/>
    <dgm:cxn modelId="{72E03F77-BADD-46BF-B476-4CAFDEF4455E}" type="presParOf" srcId="{02887252-EC16-4724-99A3-D04552292903}" destId="{7390FAE5-B917-468F-A8A2-28A374120C02}" srcOrd="1" destOrd="0" presId="urn:microsoft.com/office/officeart/2005/8/layout/process4"/>
    <dgm:cxn modelId="{1D060CF3-B5AA-4F5E-8397-BA230B661E07}" type="presParOf" srcId="{02887252-EC16-4724-99A3-D04552292903}" destId="{319B3CC3-AAC1-4415-B83A-764FBAF1629B}" srcOrd="2" destOrd="0" presId="urn:microsoft.com/office/officeart/2005/8/layout/process4"/>
    <dgm:cxn modelId="{96535C09-3224-44D5-9DD6-D2424C3C993B}" type="presParOf" srcId="{319B3CC3-AAC1-4415-B83A-764FBAF1629B}" destId="{74DAC87F-3401-4A4E-A6F9-3A5FAFB0118E}" srcOrd="0" destOrd="0" presId="urn:microsoft.com/office/officeart/2005/8/layout/process4"/>
    <dgm:cxn modelId="{57DE9E5A-B99C-4F78-B880-58AA694181EB}" type="presParOf" srcId="{319B3CC3-AAC1-4415-B83A-764FBAF1629B}" destId="{8852728D-8861-40D4-8E7D-0863E4C815D6}" srcOrd="1" destOrd="0" presId="urn:microsoft.com/office/officeart/2005/8/layout/process4"/>
    <dgm:cxn modelId="{5B85F5FF-2B41-4350-A994-DD6E2BAAFEA4}" type="presParOf" srcId="{319B3CC3-AAC1-4415-B83A-764FBAF1629B}" destId="{029F32E3-05C5-43C9-9F12-03F9A9913AE7}" srcOrd="2" destOrd="0" presId="urn:microsoft.com/office/officeart/2005/8/layout/process4"/>
    <dgm:cxn modelId="{39FF6397-F9C3-4201-AB9A-5CF4E50E8153}" type="presParOf" srcId="{029F32E3-05C5-43C9-9F12-03F9A9913AE7}" destId="{3870C9AE-D70A-4ECC-883E-D8B377629E30}" srcOrd="0" destOrd="0" presId="urn:microsoft.com/office/officeart/2005/8/layout/process4"/>
    <dgm:cxn modelId="{CEFBFA51-9626-4644-B4E4-0E6A190ED090}" type="presParOf" srcId="{029F32E3-05C5-43C9-9F12-03F9A9913AE7}" destId="{A0D5BC5C-02E6-47EF-B35A-926B07ED74F5}" srcOrd="1" destOrd="0" presId="urn:microsoft.com/office/officeart/2005/8/layout/process4"/>
    <dgm:cxn modelId="{93044567-9325-48B3-AEC9-3806F0C50AB6}" type="presParOf" srcId="{02887252-EC16-4724-99A3-D04552292903}" destId="{5A2CA13D-3284-4FEB-ADED-3D61E77A2085}" srcOrd="3" destOrd="0" presId="urn:microsoft.com/office/officeart/2005/8/layout/process4"/>
    <dgm:cxn modelId="{DC61999F-8FAD-4D89-9B83-B5022F31BD82}" type="presParOf" srcId="{02887252-EC16-4724-99A3-D04552292903}" destId="{22D12512-03DD-426C-9554-86C71B6633B4}" srcOrd="4" destOrd="0" presId="urn:microsoft.com/office/officeart/2005/8/layout/process4"/>
    <dgm:cxn modelId="{5D1A470E-3192-4D42-A8F4-DD4D8ECDA0EA}" type="presParOf" srcId="{22D12512-03DD-426C-9554-86C71B6633B4}" destId="{DDE8FB7B-E35D-43C5-B223-60A138C016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576C2-8688-4AB4-B97A-6E52F8EFFE53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A2510-1208-41CE-850A-3A5CD0E12AD5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3F011-BBE1-4F60-9C54-F6E960DF092D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Exploring all parameters of hotel data</a:t>
          </a:r>
        </a:p>
      </dsp:txBody>
      <dsp:txXfrm>
        <a:off x="1435988" y="531"/>
        <a:ext cx="9079611" cy="1243280"/>
      </dsp:txXfrm>
    </dsp:sp>
    <dsp:sp modelId="{01CA21C3-6764-4A58-A85E-AECBFC4D3F7E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F046-F685-47C9-94FC-3DB0EDB944AD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47599-95B8-46A8-AA91-54885AB3E025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Derive relationship and correlation between columns</a:t>
          </a:r>
        </a:p>
      </dsp:txBody>
      <dsp:txXfrm>
        <a:off x="1435988" y="1554631"/>
        <a:ext cx="9079611" cy="1243280"/>
      </dsp:txXfrm>
    </dsp:sp>
    <dsp:sp modelId="{6030EA3F-BA25-42CE-9066-F4CF4BA978F9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D7A4C-DC22-4FEC-82FF-602237062B1F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484E8-000C-41E7-BF04-C0DF4CE58718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Interpret actionable insight for improving hotel booking – reduce cancellations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98D1F-D5A8-4B28-B48C-A044F2483B31}">
      <dsp:nvSpPr>
        <dsp:cNvPr id="0" name=""/>
        <dsp:cNvSpPr/>
      </dsp:nvSpPr>
      <dsp:spPr>
        <a:xfrm>
          <a:off x="0" y="4143670"/>
          <a:ext cx="6263640" cy="1360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Creating model to predict reasons for hotel booking failure by </a:t>
          </a:r>
        </a:p>
      </dsp:txBody>
      <dsp:txXfrm>
        <a:off x="0" y="4143670"/>
        <a:ext cx="6263640" cy="734424"/>
      </dsp:txXfrm>
    </dsp:sp>
    <dsp:sp modelId="{3BF5F337-0252-4910-92EC-C408045EB935}">
      <dsp:nvSpPr>
        <dsp:cNvPr id="0" name=""/>
        <dsp:cNvSpPr/>
      </dsp:nvSpPr>
      <dsp:spPr>
        <a:xfrm>
          <a:off x="3058" y="4850893"/>
          <a:ext cx="2085841" cy="625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Building model with best parameters</a:t>
          </a:r>
        </a:p>
      </dsp:txBody>
      <dsp:txXfrm>
        <a:off x="3058" y="4850893"/>
        <a:ext cx="2085841" cy="625620"/>
      </dsp:txXfrm>
    </dsp:sp>
    <dsp:sp modelId="{DB085E3C-5CCA-4C2D-BE25-9AF9183B8C54}">
      <dsp:nvSpPr>
        <dsp:cNvPr id="0" name=""/>
        <dsp:cNvSpPr/>
      </dsp:nvSpPr>
      <dsp:spPr>
        <a:xfrm>
          <a:off x="2088899" y="4850893"/>
          <a:ext cx="2085841" cy="625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significant predictors</a:t>
          </a:r>
        </a:p>
      </dsp:txBody>
      <dsp:txXfrm>
        <a:off x="2088899" y="4850893"/>
        <a:ext cx="2085841" cy="625620"/>
      </dsp:txXfrm>
    </dsp:sp>
    <dsp:sp modelId="{81EA5874-EBF7-4F5C-A8EC-9042F4F0E6CC}">
      <dsp:nvSpPr>
        <dsp:cNvPr id="0" name=""/>
        <dsp:cNvSpPr/>
      </dsp:nvSpPr>
      <dsp:spPr>
        <a:xfrm>
          <a:off x="4174740" y="4850893"/>
          <a:ext cx="2085841" cy="625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Threshold for error acceptance	</a:t>
          </a:r>
        </a:p>
      </dsp:txBody>
      <dsp:txXfrm>
        <a:off x="4174740" y="4850893"/>
        <a:ext cx="2085841" cy="625620"/>
      </dsp:txXfrm>
    </dsp:sp>
    <dsp:sp modelId="{8852728D-8861-40D4-8E7D-0863E4C815D6}">
      <dsp:nvSpPr>
        <dsp:cNvPr id="0" name=""/>
        <dsp:cNvSpPr/>
      </dsp:nvSpPr>
      <dsp:spPr>
        <a:xfrm rot="10800000">
          <a:off x="0" y="2072321"/>
          <a:ext cx="6263640" cy="20917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Exploratory Data Analysis</a:t>
          </a:r>
        </a:p>
      </dsp:txBody>
      <dsp:txXfrm rot="-10800000">
        <a:off x="0" y="2072321"/>
        <a:ext cx="6263640" cy="734203"/>
      </dsp:txXfrm>
    </dsp:sp>
    <dsp:sp modelId="{3870C9AE-D70A-4ECC-883E-D8B377629E30}">
      <dsp:nvSpPr>
        <dsp:cNvPr id="0" name=""/>
        <dsp:cNvSpPr/>
      </dsp:nvSpPr>
      <dsp:spPr>
        <a:xfrm>
          <a:off x="0" y="2806525"/>
          <a:ext cx="3131819" cy="6254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 dirty="0"/>
            <a:t>Visualizing data to identify most important features</a:t>
          </a:r>
        </a:p>
      </dsp:txBody>
      <dsp:txXfrm>
        <a:off x="0" y="2806525"/>
        <a:ext cx="3131819" cy="625433"/>
      </dsp:txXfrm>
    </dsp:sp>
    <dsp:sp modelId="{A0D5BC5C-02E6-47EF-B35A-926B07ED74F5}">
      <dsp:nvSpPr>
        <dsp:cNvPr id="0" name=""/>
        <dsp:cNvSpPr/>
      </dsp:nvSpPr>
      <dsp:spPr>
        <a:xfrm>
          <a:off x="3131820" y="2806525"/>
          <a:ext cx="3131819" cy="6254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 dirty="0"/>
            <a:t>Exploring categorical data using Bar charts, Histograms, Box Plot</a:t>
          </a:r>
        </a:p>
      </dsp:txBody>
      <dsp:txXfrm>
        <a:off x="3131820" y="2806525"/>
        <a:ext cx="3131819" cy="625433"/>
      </dsp:txXfrm>
    </dsp:sp>
    <dsp:sp modelId="{DDE8FB7B-E35D-43C5-B223-60A138C016CC}">
      <dsp:nvSpPr>
        <dsp:cNvPr id="0" name=""/>
        <dsp:cNvSpPr/>
      </dsp:nvSpPr>
      <dsp:spPr>
        <a:xfrm rot="10800000">
          <a:off x="0" y="0"/>
          <a:ext cx="6263640" cy="20917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Exploring data statistically</a:t>
          </a:r>
        </a:p>
      </dsp:txBody>
      <dsp:txXfrm rot="10800000">
        <a:off x="0" y="0"/>
        <a:ext cx="6263640" cy="1359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17:35:34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11653 10771 16383 0 0,'-5'0'0'0'0,"-8"0"0"0"0,-8 0 0 0 0,1-5 0 0 0,-3-3 0 0 0,-2 1 0 0 0,2-4 0 0 0,0-6 0 0 0,-1-1 0 0 0,-4 4 0 0 0,-1 4 0 0 0,-2 3 0 0 0,-1 4 0 0 0,-1 1 0 0 0,-1 2 0 0 0,1 0 0 0 0,-1 1 0 0 0,1 0 0 0 0,-1-1 0 0 0,1 1 0 0 0,0-1 0 0 0,0 0 0 0 0,0 0 0 0 0,0 0 0 0 0,0 0 0 0 0,0 0 0 0 0,0 0 0 0 0,0 0 0 0 0,0 0 0 0 0,-1 0 0 0 0,1 0 0 0 0,0 0 0 0 0,0 0 0 0 0,0 0 0 0 0,0 0 0 0 0,0 0 0 0 0,0 0 0 0 0,0 0 0 0 0,-34-5 0 0 0,-11-3 0 0 0,2 1 0 0 0,9 1 0 0 0,9 2 0 0 0,4-4 0 0 0,0-1 0 0 0,3 1 0 0 0,5 3 0 0 0,4 1 0 0 0,5 2 0 0 0,2-5 0 0 0,1-1 0 0 0,2 1 0 0 0,-1 2 0 0 0,1 1 0 0 0,0 2 0 0 0,-1 1 0 0 0,6-5 0 0 0,2-2 0 0 0,-1 2 0 0 0,-1 0 0 0 0,-2 2 0 0 0,-2 2 0 0 0,0 1 0 0 0,-2 0 0 0 0,0 2 0 0 0,0-1 0 0 0,-1 0 0 0 0,1 0 0 0 0,-1 1 0 0 0,1-1 0 0 0,0 0 0 0 0,0 0 0 0 0,0 0 0 0 0,5 6 0 0 0,14 1 0 0 0,14 6 0 0 0,8 6 0 0 0,7-1 0 0 0,8-2 0 0 0,-1 6 0 0 0,7 0 0 0 0,11 2 0 0 0,3-3 0 0 0,6 0 0 0 0,0 2 0 0 0,-2-2 0 0 0,-4 0 0 0 0,2 3 0 0 0,-1 2 0 0 0,3 3 0 0 0,0-4 0 0 0,3-5 0 0 0,3-2 0 0 0,5-3 0 0 0,4 1 0 0 0,-4-1 0 0 0,-5-5 0 0 0,-1-3 0 0 0,-4-2 0 0 0,-4 2 0 0 0,-4 1 0 0 0,3 5 0 0 0,-1-1 0 0 0,-2-1 0 0 0,-2-4 0 0 0,-1-2 0 0 0,-8 4 0 0 0,3-1 0 0 0,1 0 0 0 0,1-3 0 0 0,1-1 0 0 0,-1-2 0 0 0,0 4 0 0 0,0 2 0 0 0,-1-1 0 0 0,0-2 0 0 0,0-1 0 0 0,6-2 0 0 0,2-1 0 0 0,4 0 0 0 0,2-1 0 0 0,3-1 0 0 0,-2 1 0 0 0,-2 0 0 0 0,-4-1 0 0 0,2 1 0 0 0,-1 0 0 0 0,4 0 0 0 0,0 0 0 0 0,-4 0 0 0 0,-2 0 0 0 0,2-5 0 0 0,0-3 0 0 0,4 1 0 0 0,0 1 0 0 0,-4-3 0 0 0,-2-2 0 0 0,-3 3 0 0 0,-2 2 0 0 0,-2-4 0 0 0,-1 0 0 0 0,0 2 0 0 0,-6-4 0 0 0,-8-4 0 0 0,-7-7 0 0 0,-5-4 0 0 0,-4-3 0 0 0,-8 3 0 0 0,-9 7 0 0 0,-8 6 0 0 0,-5 6 0 0 0,-10 4 0 0 0,1-3 0 0 0,2 0 0 0 0,1-5 0 0 0,0 1 0 0 0,0 0 0 0 0,-5 4 0 0 0,-3 2 0 0 0,1 3 0 0 0,2 0 0 0 0,1 2 0 0 0,1 0 0 0 0,2 1 0 0 0,0-1 0 0 0,1 1 0 0 0,0-1 0 0 0,0 0 0 0 0,1 1 0 0 0,-1-1 0 0 0,0 0 0 0 0,0 0 0 0 0,0 0 0 0 0,0 0 0 0 0,0 0 0 0 0,0-1 0 0 0,0 1 0 0 0,0 0 0 0 0,0 0 0 0 0,-1 0 0 0 0,1 0 0 0 0,12 0 0 0 0,14 0 0 0 0,14 0 0 0 0,12 0 0 0 0,14 0 0 0 0,12 0 0 0 0,4 0 0 0 0,0 0 0 0 0,-3 0 0 0 0,2 0 0 0 0,4 0 0 0 0,-2 0 0 0 0,-3 0 0 0 0,-4 0 0 0 0,2 0 0 0 0,5 0 0 0 0,-2 0 0 0 0,-2 0 0 0 0,-3 0 0 0 0,-4 0 0 0 0,-3 0 0 0 0,4 0 0 0 0,0 0 0 0 0,0 0 0 0 0,-7 6 0 0 0,-16 2 0 0 0,-15-1 0 0 0,-14-2 0 0 0,-11 0 0 0 0,-12-3 0 0 0,-6-1 0 0 0,-2 0 0 0 0,1-7 0 0 0,-4-1 0 0 0,1-1 0 0 0,-4 2 0 0 0,1 2 0 0 0,-2 1 0 0 0,1-4 0 0 0,4-1 0 0 0,-2 1 0 0 0,1 1 0 0 0,3 2 0 0 0,4 2 0 0 0,2 1 0 0 0,2 1 0 0 0,1 0 0 0 0,7 6 0 0 0,13 2 0 0 0,15-1 0 0 0,12-1 0 0 0,11-2 0 0 0,6-1 0 0 0,3-2 0 0 0,3 0 0 0 0,0-1 0 0 0,0 0 0 0 0,4-1 0 0 0,2 1 0 0 0,5 0 0 0 0,5 0 0 0 0,0 0 0 0 0,-3-1 0 0 0,-5 1 0 0 0,2 0 0 0 0,-2 0 0 0 0,-2 0 0 0 0,-3 0 0 0 0,-3 0 0 0 0,-1 0 0 0 0,-1 0 0 0 0,-1 0 0 0 0,-1 0 0 0 0,-5 6 0 0 0,-7 7 0 0 0,-8 7 0 0 0,-16 1 0 0 0,-14 1 0 0 0,-3 4 0 0 0,-5 2 0 0 0,-2-3 0 0 0,-9-6 0 0 0,3-1 0 0 0,-4-3 0 0 0,-2-4 0 0 0,-5-5 0 0 0,-1-2 0 0 0,3-2 0 0 0,2-2 0 0 0,3-1 0 0 0,2 0 0 0 0,1 1 0 0 0,-4-1 0 0 0,-1 0 0 0 0,0 1 0 0 0,2-6 0 0 0,1-1 0 0 0,2 0 0 0 0,12 1 0 0 0,16 2 0 0 0,14 1 0 0 0,12 2 0 0 0,9 0 0 0 0,10 1 0 0 0,4 1 0 0 0,2-1 0 0 0,3 0 0 0 0,6 1 0 0 0,-1-1 0 0 0,-4 0 0 0 0,-4 0 0 0 0,-4 0 0 0 0,-3 0 0 0 0,-2 0 0 0 0,-2-6 0 0 0,-1-1 0 0 0,1 0 0 0 0,-7-5 0 0 0,-1 1 0 0 0,-5-5 0 0 0,-1 2 0 0 0,-2-3 0 0 0,-6-5 0 0 0,-9-3 0 0 0,-11-4 0 0 0,-10-2 0 0 0,-7-2 0 0 0,-4 5 0 0 0,-4 8 0 0 0,5 0 0 0 0,1 5 0 0 0,6-1 0 0 0,1 2 0 0 0,-2 3 0 0 0,-3 4 0 0 0,-2 3 0 0 0,-2 2 0 0 0,-1 2 0 0 0,-2 0 0 0 0,0 1 0 0 0,-1 0 0 0 0,6 5 0 0 0,2 2 0 0 0,0 5 0 0 0,4 6 0 0 0,0 5 0 0 0,4 5 0 0 0,6-3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17:35:34.3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9525 10680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17:35:34.3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9560 10680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17:35:34.3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9560 10680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17:35:34.3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10133 10862 16383 0 0,'5'0'0'0'0,"14"0"0"0"0,9 0 0 0 0,5 0 0 0 0,3 0 0 0 0,0 0 0 0 0,1 0 0 0 0,4 0 0 0 0,2 0 0 0 0,-2 0 0 0 0,4 0 0 0 0,6 0 0 0 0,-1 0 0 0 0,-3 0 0 0 0,2 0 0 0 0,4 0 0 0 0,4 0 0 0 0,-2 0 0 0 0,1 0 0 0 0,-4 0 0 0 0,-5 0 0 0 0,-4 0 0 0 0,1 0 0 0 0,-1 0 0 0 0,3 0 0 0 0,0 0 0 0 0,3 6 0 0 0,-1 1 0 0 0,-3 1 0 0 0,-4-3 0 0 0,3-1 0 0 0,4-1 0 0 0,7-2 0 0 0,-2 0 0 0 0,-3-1 0 0 0,-6 5 0 0 0,-9 8 0 0 0,-5 1 0 0 0,3-1 0 0 0,2-3 0 0 0,-6 2 0 0 0,-6 5 0 0 0,-9 5 0 0 0,-5 4 0 0 0,-5 4 0 0 0,-9-3 0 0 0,-9-7 0 0 0,-8-1 0 0 0,-11-3 0 0 0,-6-5 0 0 0,-13-4 0 0 0,-8-4 0 0 0,-7-1 0 0 0,4-8 0 0 0,1-8 0 0 0,-1-1 0 0 0,0-4 0 0 0,4-5 0 0 0,8 2 0 0 0,0 5 0 0 0,4 0 0 0 0,3 2 0 0 0,5 4 0 0 0,3 4 0 0 0,1-2 0 0 0,2-1 0 0 0,1 3 0 0 0,-1 2 0 0 0,1-4 0 0 0,0-1 0 0 0,-1 2 0 0 0,0 3 0 0 0,0 1 0 0 0,0 2 0 0 0,0-5 0 0 0,0-1 0 0 0,0 2 0 0 0,0-5 0 0 0,0-1 0 0 0,0 3 0 0 0,0 2 0 0 0,-1 3 0 0 0,13 1 0 0 0,14 2 0 0 0,14 1 0 0 0,12 6 0 0 0,14 2 0 0 0,6 0 0 0 0,3-2 0 0 0,0-2 0 0 0,-2-1 0 0 0,-2-2 0 0 0,4 0 0 0 0,0-1 0 0 0,-1 0 0 0 0,3-1 0 0 0,6 1 0 0 0,0 0 0 0 0,3 0 0 0 0,3-1 0 0 0,4 1 0 0 0,8 0 0 0 0,4 0 0 0 0,1 0 0 0 0,5 0 0 0 0,1 0 0 0 0,-3 0 0 0 0,-8 0 0 0 0,-4 0 0 0 0,-2 0 0 0 0,-6 0 0 0 0,-7 0 0 0 0,-6 0 0 0 0,-4 0 0 0 0,-4 0 0 0 0,-2 0 0 0 0,-1 0 0 0 0,-1 0 0 0 0,-10 0 0 0 0,-15 0 0 0 0,-9 6 0 0 0,-8 7 0 0 0,-15 7 0 0 0,-14 1 0 0 0,-5 1 0 0 0,-1-2 0 0 0,-10-5 0 0 0,-1-5 0 0 0,4-4 0 0 0,0-3 0 0 0,-3-2 0 0 0,-3-1 0 0 0,-2-1 0 0 0,-3-6 0 0 0,-1-1 0 0 0,5-6 0 0 0,6 1 0 0 0,2-4 0 0 0,-2 1 0 0 0,-2-2 0 0 0,1 1 0 0 0,6 5 0 0 0,5 3 0 0 0,4 4 0 0 0,4 3 0 0 0,7-5 0 0 0,15 0 0 0 0,15 0 0 0 0,14 3 0 0 0,9 0 0 0 0,6 2 0 0 0,10 1 0 0 0,3 1 0 0 0,0 0 0 0 0,-2 0 0 0 0,-1 1 0 0 0,2-1 0 0 0,1 0 0 0 0,4 0 0 0 0,5 0 0 0 0,-6-5 0 0 0,-6-3 0 0 0,3 1 0 0 0,-2 1 0 0 0,5 2 0 0 0,-1-4 0 0 0,-2-1 0 0 0,-3 2 0 0 0,-2 1 0 0 0,-3-4 0 0 0,5 1 0 0 0,1 0 0 0 0,-1 3 0 0 0,-2 2 0 0 0,-1 2 0 0 0,-2 1 0 0 0,-7-4 0 0 0,-13-3 0 0 0,-15 2 0 0 0,-19 0 0 0 0,-12 2 0 0 0,-12 2 0 0 0,-4-5 0 0 0,-11 0 0 0 0,-7-1 0 0 0,8-3 0 0 0,8 0 0 0 0,0 2 0 0 0,-2-4 0 0 0,-3 1 0 0 0,-5-3 0 0 0,-2 1 0 0 0,-4 2 0 0 0,5 4 0 0 0,1 3 0 0 0,0-3 0 0 0,-2 0 0 0 0,-2 1 0 0 0,4 1 0 0 0,7 3 0 0 0,1 1 0 0 0,-2 1 0 0 0,-4 1 0 0 0,3 0 0 0 0,5 1 0 0 0,4-1 0 0 0,5 0 0 0 0,4 0 0 0 0,2 1 0 0 0,12-1 0 0 0,16 0 0 0 0,15 0 0 0 0,11 0 0 0 0,7 0 0 0 0,6 0 0 0 0,2 0 0 0 0,7 0 0 0 0,7 0 0 0 0,7 0 0 0 0,-1 0 0 0 0,2 0 0 0 0,2 0 0 0 0,-3 0 0 0 0,0 0 0 0 0,2 0 0 0 0,13 0 0 0 0,12 0 0 0 0,3 0 0 0 0,3 0 0 0 0,-1 0 0 0 0,-6 0 0 0 0,1 0 0 0 0,-8 0 0 0 0,-5 0 0 0 0,-10 0 0 0 0,-9 0 0 0 0,-7 0 0 0 0,-6 0 0 0 0,-4 0 0 0 0,-2 0 0 0 0,0 0 0 0 0,-1 0 0 0 0,0 0 0 0 0,1 0 0 0 0,-5 5 0 0 0,-13 3 0 0 0,-15 4 0 0 0,-12 2 0 0 0,-15 3 0 0 0,-15 4 0 0 0,-11 5 0 0 0,-13-3 0 0 0,-12 1 0 0 0,-9-4 0 0 0,4-5 0 0 0,5-5 0 0 0,6-5 0 0 0,3-3 0 0 0,2-1 0 0 0,8-2 0 0 0,2 0 0 0 0,0-5 0 0 0,-2-3 0 0 0,-6-10 0 0 0,1-2 0 0 0,1 2 0 0 0,5 5 0 0 0,2 5 0 0 0,-1 3 0 0 0,-1 3 0 0 0,3 3 0 0 0,6 0 0 0 0,5 1 0 0 0,5 0 0 0 0,10-6 0 0 0,15-2 0 0 0,16 0 0 0 0,13 2 0 0 0,16 1 0 0 0,8 1 0 0 0,9 2 0 0 0,2 0 0 0 0,-2 1 0 0 0,-3 1 0 0 0,-3-1 0 0 0,-3 0 0 0 0,-3 0 0 0 0,4 1 0 0 0,2-1 0 0 0,4 0 0 0 0,0 0 0 0 0,-1 0 0 0 0,-3 0 0 0 0,-3 0 0 0 0,-2 0 0 0 0,4 0 0 0 0,1 0 0 0 0,-1 0 0 0 0,-2 0 0 0 0,-1 0 0 0 0,-2 0 0 0 0,-1 0 0 0 0,-1 0 0 0 0,0 0 0 0 0,-6 5 0 0 0,-7 8 0 0 0,-13 2 0 0 0,-13 4 0 0 0,-12 4 0 0 0,-7 3 0 0 0,-12-1 0 0 0,-10-6 0 0 0,-9-7 0 0 0,-5-4 0 0 0,1-4 0 0 0,0-3 0 0 0,-1-1 0 0 0,4-1 0 0 0,1 0 0 0 0,3 0 0 0 0,7 0 0 0 0,4 1 0 0 0,-2-1 0 0 0,2 1 0 0 0,1 0 0 0 0,3 0 0 0 0,2 0 0 0 0,2 0 0 0 0,6 6 0 0 0,13 1 0 0 0,16 0 0 0 0,13-1 0 0 0,9-2 0 0 0,7-1 0 0 0,4-2 0 0 0,1 0 0 0 0,1-1 0 0 0,0-1 0 0 0,5 1 0 0 0,1 0 0 0 0,-1 0 0 0 0,-2-1 0 0 0,-2 1 0 0 0,5 0 0 0 0,-1 0 0 0 0,0 0 0 0 0,-2 0 0 0 0,3 0 0 0 0,1 0 0 0 0,4 0 0 0 0,-1 0 0 0 0,4 0 0 0 0,4 0 0 0 0,-1 0 0 0 0,1 0 0 0 0,3 0 0 0 0,-2 0 0 0 0,-6 0 0 0 0,-10-5 0 0 0,-7-3 0 0 0,-3 1 0 0 0,-1 1 0 0 0,1 2 0 0 0,1 2 0 0 0,0 0 0 0 0,-9 2 0 0 0,-15 0 0 0 0,-14 0 0 0 0,-11 0 0 0 0,-8 1 0 0 0,-4-1 0 0 0,-10 0 0 0 0,-2 0 0 0 0,0 0 0 0 0,-9 0 0 0 0,-2 0 0 0 0,3 0 0 0 0,-1 0 0 0 0,-4 0 0 0 0,4 0 0 0 0,-2 0 0 0 0,-3 0 0 0 0,3 0 0 0 0,5 0 0 0 0,5 0 0 0 0,-1 0 0 0 0,1 0 0 0 0,3-5 0 0 0,3-3 0 0 0,1 1 0 0 0,3-4 0 0 0,0-1 0 0 0,1 2 0 0 0,1-2 0 0 0,-1-1 0 0 0,1-2 0 0 0,-1 1 0 0 0,0 2 0 0 0,0-1 0 0 0,0 0 0 0 0,0 4 0 0 0,0 2 0 0 0,0 3 0 0 0,0 2 0 0 0,5 7 0 0 0,14 2 0 0 0,20 7 0 0 0,15-1 0 0 0,14 5 0 0 0,8-2 0 0 0,2-3 0 0 0,-1-4 0 0 0,-3 2 0 0 0,3-1 0 0 0,0 4 0 0 0,4-1 0 0 0,4-2 0 0 0,0-3 0 0 0,-4-4 0 0 0,-4-1 0 0 0,1 3 0 0 0,-1 2 0 0 0,-2-1 0 0 0,-3 3 0 0 0,-3 7 0 0 0,-6 5 0 0 0,-10 5 0 0 0,-13-2 0 0 0,-13 0 0 0 0,-12-4 0 0 0,-14-6 0 0 0,-6-5 0 0 0,-4-4 0 0 0,-5-4 0 0 0,0-1 0 0 0,2-2 0 0 0,-3 0 0 0 0,2 0 0 0 0,-3-6 0 0 0,1-1 0 0 0,-2-5 0 0 0,-4-6 0 0 0,-4 0 0 0 0,2 4 0 0 0,5 3 0 0 0,0 5 0 0 0,3 3 0 0 0,-2 3 0 0 0,-3-5 0 0 0,1-1 0 0 0,-6 1 0 0 0,-6-5 0 0 0,-3 0 0 0 0,-6-4 0 0 0,3 1 0 0 0,2 3 0 0 0,1 2 0 0 0,2 4 0 0 0,5-3 0 0 0,2-1 0 0 0,6-4 0 0 0,5 1 0 0 0,5 1 0 0 0,5 3 0 0 0,2 3 0 0 0,8 8 0 0 0,14 4 0 0 0,14 0 0 0 0,13-1 0 0 0,10-2 0 0 0,6 0 0 0 0,4-3 0 0 0,2 0 0 0 0,0-1 0 0 0,5 0 0 0 0,7 0 0 0 0,1 0 0 0 0,-2-1 0 0 0,8 1 0 0 0,0 0 0 0 0,7 0 0 0 0,5 0 0 0 0,2 0 0 0 0,6 0 0 0 0,2 0 0 0 0,-1 0 0 0 0,-3 0 0 0 0,-2 0 0 0 0,-7 0 0 0 0,-4 0 0 0 0,0 0 0 0 0,-6 0 0 0 0,-5 0 0 0 0,-6 0 0 0 0,-5 0 0 0 0,-2 0 0 0 0,-3 0 0 0 0,-7 6 0 0 0,-7 7 0 0 0,-13 7 0 0 0,-18 0 0 0 0,-8 3 0 0 0,-11-3 0 0 0,-7 1 0 0 0,-7-4 0 0 0,-13-4 0 0 0,-8-4 0 0 0,-5-4 0 0 0,-6-3 0 0 0,-1-1 0 0 0,0-2 0 0 0,4 0 0 0 0,-4 0 0 0 0,1 1 0 0 0,2-1 0 0 0,-3 1 0 0 0,11-6 0 0 0,1-2 0 0 0,0 1 0 0 0,1 1 0 0 0,-1 2 0 0 0,0 2 0 0 0,0 0 0 0 0,0 2 0 0 0,5 0 0 0 0,2-5 0 0 0,6-3 0 0 0,0-4 0 0 0,4-1 0 0 0,4 2 0 0 0,-1 3 0 0 0,1 2 0 0 0,3 3 0 0 0,4 2 0 0 0,1 1 0 0 0,13 0 0 0 0,17 0 0 0 0,15 1 0 0 0,11 0 0 0 0,14-1 0 0 0,7 0 0 0 0,3-5 0 0 0,-1-3 0 0 0,-2-5 0 0 0,4 0 0 0 0,-1 2 0 0 0,10 3 0 0 0,2 2 0 0 0,2 3 0 0 0,-3 2 0 0 0,12 0 0 0 0,7 2 0 0 0,-5-1 0 0 0,15 1 0 0 0,16-1 0 0 0,19 1 0 0 0,12-1 0 0 0,12 0 0 0 0,-7 6 0 0 0,-15 1 0 0 0,-17 0 0 0 0,-14-1 0 0 0,-18-2 0 0 0,-14-1 0 0 0,-11-2 0 0 0,-9 0 0 0 0,-4-1 0 0 0,-3-1 0 0 0,0 7 0 0 0,-6 6 0 0 0,-6 8 0 0 0,-7 6 0 0 0,-10-1 0 0 0,-12 0 0 0 0,-15 1 0 0 0,-19-2 0 0 0,-14-7 0 0 0,-20 0 0 0 0,-23-3 0 0 0,-18-4 0 0 0,-17-3 0 0 0,-12-15 0 0 0,2-11 0 0 0,8-2 0 0 0,12 1 0 0 0,16 6 0 0 0,16 4 0 0 0,18 4 0 0 0,5 3 0 0 0,4-3 0 0 0,3-2 0 0 0,0 2 0 0 0,6-4 0 0 0,7-1 0 0 0,7 2 0 0 0,0 2 0 0 0,2-3 0 0 0,3 0 0 0 0,2 2 0 0 0,-3 2 0 0 0,-1 2 0 0 0,2 2 0 0 0,12 1 0 0 0,24 1 0 0 0,16 1 0 0 0,19-1 0 0 0,9 0 0 0 0,9 1 0 0 0,2-1 0 0 0,-2 0 0 0 0,2 0 0 0 0,3 0 0 0 0,4 0 0 0 0,4 0 0 0 0,1 6 0 0 0,9 1 0 0 0,-4 0 0 0 0,4 5 0 0 0,-5-1 0 0 0,4-1 0 0 0,0-3 0 0 0,0-2 0 0 0,-2-3 0 0 0,0-1 0 0 0,-1 0 0 0 0,-7-2 0 0 0,-2 1 0 0 0,0-1 0 0 0,1 1 0 0 0,2 0 0 0 0,-4-1 0 0 0,-1 1 0 0 0,-4 0 0 0 0,-6 0 0 0 0,-5 0 0 0 0,-4 0 0 0 0,-3 0 0 0 0,4 0 0 0 0,-5 6 0 0 0,-3 1 0 0 0,-5 6 0 0 0,-9 6 0 0 0,-6 5 0 0 0,-6 5 0 0 0,-9 2 0 0 0,-14 2 0 0 0,-17 1 0 0 0,-7 1 0 0 0,-14-1 0 0 0,-13-6 0 0 0,-24-2 0 0 0,-13-5 0 0 0,0-6 0 0 0,-3-7 0 0 0,-2-3 0 0 0,-3-3 0 0 0,1-3 0 0 0,13 1 0 0 0,13-2 0 0 0,10 1 0 0 0,12 0 0 0 0,12 1 0 0 0,4-1 0 0 0,4 1 0 0 0,4 0 0 0 0,4 0 0 0 0,2 0 0 0 0,2 0 0 0 0,6-6 0 0 0,2-1 0 0 0,0 0 0 0 0,-1-4 0 0 0,-3-1 0 0 0,5-3 0 0 0,5-6 0 0 0,13 2 0 0 0,12 4 0 0 0,11 4 0 0 0,8 4 0 0 0,6 3 0 0 0,8 3 0 0 0,4 1 0 0 0,5 1 0 0 0,6-1 0 0 0,5 1 0 0 0,-2 0 0 0 0,-4 0 0 0 0,4-1 0 0 0,5-6 0 0 0,2-1 0 0 0,3 0 0 0 0,0 1 0 0 0,0 2 0 0 0,0 1 0 0 0,-5 2 0 0 0,-3 0 0 0 0,-5 1 0 0 0,-7 1 0 0 0,-5-1 0 0 0,-4 0 0 0 0,-3 0 0 0 0,-2 1 0 0 0,-1-1 0 0 0,0 0 0 0 0,-12 0 0 0 0,-14 0 0 0 0,-19-6 0 0 0,-20-7 0 0 0,-20-2 0 0 0,-13-3 0 0 0,-6-5 0 0 0,-2 2 0 0 0,-11 4 0 0 0,-8 0 0 0 0,6 2 0 0 0,1 4 0 0 0,16-2 0 0 0,7 2 0 0 0,10-4 0 0 0,2 2 0 0 0,4 2 0 0 0,0 4 0 0 0,1 2 0 0 0,3-3 0 0 0,3-1 0 0 0,3 2 0 0 0,3 2 0 0 0,0 2 0 0 0,12 1 0 0 0,16 1 0 0 0,14 1 0 0 0,17 0 0 0 0,16 0 0 0 0,12 0 0 0 0,8 1 0 0 0,5-1 0 0 0,-3 0 0 0 0,-1 0 0 0 0,11 0 0 0 0,5 0 0 0 0,6 0 0 0 0,5 0 0 0 0,5 0 0 0 0,3 0 0 0 0,7 0 0 0 0,9 6 0 0 0,-3 1 0 0 0,7 6 0 0 0,6 0 0 0 0,0-1 0 0 0,0-4 0 0 0,-2-3 0 0 0,-12-2 0 0 0,-7-1 0 0 0,-10-2 0 0 0,-9 0 0 0 0,-7-1 0 0 0,-12 1 0 0 0,-10-1 0 0 0,-9 1 0 0 0,-7-1 0 0 0,2 1 0 0 0,5 0 0 0 0,0 0 0 0 0,-1 0 0 0 0,-3 0 0 0 0,-2 0 0 0 0,-9-5 0 0 0,-14-3 0 0 0,-16 1 0 0 0,-14 1 0 0 0,-15 2 0 0 0,-14 2 0 0 0,-17 0 0 0 0,-20 2 0 0 0,-14 0 0 0 0,-8 0 0 0 0,3 0 0 0 0,1 1 0 0 0,0 10 0 0 0,11 4 0 0 0,10 0 0 0 0,5 2 0 0 0,11-1 0 0 0,9-4 0 0 0,3-4 0 0 0,-2-3 0 0 0,-3-2 0 0 0,1-2 0 0 0,-1-1 0 0 0,-2-1 0 0 0,-4 0 0 0 0,-2 1 0 0 0,-2-1 0 0 0,4 1 0 0 0,7 0 0 0 0,1-1 0 0 0,3 1 0 0 0,6 0 0 0 0,14 0 0 0 0,19 0 0 0 0,21 0 0 0 0,16 0 0 0 0,13 0 0 0 0,7 1 0 0 0,5-1 0 0 0,6 0 0 0 0,-1-6 0 0 0,0-2 0 0 0,-3 1 0 0 0,0 2 0 0 0,2-5 0 0 0,-3-6 0 0 0,1 0 0 0 0,-3 3 0 0 0,1 3 0 0 0,3 4 0 0 0,3-4 0 0 0,9 1 0 0 0,-2 2 0 0 0,0 2 0 0 0,0 1 0 0 0,0-3 0 0 0,0-2 0 0 0,1 2 0 0 0,0 2 0 0 0,0 1 0 0 0,0 2 0 0 0,-6 1 0 0 0,-1 1 0 0 0,-6 0 0 0 0,0-6 0 0 0,-3-1 0 0 0,-5 0 0 0 0,-5 2 0 0 0,-3-5 0 0 0,-2 0 0 0 0,-2 2 0 0 0,0 2 0 0 0,-7-4 0 0 0,-1 0 0 0 0,-6-4 0 0 0,-16 1 0 0 0,-15 2 0 0 0,-11 3 0 0 0,-13 3 0 0 0,-11 2 0 0 0,-10-3 0 0 0,-5-2 0 0 0,-4 1 0 0 0,3 2 0 0 0,-3-4 0 0 0,2 0 0 0 0,-3-5 0 0 0,3 0 0 0 0,7 3 0 0 0,2 3 0 0 0,-1 3 0 0 0,4 2 0 0 0,-1 2 0 0 0,-3 7 0 0 0,3 1 0 0 0,-1 7 0 0 0,3 0 0 0 0,5-3 0 0 0,-1 9 0 0 0,1 1 0 0 0,-7-4 0 0 0,-2-4 0 0 0,-1 1 0 0 0,2-1 0 0 0,-6 1 0 0 0,-4 0 0 0 0,-9-3 0 0 0,-8 2 0 0 0,-1 10 0 0 0,-5 2 0 0 0,-9 1 0 0 0,-5 3 0 0 0,3 1 0 0 0,-10-4 0 0 0,13-1 0 0 0,7-4 0 0 0,6-7 0 0 0,6 1 0 0 0,0-2 0 0 0,0-4 0 0 0,3-3 0 0 0,2-3 0 0 0,2-2 0 0 0,8 0 0 0 0,2-2 0 0 0,5 1 0 0 0,7-1 0 0 0,6 6 0 0 0,4 2 0 0 0,14 0 0 0 0,16-1 0 0 0,16-8 0 0 0,16-3 0 0 0,11-6 0 0 0,4-2 0 0 0,13-4 0 0 0,2 1 0 0 0,4 3 0 0 0,13 4 0 0 0,13 3 0 0 0,7 3 0 0 0,1 2 0 0 0,5 1 0 0 0,16 1 0 0 0,-1 0 0 0 0,3-1 0 0 0,-2 1 0 0 0,-9-1 0 0 0,1 0 0 0 0,-7 1 0 0 0,-3-1 0 0 0,-2 0 0 0 0,-4 0 0 0 0,-8 0 0 0 0,-5 0 0 0 0,-5 0 0 0 0,-10 0 0 0 0,-3 0 0 0 0,-1 0 0 0 0,-4 0 0 0 0,-1 0 0 0 0,-3 0 0 0 0,-5 0 0 0 0,-4 0 0 0 0,2 0 0 0 0,-1 0 0 0 0,4 0 0 0 0,0 0 0 0 0,-2 0 0 0 0,-4 0 0 0 0,3 0 0 0 0,6 0 0 0 0,0 0 0 0 0,-3 0 0 0 0,-4 0 0 0 0,-2 0 0 0 0,2 0 0 0 0,0 0 0 0 0,-2 0 0 0 0,-2 0 0 0 0,-18 0 0 0 0,-19 0 0 0 0,-20 0 0 0 0,-19 0 0 0 0,-13 0 0 0 0,-22 0 0 0 0,-8 0 0 0 0,-3-6 0 0 0,-3-7 0 0 0,1-2 0 0 0,-6-3 0 0 0,6 0 0 0 0,1-1 0 0 0,-2 2 0 0 0,2 4 0 0 0,6 4 0 0 0,9 4 0 0 0,6 2 0 0 0,8 2 0 0 0,-4 2 0 0 0,-7-1 0 0 0,1 1 0 0 0,1 0 0 0 0,0 0 0 0 0,5-1 0 0 0,8 0 0 0 0,7 0 0 0 0,5 0 0 0 0,4 0 0 0 0,-3 0 0 0 0,-1 0 0 0 0,1 0 0 0 0,2 0 0 0 0,12 0 0 0 0,17 0 0 0 0,14 0 0 0 0,19 0 0 0 0,9 0 0 0 0,6 0 0 0 0,1-5 0 0 0,10-3 0 0 0,3 1 0 0 0,3-4 0 0 0,3-1 0 0 0,2-3 0 0 0,3 0 0 0 0,6 3 0 0 0,3-2 0 0 0,6 2 0 0 0,0-4 0 0 0,9 2 0 0 0,6 3 0 0 0,-1 3 0 0 0,5 3 0 0 0,3 3 0 0 0,7-5 0 0 0,1 0 0 0 0,0 0 0 0 0,-9 2 0 0 0,-4 2 0 0 0,10-5 0 0 0,-3 0 0 0 0,-2-6 0 0 0,-12 1 0 0 0,-5 2 0 0 0,-6 3 0 0 0,-15-2 0 0 0,-9-1 0 0 0,-7-3 0 0 0,-7-5 0 0 0,2 1 0 0 0,-2 3 0 0 0,-1 4 0 0 0,-8 10 0 0 0,-21 5 0 0 0,-23 2 0 0 0,-21 5 0 0 0,-33 1 0 0 0,-17-1 0 0 0,-16 2 0 0 0,-20 6 0 0 0,0-1 0 0 0,-4-4 0 0 0,4-4 0 0 0,-2-4 0 0 0,-1-2 0 0 0,-10-3 0 0 0,2-1 0 0 0,0 5 0 0 0,11 2 0 0 0,-2-1 0 0 0,-3-1 0 0 0,-9-1 0 0 0,-4 4 0 0 0,10 1 0 0 0,-2-2 0 0 0,5-1 0 0 0,6-2 0 0 0,-5-2 0 0 0,-4-1 0 0 0,14 0 0 0 0,15-2 0 0 0,13 1 0 0 0,9 0 0 0 0,13-1 0 0 0,11 1 0 0 0,8 0 0 0 0,7 0 0 0 0,-2 0 0 0 0,17 0 0 0 0,18 0 0 0 0,15 0 0 0 0,11 0 0 0 0,14 0 0 0 0,6 0 0 0 0,6 0 0 0 0,8 0 0 0 0,-1 0 0 0 0,13 0 0 0 0,6 0 0 0 0,7 0 0 0 0,1 0 0 0 0,21 0 0 0 0,15 11 0 0 0,16 4 0 0 0,1-1 0 0 0,7 3 0 0 0,1 5 0 0 0,-1 3 0 0 0,-3-2 0 0 0,-7-5 0 0 0,-15-5 0 0 0,-17-6 0 0 0,-13-3 0 0 0,-17-3 0 0 0,-8-1 0 0 0,-9-1 0 0 0,-9 0 0 0 0,-5 6 0 0 0,1 1 0 0 0,0 1 0 0 0,-1-2 0 0 0,-2-1 0 0 0,-2 4 0 0 0,0 1 0 0 0,-8 4 0 0 0,-7 6 0 0 0,-13 5 0 0 0,-19 5 0 0 0,-18-4 0 0 0,-16-5 0 0 0,-17-6 0 0 0,-20-6 0 0 0,-29-4 0 0 0,-14-8 0 0 0,-12-10 0 0 0,-6-7 0 0 0,-1-1 0 0 0,2-1 0 0 0,14 2 0 0 0,1 5 0 0 0,5 6 0 0 0,7 3 0 0 0,6 5 0 0 0,5 1 0 0 0,9 1 0 0 0,10 1 0 0 0,7 0 0 0 0,8 0 0 0 0,3 0 0 0 0,8-1 0 0 0,3 0 0 0 0,0 1 0 0 0,4-1 0 0 0,5 0 0 0 0,5 0 0 0 0,5-1 0 0 0,3 1 0 0 0,13 0 0 0 0,15 0 0 0 0,10-5 0 0 0,10-8 0 0 0,2-2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17:35:34.5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22137 8370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CD28-C3A2-43BB-A557-A27F3FF9D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884C0-19F4-4AB7-BA90-6AF1B669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DA78-04C5-47B0-B2ED-70138593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B252-C985-4A2A-9F29-334D903E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E260-5294-4619-B38A-B3BD44A5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2D77-E742-44C8-8FDE-80E5EA6B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4E937-0A8C-43F3-905E-B55B9EC6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14A0-EAEC-4D78-BF83-96BCC9AB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6D94-ABFF-4262-8E40-1836A611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8D70-1BBA-4CBA-8FFE-C7CCD872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04407-6573-4EFA-8DD8-63FC6677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EC2EA-7510-4A56-8F52-3C941D243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A2880-ABD2-41F7-8D6C-2686D493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E2BF-B5B1-4C54-9843-2F3E48D6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A39A-A277-433C-9279-76066DEC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8A63-FA0F-427A-8D39-283E9FED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5E09-744D-46BA-921D-A03E348C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6580-E07D-4E1C-93AB-B71FE196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3DC5-CBAB-473F-9F05-7073145F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58589-426D-4DB6-AF14-9BEFD651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DF8-6A99-4FD5-B9CE-ADDA7A02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69D95-4222-4548-BC73-2699D115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B741-E9FB-4018-937E-30C86C61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01663-5284-4433-94FB-8DBCCA6E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64DA-C94A-49D8-AB37-1DC4384C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4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4B4A-4B27-492B-825B-BE4AF6D4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64FD-67B6-4C59-B8F0-34487A3F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E32A-2D3D-455C-9E32-9F20249D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A2A2-BD28-47B4-8E74-2F363B20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6F068-86E6-4FA9-A7BC-18E39929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AD3A-C64C-49AB-B513-3702C2AC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AD59-40AC-4E9E-95D5-25592F07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60BD-18AE-4978-AA2E-AE5017F6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42CE5-309C-4ECB-88A2-53DB83439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0BF88-B4D3-4F2D-A814-291DB0E58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36494-1081-431B-A632-46E48659E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73728-7815-4E9A-9928-A36D6850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ADCD6-564C-4DED-AA30-EE64F6D8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ECA34-8829-4C50-8037-F5CD2DF8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E4B4-8DD7-4C37-B588-24883F22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862D1-CE95-4F9F-B94F-4B1B0977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80142-5548-4B22-93C0-A972D87C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653F5-DC03-45DC-A474-DB84E398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94D31-2BCF-4D8C-B17A-D42F0C2A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8F08B-6732-4234-9EC7-3F98DADB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8522-9837-4921-A5BF-C4635CB9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A7FA-CFEF-46FE-BBD9-06DA1A9A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FE17-804B-4528-AAB6-E19DDF4F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27033-CF8A-4ABB-AD6E-621C3881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07B3-8596-4D9E-BBC2-DBCC1F48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A832E-C49F-45F8-B26E-8639DB64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5627-9336-4069-9BEA-A222C4C0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FC78-83C0-4388-B5BA-95AE0F70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F8BC3-3CE2-4279-8692-9B03201DD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01E42-1A98-42C2-BB5A-E76E04CA4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C667-9909-4380-BBC2-EECF19B2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CB6CA-8014-4E83-973A-3C6ADBA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B139-0807-438D-8F3C-1D5C734A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BB00F-8A3B-469A-84C6-8BDF72B5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50D3D-D596-4395-A305-0A311F60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C19A-D0D8-4E1D-AE4F-ED4638620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CB86-314D-42B4-A26E-143A5AB6DB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D7AE-22F6-4735-A981-2DFAEE878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5FBE-B11B-4F0E-A588-E2409881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D4D4-5079-472C-970E-4290CEE2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67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Freeform: Shape 69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9" name="Freeform: Shape 71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0" name="Freeform: Shape 73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9" name="Picture 40" descr="Hotel bell">
            <a:extLst>
              <a:ext uri="{FF2B5EF4-FFF2-40B4-BE49-F238E27FC236}">
                <a16:creationId xmlns:a16="http://schemas.microsoft.com/office/drawing/2014/main" id="{0516D27A-F636-4B80-8070-10B713E44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4575174" y="321469"/>
            <a:ext cx="7273925" cy="4803140"/>
          </a:xfrm>
          <a:prstGeom prst="rect">
            <a:avLst/>
          </a:prstGeom>
        </p:spPr>
      </p:pic>
      <p:pic>
        <p:nvPicPr>
          <p:cNvPr id="63" name="Picture 62" descr="iSchools, Inc. - Syracuse University iSchool">
            <a:extLst>
              <a:ext uri="{FF2B5EF4-FFF2-40B4-BE49-F238E27FC236}">
                <a16:creationId xmlns:a16="http://schemas.microsoft.com/office/drawing/2014/main" id="{D910275E-27C1-7F46-AA69-6D6272F22D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27" y="5446078"/>
            <a:ext cx="4999673" cy="141192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263A9-6FDB-4EFE-A70C-55EA728CF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23406"/>
            <a:ext cx="4124325" cy="1452160"/>
          </a:xfrm>
        </p:spPr>
        <p:txBody>
          <a:bodyPr anchor="b">
            <a:normAutofit fontScale="90000"/>
          </a:bodyPr>
          <a:lstStyle/>
          <a:p>
            <a:r>
              <a:rPr lang="en-US" sz="4400" b="1" spc="300" dirty="0">
                <a:latin typeface="Aharoni" panose="02010803020104030203" pitchFamily="2" charset="-79"/>
                <a:cs typeface="Aharoni" panose="02010803020104030203" pitchFamily="2" charset="-79"/>
              </a:rPr>
              <a:t>Hotel Booking Cancellation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05F16-79A0-4B00-8763-14238E911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4778734"/>
            <a:ext cx="3220917" cy="1452160"/>
          </a:xfrm>
        </p:spPr>
        <p:txBody>
          <a:bodyPr anchor="t">
            <a:noAutofit/>
          </a:bodyPr>
          <a:lstStyle/>
          <a:p>
            <a:r>
              <a:rPr lang="en-US" sz="1800" b="1" dirty="0">
                <a:solidFill>
                  <a:schemeClr val="tx1">
                    <a:alpha val="60000"/>
                  </a:schemeClr>
                </a:solidFill>
              </a:rPr>
              <a:t>Chaitanya Kanupareddi</a:t>
            </a:r>
          </a:p>
          <a:p>
            <a:r>
              <a:rPr lang="en-US" sz="1800" b="1" dirty="0">
                <a:solidFill>
                  <a:schemeClr val="tx1">
                    <a:alpha val="60000"/>
                  </a:schemeClr>
                </a:solidFill>
              </a:rPr>
              <a:t>Ruchak Vira</a:t>
            </a:r>
          </a:p>
          <a:p>
            <a:r>
              <a:rPr lang="en-US" sz="1800" b="1" dirty="0">
                <a:solidFill>
                  <a:schemeClr val="tx1">
                    <a:alpha val="60000"/>
                  </a:schemeClr>
                </a:solidFill>
              </a:rPr>
              <a:t>Shourya Goel</a:t>
            </a:r>
          </a:p>
          <a:p>
            <a:r>
              <a:rPr lang="en-US" sz="1800" b="1" dirty="0">
                <a:solidFill>
                  <a:schemeClr val="tx1">
                    <a:alpha val="60000"/>
                  </a:schemeClr>
                </a:solidFill>
              </a:rPr>
              <a:t>Vinit Horakeri</a:t>
            </a:r>
          </a:p>
          <a:p>
            <a:r>
              <a:rPr lang="en-US" sz="1800" b="1" dirty="0">
                <a:solidFill>
                  <a:schemeClr val="tx1">
                    <a:alpha val="60000"/>
                  </a:schemeClr>
                </a:solidFill>
              </a:rPr>
              <a:t>Chaithra Kopparam Cheluvaiah</a:t>
            </a:r>
          </a:p>
        </p:txBody>
      </p:sp>
    </p:spTree>
    <p:extLst>
      <p:ext uri="{BB962C8B-B14F-4D97-AF65-F5344CB8AC3E}">
        <p14:creationId xmlns:p14="http://schemas.microsoft.com/office/powerpoint/2010/main" val="346241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F5815-EF35-4F38-9366-EA72BAA6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 (Insight 6)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ED0611F-F0F2-45F8-BFC3-35616124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54" y="6325326"/>
            <a:ext cx="10907862" cy="536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no car parking required spaces as well in Portugal.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6BE4C-FF2D-496A-B0BC-265A8D78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25" y="2177172"/>
            <a:ext cx="7229002" cy="405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3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F5815-EF35-4F38-9366-EA72BAA6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 (CONTINUED)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ED0611F-F0F2-45F8-BFC3-35616124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6" y="6254572"/>
            <a:ext cx="10820544" cy="5650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Most of the bookings are transient, that is booked for a brief period or booked just before arrival. This may be the reason there are no car parking spaces.  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C06EB-D40F-4E57-A940-4B96285B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55" y="2209458"/>
            <a:ext cx="7284611" cy="40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F5815-EF35-4F38-9366-EA72BAA6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 (CONTINUED)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ED0611F-F0F2-45F8-BFC3-35616124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22" y="6279659"/>
            <a:ext cx="10907863" cy="4525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There are no deposits being collected in Portugal, this could lead to random booking and cancelling as there is no loss for customers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6EAF0-2722-4FE5-897D-E5BC1572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70" y="2177172"/>
            <a:ext cx="7415704" cy="39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1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F5815-EF35-4F38-9366-EA72BAA6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TOP </a:t>
            </a:r>
            <a:r>
              <a:rPr lang="en-US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FEATURES CONTRIBUTING TO BOOKING 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2476-7DC6-4BED-B374-4FD6EA2B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Sooner the reservation is made compared to arrival time, the more likely it will be cancelled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Number of car parking space requested by the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was the booking made? Through travel agents, travel operators, directly by customer Groups.</a:t>
            </a:r>
            <a:endParaRPr lang="en-US" sz="24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Home country of the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Deposit Type (Refundable, Non – Refundable, No deposit) for reserving the room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7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3E1CC-AC55-4B9F-AD53-D635F824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/>
                <a:cs typeface="Aharoni"/>
              </a:rPr>
              <a:t>ACTIONABLE INSIGHT </a:t>
            </a:r>
            <a:r>
              <a:rPr lang="en-US" sz="6000" dirty="0">
                <a:solidFill>
                  <a:srgbClr val="FFFFFF"/>
                </a:solidFill>
                <a:latin typeface="Aharoni"/>
                <a:cs typeface="Aharoni"/>
              </a:rPr>
              <a:t>1</a:t>
            </a:r>
            <a:endParaRPr lang="en-US" sz="6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D66F59-B395-484B-978A-35985D3BB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093" y="2384603"/>
            <a:ext cx="6484475" cy="4149256"/>
          </a:xfrm>
        </p:spPr>
      </p:pic>
    </p:spTree>
    <p:extLst>
      <p:ext uri="{BB962C8B-B14F-4D97-AF65-F5344CB8AC3E}">
        <p14:creationId xmlns:p14="http://schemas.microsoft.com/office/powerpoint/2010/main" val="41842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3E1CC-AC55-4B9F-AD53-D635F824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/>
                <a:cs typeface="Aharoni"/>
              </a:rPr>
              <a:t>ACTIONABLE INSIGHT </a:t>
            </a:r>
            <a:r>
              <a:rPr lang="en-US" sz="6000" dirty="0">
                <a:solidFill>
                  <a:srgbClr val="FFFFFF"/>
                </a:solidFill>
                <a:latin typeface="Aharoni"/>
                <a:cs typeface="Aharoni"/>
              </a:rPr>
              <a:t>1 </a:t>
            </a:r>
            <a:endParaRPr lang="en-US" sz="6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CA5437C8-BE0F-4F97-9EA5-8D024234A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875" y="2345531"/>
            <a:ext cx="6916251" cy="439896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C0BB81-3AC5-4C01-896E-DCA383E4CC68}"/>
                  </a:ext>
                </a:extLst>
              </p14:cNvPr>
              <p14:cNvContentPartPr/>
              <p14:nvPr/>
            </p14:nvContentPartPr>
            <p14:xfrm>
              <a:off x="5979029" y="6524114"/>
              <a:ext cx="990599" cy="21907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C0BB81-3AC5-4C01-896E-DCA383E4CC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1461" y="6505827"/>
                <a:ext cx="1026093" cy="255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CE1B26-1744-4663-A5EA-45888D87A907}"/>
                  </a:ext>
                </a:extLst>
              </p14:cNvPr>
              <p14:cNvContentPartPr/>
              <p14:nvPr/>
            </p14:nvContentPartPr>
            <p14:xfrm>
              <a:off x="6268640" y="6619875"/>
              <a:ext cx="19049" cy="1904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CE1B26-1744-4663-A5EA-45888D87A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3740" y="4714975"/>
                <a:ext cx="3809800" cy="38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D1043C-169A-4E08-BB71-3BDA50EAEE7C}"/>
                  </a:ext>
                </a:extLst>
              </p14:cNvPr>
              <p14:cNvContentPartPr/>
              <p14:nvPr/>
            </p14:nvContentPartPr>
            <p14:xfrm>
              <a:off x="6292454" y="6619875"/>
              <a:ext cx="19049" cy="1904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D1043C-169A-4E08-BB71-3BDA50EAEE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7554" y="4714975"/>
                <a:ext cx="3809800" cy="38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039809-2ED9-4BC6-9B4B-B8CFA0CCFDF1}"/>
                  </a:ext>
                </a:extLst>
              </p14:cNvPr>
              <p14:cNvContentPartPr/>
              <p14:nvPr/>
            </p14:nvContentPartPr>
            <p14:xfrm>
              <a:off x="6292454" y="6619875"/>
              <a:ext cx="19049" cy="1904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039809-2ED9-4BC6-9B4B-B8CFA0CCFD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7554" y="4714975"/>
                <a:ext cx="3809800" cy="38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6D8112-3220-41DE-B811-F8486FDC37FC}"/>
                  </a:ext>
                </a:extLst>
              </p14:cNvPr>
              <p14:cNvContentPartPr/>
              <p14:nvPr/>
            </p14:nvContentPartPr>
            <p14:xfrm>
              <a:off x="5850885" y="6479521"/>
              <a:ext cx="1409699" cy="285749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6D8112-3220-41DE-B811-F8486FDC37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4850" y="6443487"/>
                <a:ext cx="1481409" cy="3574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97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3E1CC-AC55-4B9F-AD53-D635F824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/>
                <a:cs typeface="Aharoni"/>
              </a:rPr>
              <a:t>ACTIONABLE INSIGHT </a:t>
            </a:r>
            <a:r>
              <a:rPr lang="en-US" sz="6000" dirty="0">
                <a:solidFill>
                  <a:srgbClr val="FFFFFF"/>
                </a:solidFill>
                <a:latin typeface="Aharoni"/>
                <a:cs typeface="Aharoni"/>
              </a:rPr>
              <a:t>1 </a:t>
            </a:r>
            <a:endParaRPr lang="en-US" sz="6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B30F383-24DF-48C6-827D-F9CDCF58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286" y="2354110"/>
            <a:ext cx="8742816" cy="449882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7AE2EB-1AFA-47BE-B186-1BA51ABBBB21}"/>
                  </a:ext>
                </a:extLst>
              </p14:cNvPr>
              <p14:cNvContentPartPr/>
              <p14:nvPr/>
            </p14:nvContentPartPr>
            <p14:xfrm>
              <a:off x="11265960" y="4878917"/>
              <a:ext cx="19050" cy="190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7AE2EB-1AFA-47BE-B186-1BA51ABBBB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0010" y="2992967"/>
                <a:ext cx="38100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99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3E1CC-AC55-4B9F-AD53-D635F824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/>
                <a:cs typeface="Aharoni"/>
              </a:rPr>
              <a:t>ACTIONABLE INSIGHTS </a:t>
            </a:r>
            <a:r>
              <a:rPr lang="en-US" sz="6000" dirty="0">
                <a:solidFill>
                  <a:srgbClr val="FFFFFF"/>
                </a:solidFill>
                <a:latin typeface="Aharoni"/>
                <a:cs typeface="Aharoni"/>
              </a:rPr>
              <a:t>2</a:t>
            </a:r>
            <a:endParaRPr lang="en-US" sz="4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ACDEEF2-9BCC-4B0B-9784-866EA49CB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363" y="2270125"/>
            <a:ext cx="6852107" cy="4351338"/>
          </a:xfrm>
        </p:spPr>
      </p:pic>
    </p:spTree>
    <p:extLst>
      <p:ext uri="{BB962C8B-B14F-4D97-AF65-F5344CB8AC3E}">
        <p14:creationId xmlns:p14="http://schemas.microsoft.com/office/powerpoint/2010/main" val="11044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DC043-4CDD-4F95-B2EC-E2EF4079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2305CB-B153-4456-884C-4DD4B02EA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46810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34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55F63-3043-43B9-80A7-B53BF0A2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APPROACH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A3F6E75A-A356-4F98-A2E4-6EB3FF19C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56067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5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E56BD0-180D-4EB7-B10C-670185EE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EXPLORATORY DATA ANALYSIS(EDA)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B17E94F-2419-4BCD-94E4-7ED123F3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6284761"/>
            <a:ext cx="8401050" cy="57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 unknown for 464 bookings</a:t>
            </a:r>
          </a:p>
        </p:txBody>
      </p:sp>
      <p:pic>
        <p:nvPicPr>
          <p:cNvPr id="102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32A93DA-1925-421F-A00E-FF18F53F7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6990" y="2177172"/>
            <a:ext cx="10072600" cy="4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48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F5815-EF35-4F38-9366-EA72BAA6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 (Insight 1)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4090D9F-1195-4982-9769-D2BCBBB7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6377021"/>
            <a:ext cx="10432492" cy="4788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count of canceled(1) and not cancelled(0) bookings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3F28B-F0C9-4A07-A8F0-A0C3BAA8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0" y="2186243"/>
            <a:ext cx="8842642" cy="41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7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F5815-EF35-4F38-9366-EA72BAA6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 (Insight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3D34-CA3A-4EC2-ADDB-CCCCE982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5" y="6377021"/>
            <a:ext cx="11544897" cy="4788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0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earlier the booking made, higher the chances of cancellation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9D301-4DE0-45EA-96BB-329FCEC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51" y="2186243"/>
            <a:ext cx="6894478" cy="41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F5815-EF35-4F38-9366-EA72BAA6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 (Insight 3)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ED0611F-F0F2-45F8-BFC3-35616124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5" y="6419271"/>
            <a:ext cx="10709745" cy="4420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Bookings made through online travel agents have more cancellation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0C1192-DA4B-42F6-8A90-3473F263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40" y="2177173"/>
            <a:ext cx="8769906" cy="42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1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F5815-EF35-4F38-9366-EA72BAA6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 (Insight 4)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ED0611F-F0F2-45F8-BFC3-35616124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5" y="6236350"/>
            <a:ext cx="10833570" cy="4734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W</a:t>
            </a:r>
            <a:r>
              <a:rPr lang="en-US" sz="20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hen people are being offered no deposits for their booking there is an increase in bookings where in the other cases there is a higher rate of cancellations. 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66FCE-42C4-483A-B890-28975BEA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52" y="2176854"/>
            <a:ext cx="7458647" cy="40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F5815-EF35-4F38-9366-EA72BAA6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 (Insight 5)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ED0611F-F0F2-45F8-BFC3-35616124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52" y="6367079"/>
            <a:ext cx="10907863" cy="4942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Portugal has highest booking cancellation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1E6BD-B886-421D-B406-B94BC49F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78" y="2177172"/>
            <a:ext cx="6717524" cy="405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0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355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Office Theme</vt:lpstr>
      <vt:lpstr>Hotel Booking Cancellation</vt:lpstr>
      <vt:lpstr>GOAL</vt:lpstr>
      <vt:lpstr>APPROACH</vt:lpstr>
      <vt:lpstr>EXPLORATORY DATA ANALYSIS(EDA)</vt:lpstr>
      <vt:lpstr>EDA (Insight 1)</vt:lpstr>
      <vt:lpstr>EDA (Insight 2)</vt:lpstr>
      <vt:lpstr>EDA (Insight 3)</vt:lpstr>
      <vt:lpstr>EDA (Insight 4)</vt:lpstr>
      <vt:lpstr>EDA (Insight 5)</vt:lpstr>
      <vt:lpstr>EDA (Insight 6)</vt:lpstr>
      <vt:lpstr>EDA (CONTINUED)</vt:lpstr>
      <vt:lpstr>EDA (CONTINUED)</vt:lpstr>
      <vt:lpstr>TOP 5 FEATURES CONTRIBUTING TO BOOKING CANCELLATION</vt:lpstr>
      <vt:lpstr>ACTIONABLE INSIGHT 1</vt:lpstr>
      <vt:lpstr>ACTIONABLE INSIGHT 1 </vt:lpstr>
      <vt:lpstr>ACTIONABLE INSIGHT 1 </vt:lpstr>
      <vt:lpstr>ACTIONABLE INSIGHTS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Cancellation</dc:title>
  <dc:creator>Chaithra Kopparam Cheluvaiah</dc:creator>
  <cp:lastModifiedBy>Chaithra Kopparam Cheluvaiah</cp:lastModifiedBy>
  <cp:revision>101</cp:revision>
  <dcterms:created xsi:type="dcterms:W3CDTF">2021-12-08T18:14:39Z</dcterms:created>
  <dcterms:modified xsi:type="dcterms:W3CDTF">2021-12-09T18:03:18Z</dcterms:modified>
</cp:coreProperties>
</file>