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6" r:id="rId3"/>
    <p:sldId id="314" r:id="rId4"/>
    <p:sldId id="313" r:id="rId5"/>
    <p:sldId id="311" r:id="rId6"/>
    <p:sldId id="31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B06B-FE0F-4947-AF43-701C2AE80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2BA81-F5B6-4BB2-B890-4E7E0ACB3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5797-D58F-4C15-B021-C17C4ABD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DB86-AC30-4CDD-9E93-B94FB66F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5F27D-3188-47FA-81AC-1AC5E198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7777-A071-4B72-BEC7-D5AEB0E8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CB6E8-EAB5-4FF6-95D6-38287E916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4EFC-9839-4E93-8D98-AE96348D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F30E8-3165-4832-8017-ECC63C27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41EE5-6B49-4045-8951-D1C20641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5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E6242-EE7E-4E5A-8C98-0E4FB9D14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C302B-9D1C-41E8-B6BF-36E2FDF67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F843-CD1C-4BBD-86EA-4D035AC5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34E93-EF6A-4F02-BD2D-34D327C0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E4315-DD39-4742-8034-CC18C26B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6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6A05-1258-4352-B141-D6E61226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4D18-64BF-406D-9EB0-2A6CBE723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24D6-7A63-40FB-B466-3E5DCAFC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A2A75-D13F-43C4-A62C-2DB28CA3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D576-C8FF-4524-B012-E6B218A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5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ED04-FE7D-4511-ACA5-B27C9321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825D1-6569-45C3-8F9C-DAA2F4513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0F84-5FB5-4F31-9895-560075AF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373A7-97A8-4F86-B359-C2E52007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E2FE-8B19-4BB2-8ABB-EBCFC78B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4C5D-9912-4EEC-BBE8-A016984A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4FE-A292-48EF-889B-58EC6B353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BB9BF-3565-422E-88BA-928A4EE57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E203-FB14-490F-B86E-CF732A2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E97FD-4604-415C-A94F-4D29F61C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D6097-31F9-43C9-BCD7-CE382943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A165-93D9-4485-BA01-64A320AE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4BD0C-D6D8-4D07-81ED-32406CCD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79399-6CA8-4C2E-893A-B1BF7AEE8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2115F-272D-438A-BC13-D89D6577B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E3689-C877-427E-BAB6-F440B7A34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F44D6-C39E-4B7A-96CD-EE8CAAA7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45162-081D-4DB8-9727-70EB22EA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A21B3-DCB0-4E00-97D9-453CCAA6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6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0807-EBE2-40AE-A22D-B44E1A01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7BE4D-CE97-4FE7-8D0A-CCEE0CF9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390E0-918D-4E20-81AF-295797D1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A9F6B-8634-4651-A54D-FC5EF96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B1CA5-E79A-4202-9D37-3701FF68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D600E-8D6B-4A17-81AF-6501C52B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FE23B-FBB7-49D6-AEC7-6401CC62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3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D2AB-6BBB-45D0-A2A5-68F78AB2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8E1B-3A50-4CDF-93E0-F3224CD2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63A92-B974-46CF-8AF7-380AB167D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8F4F8-A01E-45D8-B152-4E86BEA6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43BB3-5F29-46E4-B2BE-6F5C4673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BADED-AB56-48A6-B662-3A34902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D274-4B63-4EE2-AFD2-BD8FE4DD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9D99B-8252-4A01-B4BC-082D53BC5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78EAB-3D2F-4090-883B-36895DFDA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42128-3210-47B9-83DB-16E2AC8B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5CBC3-5993-4D8B-AEF9-A0B6EFFA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C230B-9B68-4081-A9E6-584A4BA0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7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34377-5BCE-4C25-8F68-A22EB265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B5686-CB53-4AAA-A20A-BBA8DF7A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6398-B2F4-4524-BA14-C7402A733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6374A-745A-484C-AE27-1E905D1471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C1C3-09EF-44EB-9B6C-B0D54B99F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D1CB-645B-4E94-8EE3-EA9EAAE1D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3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cc-1701-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ynda.syr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ynda.syr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IST718</a:t>
            </a:r>
            <a:br>
              <a:rPr lang="en-US" dirty="0"/>
            </a:br>
            <a:r>
              <a:rPr lang="en-US" dirty="0"/>
              <a:t>Big Data Analytics</a:t>
            </a:r>
            <a:br>
              <a:rPr lang="en-US" dirty="0"/>
            </a:br>
            <a:r>
              <a:rPr lang="en-US" dirty="0"/>
              <a:t>How to Access Lynda.com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Willard Williamson</a:t>
            </a:r>
          </a:p>
          <a:p>
            <a:r>
              <a:rPr lang="en-US" sz="3600" dirty="0"/>
              <a:t>Adjunct Professor</a:t>
            </a:r>
          </a:p>
          <a:p>
            <a:r>
              <a:rPr lang="en-US" sz="3600" dirty="0" err="1"/>
              <a:t>iSchool</a:t>
            </a:r>
            <a:r>
              <a:rPr lang="en-US" sz="3600" dirty="0"/>
              <a:t>, Syracuse University</a:t>
            </a:r>
          </a:p>
          <a:p>
            <a:r>
              <a:rPr lang="en-US" sz="3600" dirty="0">
                <a:hlinkClick r:id="rId2"/>
              </a:rPr>
              <a:t>linkedin.com/in/ncc-1701-d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63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9589-F586-4AFF-953B-0B260B36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C027-AD49-45AF-9E9E-18A5A04B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are new to git, python, Anaconda, </a:t>
            </a:r>
            <a:r>
              <a:rPr lang="en-US" dirty="0" err="1"/>
              <a:t>etc</a:t>
            </a:r>
            <a:r>
              <a:rPr lang="en-US" dirty="0"/>
              <a:t>, you can learn about these technologies using free training materials available on LinkedIn.</a:t>
            </a:r>
          </a:p>
          <a:p>
            <a:r>
              <a:rPr lang="en-US" dirty="0"/>
              <a:t>As a Syracuse University Student, you get a free subscription to the lynda.com learning web site which is part of LinkedIn.  </a:t>
            </a:r>
          </a:p>
          <a:p>
            <a:r>
              <a:rPr lang="en-US" dirty="0"/>
              <a:t>If you do not have a LinkedIn account, create one</a:t>
            </a:r>
          </a:p>
        </p:txBody>
      </p:sp>
    </p:spTree>
    <p:extLst>
      <p:ext uri="{BB962C8B-B14F-4D97-AF65-F5344CB8AC3E}">
        <p14:creationId xmlns:p14="http://schemas.microsoft.com/office/powerpoint/2010/main" val="426281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AAB7-AD9E-4390-AED3-8F936359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Lynda.com for free: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D51D4-DB9F-42FC-9EAE-8A4DA9D0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 Log in at </a:t>
            </a:r>
            <a:r>
              <a:rPr lang="en-US" u="sng" dirty="0">
                <a:hlinkClick r:id="rId2"/>
              </a:rPr>
              <a:t>https://lynda.syr.edu</a:t>
            </a:r>
            <a:r>
              <a:rPr lang="en-US" dirty="0"/>
              <a:t> using your SU login credentials.</a:t>
            </a:r>
          </a:p>
          <a:p>
            <a:r>
              <a:rPr lang="en-US" dirty="0"/>
              <a:t>If you have a LinkedIn account, you should now have access to Lynda training tutorials through LinkedIn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8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3CB1-E840-485B-ABA4-49D14D36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Lynda.com for free: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D11C7-2124-4780-B1A8-99C0E5FE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2:  Log into LinkedIn</a:t>
            </a:r>
          </a:p>
          <a:p>
            <a:r>
              <a:rPr lang="en-US" dirty="0"/>
              <a:t>On the following slide, if you successfully logged into </a:t>
            </a:r>
            <a:r>
              <a:rPr lang="en-US" u="sng" dirty="0">
                <a:hlinkClick r:id="rId2"/>
              </a:rPr>
              <a:t>https://lynda.syr.edu</a:t>
            </a:r>
            <a:r>
              <a:rPr lang="en-US" dirty="0"/>
              <a:t> using your Syracuse University credentials, you should see the orange Syracuse University symbol on the top right of your LinkedIn window.</a:t>
            </a:r>
          </a:p>
          <a:p>
            <a:r>
              <a:rPr lang="en-US" dirty="0"/>
              <a:t>The following 2 slides show sample git and python tutorials of interest</a:t>
            </a:r>
          </a:p>
          <a:p>
            <a:r>
              <a:rPr lang="en-US" dirty="0"/>
              <a:t>It is recommended to go through chapter 1 of the Learning git and </a:t>
            </a:r>
            <a:r>
              <a:rPr lang="en-US" dirty="0" err="1"/>
              <a:t>github</a:t>
            </a:r>
            <a:r>
              <a:rPr lang="en-US" dirty="0"/>
              <a:t> tutorial.</a:t>
            </a:r>
          </a:p>
          <a:p>
            <a:r>
              <a:rPr lang="en-US" dirty="0"/>
              <a:t>You do not need advanced git skills, you only need to understand the basics.</a:t>
            </a:r>
          </a:p>
        </p:txBody>
      </p:sp>
    </p:spTree>
    <p:extLst>
      <p:ext uri="{BB962C8B-B14F-4D97-AF65-F5344CB8AC3E}">
        <p14:creationId xmlns:p14="http://schemas.microsoft.com/office/powerpoint/2010/main" val="19129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34AF-D9FB-4873-8957-AAADCD14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38133" cy="1325563"/>
          </a:xfrm>
        </p:spPr>
        <p:txBody>
          <a:bodyPr/>
          <a:lstStyle/>
          <a:p>
            <a:r>
              <a:rPr lang="en-US" dirty="0"/>
              <a:t>Resources: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BB2D4-778F-4FC9-A81C-97A09C4A81F5}"/>
              </a:ext>
            </a:extLst>
          </p:cNvPr>
          <p:cNvSpPr txBox="1"/>
          <p:nvPr/>
        </p:nvSpPr>
        <p:spPr>
          <a:xfrm>
            <a:off x="8138160" y="1229135"/>
            <a:ext cx="388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should see the orange Syracuse icon in the top right of your screen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37CCDF-B2DF-4EA6-BEBE-B0DB937A2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75" y="2029968"/>
            <a:ext cx="11194659" cy="32757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B95572-7065-4C14-90A4-BCB4D61BB645}"/>
              </a:ext>
            </a:extLst>
          </p:cNvPr>
          <p:cNvSpPr/>
          <p:nvPr/>
        </p:nvSpPr>
        <p:spPr>
          <a:xfrm>
            <a:off x="10857789" y="2042160"/>
            <a:ext cx="477672" cy="519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9E8079-3485-4251-B7BB-2FF3C41A5A43}"/>
              </a:ext>
            </a:extLst>
          </p:cNvPr>
          <p:cNvSpPr/>
          <p:nvPr/>
        </p:nvSpPr>
        <p:spPr>
          <a:xfrm>
            <a:off x="2644521" y="2091436"/>
            <a:ext cx="3136392" cy="4206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AF27EE-1E97-410B-989E-513DD5FE94A4}"/>
              </a:ext>
            </a:extLst>
          </p:cNvPr>
          <p:cNvSpPr/>
          <p:nvPr/>
        </p:nvSpPr>
        <p:spPr>
          <a:xfrm>
            <a:off x="430075" y="3667833"/>
            <a:ext cx="6921744" cy="1399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48A8-64CE-43CF-B5FF-7D6005AF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 Python for Data Science Essentials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F6EB58-E4B9-4923-A890-6C860D9AE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3" y="1548895"/>
            <a:ext cx="10515601" cy="45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8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3766</TotalTime>
  <Words>266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IST718 Big Data Analytics How to Access Lynda.com</vt:lpstr>
      <vt:lpstr>Resources</vt:lpstr>
      <vt:lpstr>How to access Lynda.com for free: Step 1</vt:lpstr>
      <vt:lpstr>How to access Lynda.com for free: Step 2</vt:lpstr>
      <vt:lpstr>Resources: Github</vt:lpstr>
      <vt:lpstr>Resources: Python for Data Science Essentials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IST718 Advanced Information Analytics MapReduce, Hadoop and Yarn</dc:title>
  <dc:creator>Will</dc:creator>
  <cp:lastModifiedBy>Willard E Williamson</cp:lastModifiedBy>
  <cp:revision>68</cp:revision>
  <dcterms:created xsi:type="dcterms:W3CDTF">2020-01-28T01:36:33Z</dcterms:created>
  <dcterms:modified xsi:type="dcterms:W3CDTF">2022-01-20T01:24:06Z</dcterms:modified>
</cp:coreProperties>
</file>