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2" r:id="rId3"/>
    <p:sldId id="319" r:id="rId4"/>
    <p:sldId id="318" r:id="rId5"/>
    <p:sldId id="317" r:id="rId6"/>
    <p:sldId id="316" r:id="rId7"/>
    <p:sldId id="320" r:id="rId8"/>
    <p:sldId id="342" r:id="rId9"/>
    <p:sldId id="343" r:id="rId10"/>
    <p:sldId id="344" r:id="rId11"/>
    <p:sldId id="345" r:id="rId12"/>
    <p:sldId id="346" r:id="rId13"/>
    <p:sldId id="333" r:id="rId14"/>
    <p:sldId id="335" r:id="rId15"/>
    <p:sldId id="336" r:id="rId16"/>
    <p:sldId id="337" r:id="rId17"/>
    <p:sldId id="327" r:id="rId18"/>
    <p:sldId id="34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B06B-FE0F-4947-AF43-701C2AE80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2BA81-F5B6-4BB2-B890-4E7E0ACB3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75797-D58F-4C15-B021-C17C4ABD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ADB86-AC30-4CDD-9E93-B94FB66F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5F27D-3188-47FA-81AC-1AC5E198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7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7777-A071-4B72-BEC7-D5AEB0E8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CB6E8-EAB5-4FF6-95D6-38287E916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84EFC-9839-4E93-8D98-AE96348D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F30E8-3165-4832-8017-ECC63C27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41EE5-6B49-4045-8951-D1C20641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5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E6242-EE7E-4E5A-8C98-0E4FB9D14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C302B-9D1C-41E8-B6BF-36E2FDF67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F843-CD1C-4BBD-86EA-4D035AC5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34E93-EF6A-4F02-BD2D-34D327C0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E4315-DD39-4742-8034-CC18C26B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6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6A05-1258-4352-B141-D6E61226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E4D18-64BF-406D-9EB0-2A6CBE723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924D6-7A63-40FB-B466-3E5DCAFC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A2A75-D13F-43C4-A62C-2DB28CA3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DD576-C8FF-4524-B012-E6B218AF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5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ED04-FE7D-4511-ACA5-B27C9321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825D1-6569-45C3-8F9C-DAA2F4513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0F84-5FB5-4F31-9895-560075AF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373A7-97A8-4F86-B359-C2E52007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3E2FE-8B19-4BB2-8ABB-EBCFC78B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5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4C5D-9912-4EEC-BBE8-A016984A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44FE-A292-48EF-889B-58EC6B353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BB9BF-3565-422E-88BA-928A4EE57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3E203-FB14-490F-B86E-CF732A2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E97FD-4604-415C-A94F-4D29F61C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D6097-31F9-43C9-BCD7-CE382943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A165-93D9-4485-BA01-64A320AE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4BD0C-D6D8-4D07-81ED-32406CCD0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79399-6CA8-4C2E-893A-B1BF7AEE8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2115F-272D-438A-BC13-D89D6577B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E3689-C877-427E-BAB6-F440B7A34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F44D6-C39E-4B7A-96CD-EE8CAAA7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45162-081D-4DB8-9727-70EB22EA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A21B3-DCB0-4E00-97D9-453CCAA6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6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0807-EBE2-40AE-A22D-B44E1A01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7BE4D-CE97-4FE7-8D0A-CCEE0CF9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390E0-918D-4E20-81AF-295797D1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A9F6B-8634-4651-A54D-FC5EF96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B1CA5-E79A-4202-9D37-3701FF68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D600E-8D6B-4A17-81AF-6501C52B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FE23B-FBB7-49D6-AEC7-6401CC62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3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D2AB-6BBB-45D0-A2A5-68F78AB2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8E1B-3A50-4CDF-93E0-F3224CD2E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63A92-B974-46CF-8AF7-380AB167D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8F4F8-A01E-45D8-B152-4E86BEA6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43BB3-5F29-46E4-B2BE-6F5C4673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BADED-AB56-48A6-B662-3A34902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9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D274-4B63-4EE2-AFD2-BD8FE4DD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9D99B-8252-4A01-B4BC-082D53BC5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78EAB-3D2F-4090-883B-36895DFDA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42128-3210-47B9-83DB-16E2AC8B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74A-745A-484C-AE27-1E905D1471A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5CBC3-5993-4D8B-AEF9-A0B6EFFA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C230B-9B68-4081-A9E6-584A4BA0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7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34377-5BCE-4C25-8F68-A22EB265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B5686-CB53-4AAA-A20A-BBA8DF7AD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6398-B2F4-4524-BA14-C7402A733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6374A-745A-484C-AE27-1E905D1471AF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AC1C3-09EF-44EB-9B6C-B0D54B99F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4D1CB-645B-4E94-8EE3-EA9EAAE1D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0E2F6-6B0A-49AC-B24C-6B6E35C2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3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ncc-1701-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G5tiqXQn9mwyubWdINtPI_QONXH1_2U8oYikksgWlss/edit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view/software-gdrive/google-drive-downlo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IST718</a:t>
            </a:r>
            <a:br>
              <a:rPr lang="en-US" dirty="0"/>
            </a:br>
            <a:r>
              <a:rPr lang="en-US" dirty="0"/>
              <a:t>Big Data Analytics</a:t>
            </a:r>
            <a:br>
              <a:rPr lang="en-US" dirty="0"/>
            </a:br>
            <a:r>
              <a:rPr lang="en-US" dirty="0" err="1"/>
              <a:t>Github</a:t>
            </a:r>
            <a:r>
              <a:rPr lang="en-US" dirty="0"/>
              <a:t> Classroom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/>
              <a:t>Willard Williamson</a:t>
            </a:r>
          </a:p>
          <a:p>
            <a:r>
              <a:rPr lang="en-US" sz="3600" dirty="0"/>
              <a:t>Adjunct Professor</a:t>
            </a:r>
          </a:p>
          <a:p>
            <a:r>
              <a:rPr lang="en-US" sz="3600" dirty="0" err="1"/>
              <a:t>iSchool</a:t>
            </a:r>
            <a:r>
              <a:rPr lang="en-US" sz="3600" dirty="0"/>
              <a:t>, Syracuse University</a:t>
            </a:r>
          </a:p>
          <a:p>
            <a:r>
              <a:rPr lang="en-US" sz="3600" dirty="0">
                <a:hlinkClick r:id="rId2"/>
              </a:rPr>
              <a:t>linkedin.com/in/ncc-1701-d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63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4B19-A4EE-1140-1919-2F3333C2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Google Drive Software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7F0D3-147B-EA28-4EA9-12CAF6050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Google Drive running on your computer, simply unzip your downloaded homework repo in the directory which is shared with Google Drive.</a:t>
            </a:r>
          </a:p>
          <a:p>
            <a:r>
              <a:rPr lang="en-US" dirty="0"/>
              <a:t>Your homework assignment will automatically replicate to Google cloud. </a:t>
            </a:r>
          </a:p>
          <a:p>
            <a:r>
              <a:rPr lang="en-US" dirty="0"/>
              <a:t>Now all you have to do is open a web browser and double click your assignment to open it.</a:t>
            </a:r>
          </a:p>
        </p:txBody>
      </p:sp>
    </p:spTree>
    <p:extLst>
      <p:ext uri="{BB962C8B-B14F-4D97-AF65-F5344CB8AC3E}">
        <p14:creationId xmlns:p14="http://schemas.microsoft.com/office/powerpoint/2010/main" val="89657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C2E3-DAA7-226C-F6A4-19066AE2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Your Assignment In </a:t>
            </a:r>
            <a:r>
              <a:rPr lang="en-US" dirty="0" err="1"/>
              <a:t>Colab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DC4F-1F17-9357-F787-F04D099FC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2057401"/>
          </a:xfrm>
        </p:spPr>
        <p:txBody>
          <a:bodyPr>
            <a:normAutofit fontScale="92500"/>
          </a:bodyPr>
          <a:lstStyle/>
          <a:p>
            <a:r>
              <a:rPr lang="en-US" dirty="0"/>
              <a:t>In this example, I saved a file named IST_718_Spring_2022_Homework_6.ipynb to a directory on my computer which is shared with Google drive.</a:t>
            </a:r>
          </a:p>
          <a:p>
            <a:r>
              <a:rPr lang="en-US" dirty="0"/>
              <a:t>The file was automatically replicated to the cloud and now all I have to do to open the file is double click the file from a Google Chrome web browser.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6E6F3-2FA6-E373-6966-7F60417FE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95" y="3778250"/>
            <a:ext cx="8420100" cy="2714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F1F2DB-6D05-03D5-E73B-C5C6927F9B89}"/>
              </a:ext>
            </a:extLst>
          </p:cNvPr>
          <p:cNvSpPr/>
          <p:nvPr/>
        </p:nvSpPr>
        <p:spPr>
          <a:xfrm>
            <a:off x="4491789" y="5646821"/>
            <a:ext cx="4050632" cy="537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41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97D3-401B-9085-98BE-B55C01A2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Google Drive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B02E9-21AA-9A69-DBFF-2B0D8D15E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advantage of using Google drive software is that as you work in </a:t>
            </a:r>
            <a:r>
              <a:rPr lang="en-US" dirty="0" err="1"/>
              <a:t>colab</a:t>
            </a:r>
            <a:r>
              <a:rPr lang="en-US" dirty="0"/>
              <a:t>, the changes you make are automatically replicated to Google drive and your local computer.</a:t>
            </a:r>
          </a:p>
          <a:p>
            <a:r>
              <a:rPr lang="en-US" dirty="0"/>
              <a:t>When you want to submit your assignment (covered in the following slides), your homework is already on your PC and ready to upload to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dirty="0"/>
              <a:t>If you don’t install Google Drive software, you will have to go to </a:t>
            </a:r>
            <a:r>
              <a:rPr lang="en-US" dirty="0" err="1"/>
              <a:t>colab</a:t>
            </a:r>
            <a:r>
              <a:rPr lang="en-US" dirty="0"/>
              <a:t> and download your </a:t>
            </a:r>
            <a:r>
              <a:rPr lang="en-US" dirty="0" err="1"/>
              <a:t>ipynb</a:t>
            </a:r>
            <a:r>
              <a:rPr lang="en-US" dirty="0"/>
              <a:t> to your computer before you submit.</a:t>
            </a:r>
          </a:p>
        </p:txBody>
      </p:sp>
    </p:spTree>
    <p:extLst>
      <p:ext uri="{BB962C8B-B14F-4D97-AF65-F5344CB8AC3E}">
        <p14:creationId xmlns:p14="http://schemas.microsoft.com/office/powerpoint/2010/main" val="2021038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D592-07F7-47DB-BEAE-99A3EDFE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49416"/>
            <a:ext cx="10515600" cy="1325563"/>
          </a:xfrm>
        </p:spPr>
        <p:txBody>
          <a:bodyPr/>
          <a:lstStyle/>
          <a:p>
            <a:r>
              <a:rPr lang="en-US" dirty="0"/>
              <a:t>Submitting the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D208-1374-42C9-B5A8-75127789D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85" y="1435768"/>
            <a:ext cx="10334625" cy="120355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Select the “Add file” drop down list, then select “Upload Files”</a:t>
            </a:r>
          </a:p>
          <a:p>
            <a:r>
              <a:rPr lang="en-US" dirty="0"/>
              <a:t>Verify that the file name of the file you are uploading is exactly the same as the file name in </a:t>
            </a:r>
            <a:r>
              <a:rPr lang="en-US" dirty="0" err="1"/>
              <a:t>github</a:t>
            </a:r>
            <a:r>
              <a:rPr lang="en-US" dirty="0"/>
              <a:t> (in this example the file being uploaded should be named exactly “ist718_fall_2020_homework_1.ipynb”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04FCD-4FDB-4063-8781-0A4A8208F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761331"/>
            <a:ext cx="10034587" cy="39424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49603C-7466-4A98-B49B-74CC8867E697}"/>
              </a:ext>
            </a:extLst>
          </p:cNvPr>
          <p:cNvSpPr/>
          <p:nvPr/>
        </p:nvSpPr>
        <p:spPr>
          <a:xfrm>
            <a:off x="7595347" y="4239362"/>
            <a:ext cx="1999944" cy="12909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3B27A9-42B6-4636-9922-150FFED919A5}"/>
              </a:ext>
            </a:extLst>
          </p:cNvPr>
          <p:cNvSpPr/>
          <p:nvPr/>
        </p:nvSpPr>
        <p:spPr>
          <a:xfrm>
            <a:off x="8018805" y="5015163"/>
            <a:ext cx="962527" cy="272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4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C0A3-52BB-4FEC-B06F-DEBCB669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the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1D94-823B-40D6-8ABB-948A5F301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7100" cy="4351338"/>
          </a:xfrm>
        </p:spPr>
        <p:txBody>
          <a:bodyPr>
            <a:normAutofit/>
          </a:bodyPr>
          <a:lstStyle/>
          <a:p>
            <a:r>
              <a:rPr lang="en-US" dirty="0"/>
              <a:t>Click the “choose your files” hyper link and select the file to upload.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4486E-2F51-4E50-B0AC-E3FF72F1C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00" y="1566863"/>
            <a:ext cx="5973501" cy="4610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0B85A2-E478-4611-BF23-5ABF25BA2181}"/>
              </a:ext>
            </a:extLst>
          </p:cNvPr>
          <p:cNvSpPr/>
          <p:nvPr/>
        </p:nvSpPr>
        <p:spPr>
          <a:xfrm>
            <a:off x="9301075" y="3002361"/>
            <a:ext cx="1075493" cy="2689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7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4185-350E-43AF-B849-FB193AE2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the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ECB38-BC0E-417F-B96B-57B37D8E3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24300" cy="4351338"/>
          </a:xfrm>
        </p:spPr>
        <p:txBody>
          <a:bodyPr/>
          <a:lstStyle/>
          <a:p>
            <a:r>
              <a:rPr lang="en-US" dirty="0"/>
              <a:t>Type a commit message like “Completed question 1”</a:t>
            </a:r>
          </a:p>
          <a:p>
            <a:r>
              <a:rPr lang="en-US" dirty="0"/>
              <a:t>Select the green “Commit Changes button”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BE78A-A1CC-4CB5-AF0E-D9554EB63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1607212"/>
            <a:ext cx="7170618" cy="40315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764298-457A-4982-8A20-E4A1A91121F3}"/>
              </a:ext>
            </a:extLst>
          </p:cNvPr>
          <p:cNvSpPr/>
          <p:nvPr/>
        </p:nvSpPr>
        <p:spPr>
          <a:xfrm>
            <a:off x="5422832" y="2166199"/>
            <a:ext cx="2224877" cy="459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9D07C-5622-416D-A6CD-1200426EBF4C}"/>
              </a:ext>
            </a:extLst>
          </p:cNvPr>
          <p:cNvSpPr/>
          <p:nvPr/>
        </p:nvSpPr>
        <p:spPr>
          <a:xfrm>
            <a:off x="5261811" y="5141495"/>
            <a:ext cx="1403684" cy="459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4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30B6-3F70-4A6A-9234-A6D4E252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the commit was successful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1C102-B122-4DAD-B81B-38A5B9814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596"/>
            <a:ext cx="9963150" cy="183055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After clicking the commit button on the previous slide, you should see your commit message.</a:t>
            </a:r>
          </a:p>
          <a:p>
            <a:r>
              <a:rPr lang="en-US" dirty="0"/>
              <a:t>The commit example below was made with the message “Added a comment to homework 1 notebook”.  </a:t>
            </a:r>
          </a:p>
          <a:p>
            <a:r>
              <a:rPr lang="en-US" dirty="0"/>
              <a:t>Note that the commit time is “now”</a:t>
            </a:r>
          </a:p>
          <a:p>
            <a:r>
              <a:rPr lang="en-US" dirty="0"/>
              <a:t>Verify that you did not add a new file to the repo</a:t>
            </a:r>
          </a:p>
          <a:p>
            <a:r>
              <a:rPr lang="en-US" dirty="0"/>
              <a:t>You can click the python notebook to view it and verify the changes you expect are in the repo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BDD08-A888-442E-90EE-08ECD785B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531" y="3242582"/>
            <a:ext cx="8895255" cy="35191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1ED125-162B-418B-8E7A-83FA7DC1D452}"/>
              </a:ext>
            </a:extLst>
          </p:cNvPr>
          <p:cNvSpPr/>
          <p:nvPr/>
        </p:nvSpPr>
        <p:spPr>
          <a:xfrm>
            <a:off x="1682105" y="5090323"/>
            <a:ext cx="3908569" cy="371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055DA3-C93A-4DC5-B193-EEEEEB5543E0}"/>
              </a:ext>
            </a:extLst>
          </p:cNvPr>
          <p:cNvSpPr/>
          <p:nvPr/>
        </p:nvSpPr>
        <p:spPr>
          <a:xfrm>
            <a:off x="8654716" y="5167312"/>
            <a:ext cx="368968" cy="238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74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77A4-61A4-4B6F-94B2-3AA00E88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Periodically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9B7C-B9B6-4968-A73A-846463B8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highly recommended to commit your assignment frequently using descriptive commit messages like “completed question 1”, etc.</a:t>
            </a:r>
          </a:p>
          <a:p>
            <a:r>
              <a:rPr lang="en-US" dirty="0"/>
              <a:t>You can easily recover your assignment from </a:t>
            </a:r>
            <a:r>
              <a:rPr lang="en-US" dirty="0" err="1"/>
              <a:t>github</a:t>
            </a:r>
            <a:r>
              <a:rPr lang="en-US" dirty="0"/>
              <a:t> if your computer has a problem, is lost, or stolen.</a:t>
            </a:r>
          </a:p>
        </p:txBody>
      </p:sp>
    </p:spTree>
    <p:extLst>
      <p:ext uri="{BB962C8B-B14F-4D97-AF65-F5344CB8AC3E}">
        <p14:creationId xmlns:p14="http://schemas.microsoft.com/office/powerpoint/2010/main" val="2780932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F79-77A8-3DBE-3493-1014B9FF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F812D-0032-77DA-320A-73183A36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168"/>
            <a:ext cx="10515600" cy="4588795"/>
          </a:xfrm>
        </p:spPr>
        <p:txBody>
          <a:bodyPr>
            <a:normAutofit/>
          </a:bodyPr>
          <a:lstStyle/>
          <a:p>
            <a:r>
              <a:rPr lang="en-US" dirty="0"/>
              <a:t>If you don’t have a </a:t>
            </a:r>
            <a:r>
              <a:rPr lang="en-US" dirty="0" err="1"/>
              <a:t>github</a:t>
            </a:r>
            <a:r>
              <a:rPr lang="en-US" dirty="0"/>
              <a:t> account, create one now</a:t>
            </a:r>
          </a:p>
          <a:p>
            <a:r>
              <a:rPr lang="en-US" dirty="0"/>
              <a:t>Add your </a:t>
            </a:r>
            <a:r>
              <a:rPr lang="en-US" dirty="0" err="1"/>
              <a:t>github</a:t>
            </a:r>
            <a:r>
              <a:rPr lang="en-US" dirty="0"/>
              <a:t> username to the class attendance sheet: </a:t>
            </a:r>
            <a:r>
              <a:rPr lang="en-US" dirty="0">
                <a:hlinkClick r:id="rId2"/>
              </a:rPr>
              <a:t>https://docs.google.com/spreadsheets/d/1G5tiqXQn9mwyubWdINtPI_QONXH1_2U8oYikksgWlss/edit?usp=sharing</a:t>
            </a:r>
            <a:r>
              <a:rPr lang="en-US" dirty="0"/>
              <a:t> </a:t>
            </a:r>
          </a:p>
          <a:p>
            <a:r>
              <a:rPr lang="en-US" dirty="0"/>
              <a:t>Clone homework 1 to your </a:t>
            </a:r>
            <a:r>
              <a:rPr lang="en-US" dirty="0" err="1"/>
              <a:t>github</a:t>
            </a:r>
            <a:r>
              <a:rPr lang="en-US" dirty="0"/>
              <a:t> account by clicking through on the link included in the homework 1 announcement </a:t>
            </a:r>
            <a:r>
              <a:rPr lang="en-US"/>
              <a:t>in blackboard</a:t>
            </a:r>
            <a:endParaRPr lang="en-US" dirty="0"/>
          </a:p>
          <a:p>
            <a:r>
              <a:rPr lang="en-US" dirty="0"/>
              <a:t>Open your assignment in </a:t>
            </a:r>
            <a:r>
              <a:rPr lang="en-US" dirty="0" err="1"/>
              <a:t>colab</a:t>
            </a:r>
            <a:r>
              <a:rPr lang="en-US" dirty="0"/>
              <a:t> and complete question 0</a:t>
            </a:r>
          </a:p>
          <a:p>
            <a:r>
              <a:rPr lang="en-US" dirty="0"/>
              <a:t>Commit your assignment to </a:t>
            </a:r>
            <a:r>
              <a:rPr lang="en-US" dirty="0" err="1"/>
              <a:t>github</a:t>
            </a:r>
            <a:r>
              <a:rPr lang="en-US" dirty="0"/>
              <a:t> using a descriptive commit message</a:t>
            </a:r>
          </a:p>
          <a:p>
            <a:r>
              <a:rPr lang="en-US" dirty="0"/>
              <a:t>Verify your commit was successful as outlined in previous slides.</a:t>
            </a:r>
          </a:p>
        </p:txBody>
      </p:sp>
    </p:spTree>
    <p:extLst>
      <p:ext uri="{BB962C8B-B14F-4D97-AF65-F5344CB8AC3E}">
        <p14:creationId xmlns:p14="http://schemas.microsoft.com/office/powerpoint/2010/main" val="136311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C588-A5CE-4471-AB8B-3B7F02E9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Resources: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8074-FD43-46BD-86E6-823AACB2D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Lynda.com lecture slides have recommended git training if you are completely new to git.</a:t>
            </a:r>
          </a:p>
          <a:p>
            <a:r>
              <a:rPr lang="en-US" dirty="0"/>
              <a:t>You definitely do not need advanced git skills for IST-718, you only need to understand the basics.</a:t>
            </a:r>
          </a:p>
          <a:p>
            <a:r>
              <a:rPr lang="en-US" dirty="0"/>
              <a:t>All homework will be distributed and collected via </a:t>
            </a:r>
            <a:r>
              <a:rPr lang="en-US" dirty="0" err="1"/>
              <a:t>github</a:t>
            </a:r>
            <a:r>
              <a:rPr lang="en-US" dirty="0"/>
              <a:t> classroom</a:t>
            </a:r>
          </a:p>
        </p:txBody>
      </p:sp>
    </p:spTree>
    <p:extLst>
      <p:ext uri="{BB962C8B-B14F-4D97-AF65-F5344CB8AC3E}">
        <p14:creationId xmlns:p14="http://schemas.microsoft.com/office/powerpoint/2010/main" val="171220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2C6F-53CE-458F-9C76-628E1AD0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student homework repo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B198D-856F-4439-8CD9-961EAEB8F666}"/>
              </a:ext>
            </a:extLst>
          </p:cNvPr>
          <p:cNvSpPr txBox="1"/>
          <p:nvPr/>
        </p:nvSpPr>
        <p:spPr>
          <a:xfrm>
            <a:off x="872066" y="1921933"/>
            <a:ext cx="37320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Click the homework repo link in the blackboard homework announcement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Enter your username and password – you will be directed to the screen at the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Click the “Accept this assignment” button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4DBC9DE-63E9-4B18-A4C9-368E82E91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930" y="2459560"/>
            <a:ext cx="6162675" cy="32480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085BE3-2CBD-4844-A31F-BF51D69E3FB3}"/>
              </a:ext>
            </a:extLst>
          </p:cNvPr>
          <p:cNvSpPr/>
          <p:nvPr/>
        </p:nvSpPr>
        <p:spPr>
          <a:xfrm>
            <a:off x="8597036" y="5203394"/>
            <a:ext cx="2381352" cy="6747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0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8611-C262-4540-AE56-F1D896B5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student homework repo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5AAD5-0E31-407C-980A-FD9BC6D2425C}"/>
              </a:ext>
            </a:extLst>
          </p:cNvPr>
          <p:cNvSpPr txBox="1"/>
          <p:nvPr/>
        </p:nvSpPr>
        <p:spPr>
          <a:xfrm>
            <a:off x="491067" y="1690688"/>
            <a:ext cx="345709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After accepting the assignment, </a:t>
            </a:r>
            <a:r>
              <a:rPr lang="en-US" sz="2000" dirty="0" err="1"/>
              <a:t>github</a:t>
            </a:r>
            <a:r>
              <a:rPr lang="en-US" sz="2000" dirty="0"/>
              <a:t> will import the assignment repo into your personal </a:t>
            </a:r>
            <a:r>
              <a:rPr lang="en-US" sz="2000" dirty="0" err="1"/>
              <a:t>github</a:t>
            </a:r>
            <a:r>
              <a:rPr lang="en-US" sz="2000" dirty="0"/>
              <a:t>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“importing starter code” box shows the import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could take anywhere from a few seconds to a few hours to import the starter code depending on how busy </a:t>
            </a:r>
            <a:r>
              <a:rPr lang="en-US" sz="2000" dirty="0" err="1"/>
              <a:t>github</a:t>
            </a:r>
            <a:r>
              <a:rPr lang="en-US" sz="2000" dirty="0"/>
              <a:t> 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4840AA-0DAF-4E8B-953D-CED4189F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916" y="2018139"/>
            <a:ext cx="63341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0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F59C-AF79-44F5-83A4-E946C2F29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Download the student homework repo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0E045-4D82-4DEA-8C8B-A1F06BA38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6367" cy="4351338"/>
          </a:xfrm>
        </p:spPr>
        <p:txBody>
          <a:bodyPr>
            <a:normAutofit/>
          </a:bodyPr>
          <a:lstStyle/>
          <a:p>
            <a:r>
              <a:rPr lang="en-US" dirty="0"/>
              <a:t>Click the browser refresh button until the page indicates the assignment is ready to go</a:t>
            </a:r>
          </a:p>
          <a:p>
            <a:r>
              <a:rPr lang="en-US" dirty="0"/>
              <a:t>Click the resulting link to navigate to the assignment.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248A8-3B50-4413-9504-ECA3765F7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420" y="1690688"/>
            <a:ext cx="6686550" cy="46386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9B8D52-535A-46E0-9F8F-02DC494E702E}"/>
              </a:ext>
            </a:extLst>
          </p:cNvPr>
          <p:cNvSpPr/>
          <p:nvPr/>
        </p:nvSpPr>
        <p:spPr>
          <a:xfrm>
            <a:off x="5086066" y="4672084"/>
            <a:ext cx="4517409" cy="28205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5613-E735-4D68-99BB-2C35EE4B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student homework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9A0C0-F6B9-493A-884B-26BFD961C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623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Click the “Code” button</a:t>
            </a:r>
          </a:p>
          <a:p>
            <a:r>
              <a:rPr lang="en-US" dirty="0"/>
              <a:t>Select download zip</a:t>
            </a:r>
          </a:p>
          <a:p>
            <a:r>
              <a:rPr lang="en-US" dirty="0"/>
              <a:t>Save the zip file to a known location on your computer – preferably the area replicated by Google Drive Software (See </a:t>
            </a:r>
            <a:r>
              <a:rPr lang="en-US"/>
              <a:t>later slides)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A14EC-0D51-4EC3-9FC1-CDB6E5B76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097" y="1825625"/>
            <a:ext cx="7925765" cy="37004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B5535A-B144-4D25-BBFE-9FD4CF4CBB14}"/>
              </a:ext>
            </a:extLst>
          </p:cNvPr>
          <p:cNvSpPr/>
          <p:nvPr/>
        </p:nvSpPr>
        <p:spPr>
          <a:xfrm>
            <a:off x="8527880" y="2894785"/>
            <a:ext cx="3491346" cy="2586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363C6E-38EC-4AEF-AD4D-FFA7A74FA02D}"/>
              </a:ext>
            </a:extLst>
          </p:cNvPr>
          <p:cNvSpPr/>
          <p:nvPr/>
        </p:nvSpPr>
        <p:spPr>
          <a:xfrm>
            <a:off x="8839200" y="4788568"/>
            <a:ext cx="1235242" cy="4251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1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4052-E1D3-4C32-81E4-533D8946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Unzip the repo zip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53ECF-6CBA-4034-A617-52B204A0B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After you download the repo zip file, explode the zip file on your computer into a known location.</a:t>
            </a:r>
          </a:p>
          <a:p>
            <a:r>
              <a:rPr lang="en-US" sz="3600" dirty="0"/>
              <a:t>Copy the files to your Google Drive for use in </a:t>
            </a:r>
            <a:r>
              <a:rPr lang="en-US" sz="3600" dirty="0" err="1"/>
              <a:t>Colab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8861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8309-4A6E-D328-3D01-6FD868B9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Drive for Mac and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236EC-FDFF-3834-0D52-FB2537F71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very convenient to install Google drive for Mac or Windows on your PC</a:t>
            </a:r>
          </a:p>
          <a:p>
            <a:r>
              <a:rPr lang="en-US" dirty="0"/>
              <a:t>Google drive software running on your personal Mac or Windows computer synchronizes your cloud Google drive with a directory on your personal computer.</a:t>
            </a:r>
          </a:p>
          <a:p>
            <a:r>
              <a:rPr lang="en-US" dirty="0"/>
              <a:t>The following is a link to download and install Google drive software:  </a:t>
            </a:r>
            <a:r>
              <a:rPr lang="en-US" dirty="0">
                <a:hlinkClick r:id="rId2"/>
              </a:rPr>
              <a:t>https://sites.google.com/view/software-gdrive/google-drive-download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7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D8F0-CE93-A241-90A5-1AFAE443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Drive Software In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086B6-B300-07BE-36BD-668C4DE63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79" y="2706353"/>
            <a:ext cx="5448300" cy="3514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23C3CC-655C-A997-6F7D-FD75A54E3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605" y="2887579"/>
            <a:ext cx="5430219" cy="32372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459A4C-EB0B-A27D-DBDD-566764F6123F}"/>
              </a:ext>
            </a:extLst>
          </p:cNvPr>
          <p:cNvSpPr txBox="1"/>
          <p:nvPr/>
        </p:nvSpPr>
        <p:spPr>
          <a:xfrm>
            <a:off x="697832" y="1371600"/>
            <a:ext cx="944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 Below: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 hand side is a view of my Google drive from a web browser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Right hand side is a view of the exact same information from Windows Explorer on a Windows computer running Google Drive Software.</a:t>
            </a:r>
          </a:p>
        </p:txBody>
      </p:sp>
    </p:spTree>
    <p:extLst>
      <p:ext uri="{BB962C8B-B14F-4D97-AF65-F5344CB8AC3E}">
        <p14:creationId xmlns:p14="http://schemas.microsoft.com/office/powerpoint/2010/main" val="153207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11992</TotalTime>
  <Words>940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IST718 Big Data Analytics Github Classroom</vt:lpstr>
      <vt:lpstr>Resources: Github</vt:lpstr>
      <vt:lpstr>Download the student homework repo</vt:lpstr>
      <vt:lpstr>Download the student homework repo</vt:lpstr>
      <vt:lpstr>Download the student homework repo</vt:lpstr>
      <vt:lpstr>Download the student homework repo</vt:lpstr>
      <vt:lpstr>Unzip the repo zip file</vt:lpstr>
      <vt:lpstr>Google Drive for Mac and Windows</vt:lpstr>
      <vt:lpstr>Google Drive Software In Action</vt:lpstr>
      <vt:lpstr>Why is Google Drive Software Useful?</vt:lpstr>
      <vt:lpstr>Opening Your Assignment In Colab Example</vt:lpstr>
      <vt:lpstr>Advantages of Using Google Drive Software</vt:lpstr>
      <vt:lpstr>Submitting the Assignment</vt:lpstr>
      <vt:lpstr>Submitting the assignment</vt:lpstr>
      <vt:lpstr>Submitting the assignment</vt:lpstr>
      <vt:lpstr>Verify the commit was successful </vt:lpstr>
      <vt:lpstr>Commit Periodically</vt:lpstr>
      <vt:lpstr>In Class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IST718 Advanced Information Analytics MapReduce, Hadoop and Yarn</dc:title>
  <dc:creator>Will</dc:creator>
  <cp:lastModifiedBy>Willard E Williamson</cp:lastModifiedBy>
  <cp:revision>99</cp:revision>
  <dcterms:created xsi:type="dcterms:W3CDTF">2020-01-28T01:36:33Z</dcterms:created>
  <dcterms:modified xsi:type="dcterms:W3CDTF">2022-08-28T17:52:33Z</dcterms:modified>
</cp:coreProperties>
</file>