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5" r:id="rId3"/>
    <p:sldId id="270" r:id="rId4"/>
    <p:sldId id="274" r:id="rId5"/>
    <p:sldId id="276" r:id="rId6"/>
    <p:sldId id="266" r:id="rId7"/>
    <p:sldId id="267" r:id="rId8"/>
    <p:sldId id="277" r:id="rId9"/>
    <p:sldId id="27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92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36974EF-EF56-423D-A96B-E88E0462D4BD}" type="datetimeFigureOut">
              <a:rPr lang="en-US" smtClean="0"/>
              <a:pPr/>
              <a:t>4/29/2025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A22258C-BAC8-4F2C-BDF1-AC7245C1AF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6974EF-EF56-423D-A96B-E88E0462D4BD}"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2258C-BAC8-4F2C-BDF1-AC7245C1AF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6974EF-EF56-423D-A96B-E88E0462D4BD}"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2258C-BAC8-4F2C-BDF1-AC7245C1AF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6974EF-EF56-423D-A96B-E88E0462D4BD}"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2258C-BAC8-4F2C-BDF1-AC7245C1AF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36974EF-EF56-423D-A96B-E88E0462D4BD}"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2258C-BAC8-4F2C-BDF1-AC7245C1AF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36974EF-EF56-423D-A96B-E88E0462D4BD}"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2258C-BAC8-4F2C-BDF1-AC7245C1AF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36974EF-EF56-423D-A96B-E88E0462D4BD}" type="datetimeFigureOut">
              <a:rPr lang="en-US" smtClean="0"/>
              <a:pPr/>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2258C-BAC8-4F2C-BDF1-AC7245C1AF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6974EF-EF56-423D-A96B-E88E0462D4BD}" type="datetimeFigureOut">
              <a:rPr lang="en-US" smtClean="0"/>
              <a:pPr/>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2258C-BAC8-4F2C-BDF1-AC7245C1AF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974EF-EF56-423D-A96B-E88E0462D4BD}" type="datetimeFigureOut">
              <a:rPr lang="en-US" smtClean="0"/>
              <a:pPr/>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22258C-BAC8-4F2C-BDF1-AC7245C1AF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36974EF-EF56-423D-A96B-E88E0462D4BD}"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2258C-BAC8-4F2C-BDF1-AC7245C1AF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6974EF-EF56-423D-A96B-E88E0462D4BD}"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A22258C-BAC8-4F2C-BDF1-AC7245C1AF4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36974EF-EF56-423D-A96B-E88E0462D4BD}" type="datetimeFigureOut">
              <a:rPr lang="en-US" smtClean="0"/>
              <a:pPr/>
              <a:t>4/29/2025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A22258C-BAC8-4F2C-BDF1-AC7245C1AF4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7772400" cy="1470025"/>
          </a:xfrm>
        </p:spPr>
        <p:txBody>
          <a:bodyPr>
            <a:normAutofit/>
          </a:bodyPr>
          <a:lstStyle/>
          <a:p>
            <a:pPr algn="ctr"/>
            <a:r>
              <a:rPr lang="en-IN" sz="4000" dirty="0" smtClean="0"/>
              <a:t>NBKR INSTITUTE OF SCIENCE AND TECHNOLOGY</a:t>
            </a:r>
            <a:endParaRPr lang="en-US" sz="4000" dirty="0"/>
          </a:p>
        </p:txBody>
      </p:sp>
      <p:sp>
        <p:nvSpPr>
          <p:cNvPr id="3" name="Subtitle 2"/>
          <p:cNvSpPr>
            <a:spLocks noGrp="1"/>
          </p:cNvSpPr>
          <p:nvPr>
            <p:ph type="subTitle" idx="1"/>
          </p:nvPr>
        </p:nvSpPr>
        <p:spPr>
          <a:xfrm>
            <a:off x="251520" y="2060848"/>
            <a:ext cx="8568952" cy="4464496"/>
          </a:xfrm>
        </p:spPr>
        <p:txBody>
          <a:bodyPr>
            <a:normAutofit/>
          </a:bodyPr>
          <a:lstStyle/>
          <a:p>
            <a:pPr algn="l"/>
            <a:r>
              <a:rPr lang="en-IN" sz="2400" dirty="0" smtClean="0"/>
              <a:t>PROJECT TITLE: MOVIE TICKET BOOKING </a:t>
            </a:r>
          </a:p>
          <a:p>
            <a:pPr algn="l"/>
            <a:r>
              <a:rPr lang="en-IN" sz="2400" dirty="0" smtClean="0"/>
              <a:t>BRANCH:CSE</a:t>
            </a:r>
          </a:p>
          <a:p>
            <a:pPr algn="l"/>
            <a:r>
              <a:rPr lang="en-IN" sz="2400" dirty="0" smtClean="0"/>
              <a:t>SECTION:C</a:t>
            </a:r>
          </a:p>
          <a:p>
            <a:pPr algn="l"/>
            <a:r>
              <a:rPr lang="en-IN" sz="2400" dirty="0" smtClean="0"/>
              <a:t>DATE:01 MARCH   </a:t>
            </a:r>
          </a:p>
          <a:p>
            <a:pPr algn="l"/>
            <a:r>
              <a:rPr lang="en-IN" sz="2400" dirty="0" smtClean="0"/>
              <a:t>Submitted to Ashok </a:t>
            </a:r>
            <a:r>
              <a:rPr lang="en-IN" sz="2400" dirty="0" err="1" smtClean="0"/>
              <a:t>Selva</a:t>
            </a:r>
            <a:r>
              <a:rPr lang="en-IN" sz="2400" dirty="0" smtClean="0"/>
              <a:t> Kumar E</a:t>
            </a:r>
          </a:p>
          <a:p>
            <a:pPr algn="l"/>
            <a:r>
              <a:rPr lang="en-IN" sz="1300" dirty="0"/>
              <a:t> </a:t>
            </a:r>
            <a:r>
              <a:rPr lang="en-IN" sz="1300" dirty="0" smtClean="0"/>
              <a:t>                                </a:t>
            </a:r>
            <a:r>
              <a:rPr lang="en-IN" sz="1300" dirty="0" smtClean="0"/>
              <a:t>                                                           </a:t>
            </a:r>
          </a:p>
          <a:p>
            <a:pPr algn="l"/>
            <a:endParaRPr lang="en-IN" sz="1300" dirty="0" smtClean="0"/>
          </a:p>
          <a:p>
            <a:pPr algn="l"/>
            <a:endParaRPr lang="en-IN" sz="1300" dirty="0" smtClean="0"/>
          </a:p>
          <a:p>
            <a:pPr algn="l"/>
            <a:endParaRPr lang="en-IN" sz="1300" dirty="0" smtClean="0"/>
          </a:p>
          <a:p>
            <a:pPr algn="l"/>
            <a:r>
              <a:rPr lang="en-IN" sz="1300" dirty="0" smtClean="0"/>
              <a:t>                                                                                                                        </a:t>
            </a:r>
            <a:r>
              <a:rPr lang="en-IN" sz="1300" dirty="0" smtClean="0"/>
              <a:t>Submitted By</a:t>
            </a:r>
            <a:r>
              <a:rPr lang="en-IN" sz="1300" dirty="0" smtClean="0"/>
              <a:t>:</a:t>
            </a:r>
            <a:endParaRPr lang="en-IN" sz="1300" dirty="0" smtClean="0"/>
          </a:p>
          <a:p>
            <a:pPr algn="l"/>
            <a:r>
              <a:rPr lang="en-IN" sz="1300" dirty="0"/>
              <a:t> </a:t>
            </a:r>
            <a:r>
              <a:rPr lang="en-IN" sz="1300" dirty="0" smtClean="0"/>
              <a:t>                                       </a:t>
            </a:r>
            <a:r>
              <a:rPr lang="en-IN" sz="1300" dirty="0" smtClean="0"/>
              <a:t>                                                                                 Name: </a:t>
            </a:r>
            <a:r>
              <a:rPr lang="en-IN" sz="1300" dirty="0" err="1" smtClean="0"/>
              <a:t>J.Uma</a:t>
            </a:r>
            <a:r>
              <a:rPr lang="en-IN" sz="1300" dirty="0" smtClean="0"/>
              <a:t> Mahesh </a:t>
            </a:r>
            <a:r>
              <a:rPr lang="en-IN" sz="1300" dirty="0" err="1" smtClean="0"/>
              <a:t>Teja</a:t>
            </a:r>
            <a:r>
              <a:rPr lang="en-IN" sz="1300" dirty="0" smtClean="0"/>
              <a:t>(24KB1A05M3)</a:t>
            </a:r>
          </a:p>
          <a:p>
            <a:pPr algn="l"/>
            <a:r>
              <a:rPr lang="en-IN" sz="1300" dirty="0"/>
              <a:t> </a:t>
            </a:r>
            <a:r>
              <a:rPr lang="en-IN" sz="1300" dirty="0" smtClean="0"/>
              <a:t>                                        </a:t>
            </a:r>
            <a:r>
              <a:rPr lang="en-IN" sz="1300" dirty="0" smtClean="0"/>
              <a:t>                                                                                            </a:t>
            </a:r>
            <a:r>
              <a:rPr lang="en-IN" sz="1300" dirty="0" err="1" smtClean="0"/>
              <a:t>K.Vamsi</a:t>
            </a:r>
            <a:r>
              <a:rPr lang="en-IN" sz="1300" dirty="0" smtClean="0"/>
              <a:t> Krishna (24KB1AO5R4)</a:t>
            </a:r>
          </a:p>
          <a:p>
            <a:pPr algn="l"/>
            <a:r>
              <a:rPr lang="en-IN" sz="1300" dirty="0"/>
              <a:t> </a:t>
            </a:r>
            <a:r>
              <a:rPr lang="en-IN" sz="1300" dirty="0" smtClean="0"/>
              <a:t>                                      </a:t>
            </a:r>
            <a:r>
              <a:rPr lang="en-IN" sz="1300" dirty="0" smtClean="0"/>
              <a:t>                                                                                              </a:t>
            </a:r>
            <a:r>
              <a:rPr lang="en-IN" sz="1300" dirty="0" err="1" smtClean="0"/>
              <a:t>K.Nithin</a:t>
            </a:r>
            <a:r>
              <a:rPr lang="en-IN" sz="1300" dirty="0" smtClean="0"/>
              <a:t> Kumar(24KB1A05S3)  </a:t>
            </a:r>
            <a:endParaRPr lang="en-IN" sz="1300" dirty="0" smtClean="0"/>
          </a:p>
          <a:p>
            <a:pPr algn="l"/>
            <a:r>
              <a:rPr lang="en-IN" sz="1300" dirty="0" smtClean="0"/>
              <a:t> </a:t>
            </a:r>
            <a:r>
              <a:rPr lang="en-IN" sz="1300" dirty="0" smtClean="0"/>
              <a:t>                                                                                                                                    </a:t>
            </a:r>
            <a:r>
              <a:rPr lang="en-IN" sz="1300" dirty="0" err="1" smtClean="0"/>
              <a:t>G.Chaithanya</a:t>
            </a:r>
            <a:r>
              <a:rPr lang="en-IN" sz="1300" dirty="0" smtClean="0"/>
              <a:t>(24KB1A05K3</a:t>
            </a:r>
            <a:r>
              <a:rPr lang="en-IN" sz="1300" dirty="0" smtClean="0"/>
              <a:t>)</a:t>
            </a:r>
            <a:endParaRPr lang="en-US" sz="1300" dirty="0"/>
          </a:p>
        </p:txBody>
      </p:sp>
    </p:spTree>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1143000"/>
          </a:xfrm>
        </p:spPr>
        <p:txBody>
          <a:bodyPr/>
          <a:lstStyle/>
          <a:p>
            <a:endParaRPr lang="en-US" dirty="0"/>
          </a:p>
        </p:txBody>
      </p:sp>
      <p:pic>
        <p:nvPicPr>
          <p:cNvPr id="4" name="Content Placeholder 3" descr="board.jpg"/>
          <p:cNvPicPr>
            <a:picLocks noGrp="1" noChangeAspect="1"/>
          </p:cNvPicPr>
          <p:nvPr>
            <p:ph idx="1"/>
          </p:nvPr>
        </p:nvPicPr>
        <p:blipFill>
          <a:blip r:embed="rId2" cstate="print"/>
          <a:stretch>
            <a:fillRect/>
          </a:stretch>
        </p:blipFill>
        <p:spPr>
          <a:xfrm>
            <a:off x="0" y="0"/>
            <a:ext cx="9144000" cy="6858000"/>
          </a:xfrm>
        </p:spPr>
      </p:pic>
      <p:sp>
        <p:nvSpPr>
          <p:cNvPr id="5" name="Rectangle 4"/>
          <p:cNvSpPr/>
          <p:nvPr/>
        </p:nvSpPr>
        <p:spPr>
          <a:xfrm>
            <a:off x="2483768" y="1988840"/>
            <a:ext cx="4572000" cy="2031325"/>
          </a:xfrm>
          <a:prstGeom prst="rect">
            <a:avLst/>
          </a:prstGeom>
        </p:spPr>
        <p:txBody>
          <a:bodyPr wrap="square">
            <a:spAutoFit/>
          </a:bodyPr>
          <a:lstStyle/>
          <a:p>
            <a:r>
              <a:rPr lang="en-US" dirty="0" smtClean="0"/>
              <a:t>                   Introduction:</a:t>
            </a:r>
          </a:p>
          <a:p>
            <a:r>
              <a:rPr lang="en-US" dirty="0" smtClean="0"/>
              <a:t>User </a:t>
            </a:r>
            <a:r>
              <a:rPr lang="en-US" dirty="0" smtClean="0"/>
              <a:t>can select a movie, </a:t>
            </a:r>
            <a:r>
              <a:rPr lang="en-US" dirty="0" err="1" smtClean="0"/>
              <a:t>showtime</a:t>
            </a:r>
            <a:r>
              <a:rPr lang="en-US" dirty="0" smtClean="0"/>
              <a:t>, and seat.</a:t>
            </a:r>
          </a:p>
          <a:p>
            <a:r>
              <a:rPr lang="en-US" dirty="0" smtClean="0"/>
              <a:t>Confirms booking and shows ticket </a:t>
            </a:r>
            <a:r>
              <a:rPr lang="en-US" dirty="0" err="1" smtClean="0"/>
              <a:t>details.Booking</a:t>
            </a:r>
            <a:r>
              <a:rPr lang="en-US" dirty="0" smtClean="0"/>
              <a:t> history is stored in a file.</a:t>
            </a:r>
          </a:p>
          <a:p>
            <a:r>
              <a:rPr lang="en-US" dirty="0" smtClean="0"/>
              <a:t>Uses arrays, structures, functions, and file handling in C.</a:t>
            </a:r>
          </a:p>
          <a:p>
            <a:r>
              <a:rPr lang="en-US" dirty="0" smtClean="0"/>
              <a:t>Simple, menu-driven interface for easy use.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500776"/>
          </a:xfrm>
        </p:spPr>
        <p:txBody>
          <a:bodyPr>
            <a:normAutofit/>
          </a:bodyPr>
          <a:lstStyle/>
          <a:p>
            <a:r>
              <a:rPr lang="en-US" sz="2000" dirty="0" smtClean="0"/>
              <a:t>Objective</a:t>
            </a:r>
            <a:r>
              <a:rPr lang="en-US" sz="2000" dirty="0" smtClean="0"/>
              <a:t>:</a:t>
            </a:r>
            <a:br>
              <a:rPr lang="en-US" sz="2000" dirty="0" smtClean="0"/>
            </a:br>
            <a:r>
              <a:rPr lang="en-US" sz="2000" dirty="0" smtClean="0"/>
              <a:t>To </a:t>
            </a:r>
            <a:r>
              <a:rPr lang="en-US" sz="2000" dirty="0" smtClean="0"/>
              <a:t>develop a simple and efficient C program that allows users to book movie tickets by selecting a movie, </a:t>
            </a:r>
            <a:r>
              <a:rPr lang="en-US" sz="2000" dirty="0" err="1" smtClean="0"/>
              <a:t>showtime</a:t>
            </a:r>
            <a:r>
              <a:rPr lang="en-US" sz="2000" dirty="0" smtClean="0"/>
              <a:t>, and seat, while maintaining a record of all bookings using file handling.</a:t>
            </a:r>
            <a:endParaRPr lang="en-US" sz="2000" dirty="0"/>
          </a:p>
        </p:txBody>
      </p:sp>
      <p:pic>
        <p:nvPicPr>
          <p:cNvPr id="4" name="Content Placeholder 3" descr="online-movie-ticket-booking.jpeg"/>
          <p:cNvPicPr>
            <a:picLocks noGrp="1" noChangeAspect="1"/>
          </p:cNvPicPr>
          <p:nvPr>
            <p:ph idx="1"/>
          </p:nvPr>
        </p:nvPicPr>
        <p:blipFill>
          <a:blip r:embed="rId2" cstate="print"/>
          <a:stretch>
            <a:fillRect/>
          </a:stretch>
        </p:blipFill>
        <p:spPr>
          <a:xfrm>
            <a:off x="467544" y="2132856"/>
            <a:ext cx="8136904" cy="419174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808" y="980728"/>
            <a:ext cx="5842992" cy="5400600"/>
          </a:xfrm>
        </p:spPr>
        <p:txBody>
          <a:bodyPr>
            <a:normAutofit fontScale="90000"/>
          </a:bodyPr>
          <a:lstStyle/>
          <a:p>
            <a:r>
              <a:rPr lang="en-US" sz="2400" dirty="0" smtClean="0"/>
              <a:t>Key Functions:</a:t>
            </a:r>
            <a:r>
              <a:rPr lang="en-US" sz="2000" dirty="0" smtClean="0"/>
              <a:t/>
            </a:r>
            <a:br>
              <a:rPr lang="en-US" sz="2000" dirty="0" smtClean="0"/>
            </a:br>
            <a:r>
              <a:rPr lang="en-US" sz="2000" dirty="0" smtClean="0"/>
              <a:t/>
            </a:r>
            <a:br>
              <a:rPr lang="en-US" sz="2000" dirty="0" smtClean="0"/>
            </a:br>
            <a:r>
              <a:rPr lang="en-US" sz="2000" dirty="0" err="1" smtClean="0"/>
              <a:t>showMovies</a:t>
            </a:r>
            <a:r>
              <a:rPr lang="en-US" sz="2000" dirty="0" smtClean="0"/>
              <a:t>() – displays available movies</a:t>
            </a:r>
            <a:br>
              <a:rPr lang="en-US" sz="2000" dirty="0" smtClean="0"/>
            </a:br>
            <a:r>
              <a:rPr lang="en-US" sz="2000" dirty="0" err="1" smtClean="0"/>
              <a:t>showShowtimes</a:t>
            </a:r>
            <a:r>
              <a:rPr lang="en-US" sz="2000" dirty="0" smtClean="0"/>
              <a:t>() – displays </a:t>
            </a:r>
            <a:br>
              <a:rPr lang="en-US" sz="2000" dirty="0" smtClean="0"/>
            </a:br>
            <a:r>
              <a:rPr lang="en-US" sz="2000" dirty="0" err="1" smtClean="0"/>
              <a:t>showtimes</a:t>
            </a:r>
            <a:r>
              <a:rPr lang="en-US" sz="2000" dirty="0" smtClean="0"/>
              <a:t> for a selected movie</a:t>
            </a:r>
            <a:br>
              <a:rPr lang="en-US" sz="2000" dirty="0" smtClean="0"/>
            </a:br>
            <a:r>
              <a:rPr lang="en-US" sz="2000" dirty="0" err="1" smtClean="0"/>
              <a:t>bookTicket</a:t>
            </a:r>
            <a:r>
              <a:rPr lang="en-US" sz="2000" dirty="0" smtClean="0"/>
              <a:t>() – handles booking and saves it to file</a:t>
            </a:r>
            <a:br>
              <a:rPr lang="en-US" sz="2000" dirty="0" smtClean="0"/>
            </a:br>
            <a:r>
              <a:rPr lang="en-US" sz="2000" dirty="0" err="1" smtClean="0"/>
              <a:t>viewBookingHistory</a:t>
            </a:r>
            <a:r>
              <a:rPr lang="en-US" sz="2000" dirty="0" smtClean="0"/>
              <a:t>() – reads and displays from file</a:t>
            </a:r>
            <a:br>
              <a:rPr lang="en-US" sz="2000" dirty="0" smtClean="0"/>
            </a:br>
            <a:r>
              <a:rPr lang="en-US" sz="2000" dirty="0" smtClean="0"/>
              <a:t/>
            </a:r>
            <a:br>
              <a:rPr lang="en-US" sz="2000" dirty="0" smtClean="0"/>
            </a:br>
            <a:r>
              <a:rPr lang="en-US" sz="2000" dirty="0" smtClean="0"/>
              <a:t> </a:t>
            </a:r>
            <a:r>
              <a:rPr lang="en-US" sz="2400" dirty="0" smtClean="0"/>
              <a:t>Sample Booking Flow:</a:t>
            </a:r>
            <a:r>
              <a:rPr lang="en-US" sz="2000" dirty="0" smtClean="0"/>
              <a:t/>
            </a:r>
            <a:br>
              <a:rPr lang="en-US" sz="2000" dirty="0" smtClean="0"/>
            </a:br>
            <a:r>
              <a:rPr lang="en-US" sz="2000" dirty="0" smtClean="0"/>
              <a:t>1. User selects a movie</a:t>
            </a:r>
            <a:br>
              <a:rPr lang="en-US" sz="2000" dirty="0" smtClean="0"/>
            </a:br>
            <a:r>
              <a:rPr lang="en-US" sz="2000" dirty="0" smtClean="0"/>
              <a:t>2. User selects a </a:t>
            </a:r>
            <a:r>
              <a:rPr lang="en-US" sz="2000" dirty="0" err="1" smtClean="0"/>
              <a:t>showtime</a:t>
            </a:r>
            <a:r>
              <a:rPr lang="en-US" sz="2000" dirty="0" smtClean="0"/>
              <a:t/>
            </a:r>
            <a:br>
              <a:rPr lang="en-US" sz="2000" dirty="0" smtClean="0"/>
            </a:br>
            <a:r>
              <a:rPr lang="en-US" sz="2000" dirty="0" smtClean="0"/>
              <a:t>3. User enters seat number</a:t>
            </a:r>
            <a:br>
              <a:rPr lang="en-US" sz="2000" dirty="0" smtClean="0"/>
            </a:br>
            <a:r>
              <a:rPr lang="en-US" sz="2000" dirty="0" smtClean="0"/>
              <a:t>4. Booking is confirmed</a:t>
            </a:r>
            <a:br>
              <a:rPr lang="en-US" sz="2000" dirty="0" smtClean="0"/>
            </a:br>
            <a:r>
              <a:rPr lang="en-US" sz="2000" dirty="0" smtClean="0"/>
              <a:t>5. Data is saved to </a:t>
            </a:r>
            <a:r>
              <a:rPr lang="en-US" sz="2000" dirty="0" err="1" smtClean="0"/>
              <a:t>booking_history.txtSlide</a:t>
            </a:r>
            <a:r>
              <a:rPr lang="en-US" sz="2000" dirty="0" smtClean="0"/>
              <a:t> </a:t>
            </a:r>
            <a:br>
              <a:rPr lang="en-US" sz="2000" dirty="0" smtClean="0"/>
            </a:br>
            <a:r>
              <a:rPr lang="en-US" sz="2000" dirty="0" smtClean="0"/>
              <a:t/>
            </a:r>
            <a:br>
              <a:rPr lang="en-US" sz="2000" dirty="0" smtClean="0"/>
            </a:br>
            <a:r>
              <a:rPr lang="en-US" sz="2400" dirty="0" smtClean="0"/>
              <a:t>File Handling:</a:t>
            </a:r>
            <a:r>
              <a:rPr lang="en-US" sz="2000" dirty="0" smtClean="0"/>
              <a:t/>
            </a:r>
            <a:br>
              <a:rPr lang="en-US" sz="2000" dirty="0" smtClean="0"/>
            </a:br>
            <a:r>
              <a:rPr lang="en-US" sz="2000" dirty="0" smtClean="0"/>
              <a:t>Uses </a:t>
            </a:r>
            <a:r>
              <a:rPr lang="en-US" sz="2000" dirty="0" err="1" smtClean="0"/>
              <a:t>fopen</a:t>
            </a:r>
            <a:r>
              <a:rPr lang="en-US" sz="2000" dirty="0" smtClean="0"/>
              <a:t>, </a:t>
            </a:r>
            <a:r>
              <a:rPr lang="en-US" sz="2000" dirty="0" err="1" smtClean="0"/>
              <a:t>fprintf</a:t>
            </a:r>
            <a:r>
              <a:rPr lang="en-US" sz="2000" dirty="0" smtClean="0"/>
              <a:t>, and </a:t>
            </a:r>
            <a:r>
              <a:rPr lang="en-US" sz="2000" dirty="0" err="1" smtClean="0"/>
              <a:t>fgetc</a:t>
            </a:r>
            <a:r>
              <a:rPr lang="en-US" sz="2000" dirty="0" smtClean="0"/>
              <a:t> to:</a:t>
            </a:r>
            <a:br>
              <a:rPr lang="en-US" sz="2000" dirty="0" smtClean="0"/>
            </a:br>
            <a:r>
              <a:rPr lang="en-US" sz="2000" dirty="0" smtClean="0"/>
              <a:t>Append booking records</a:t>
            </a:r>
            <a:br>
              <a:rPr lang="en-US" sz="2000" dirty="0" smtClean="0"/>
            </a:br>
            <a:r>
              <a:rPr lang="en-US" sz="2000" dirty="0" smtClean="0"/>
              <a:t>Read past bookings</a:t>
            </a:r>
            <a:br>
              <a:rPr lang="en-US" sz="2000" dirty="0" smtClean="0"/>
            </a:br>
            <a:r>
              <a:rPr lang="en-US" sz="2000" dirty="0" smtClean="0"/>
              <a:t>Simple text file storage for portability</a:t>
            </a:r>
            <a:endParaRPr lang="en-US" sz="2000" dirty="0"/>
          </a:p>
        </p:txBody>
      </p:sp>
      <p:pic>
        <p:nvPicPr>
          <p:cNvPr id="4" name="Content Placeholder 3" descr="teaching-1.jpg"/>
          <p:cNvPicPr>
            <a:picLocks noGrp="1" noChangeAspect="1"/>
          </p:cNvPicPr>
          <p:nvPr>
            <p:ph idx="1"/>
          </p:nvPr>
        </p:nvPicPr>
        <p:blipFill>
          <a:blip r:embed="rId2" cstate="print"/>
          <a:stretch>
            <a:fillRect/>
          </a:stretch>
        </p:blipFill>
        <p:spPr>
          <a:xfrm>
            <a:off x="179513" y="980728"/>
            <a:ext cx="2448272" cy="541588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04864"/>
            <a:ext cx="8229600" cy="1143000"/>
          </a:xfrm>
        </p:spPr>
        <p:txBody>
          <a:bodyPr/>
          <a:lstStyle/>
          <a:p>
            <a:endParaRPr lang="en-US" dirty="0"/>
          </a:p>
        </p:txBody>
      </p:sp>
      <p:pic>
        <p:nvPicPr>
          <p:cNvPr id="4" name="Content Placeholder 3" descr="teaching-3.jpg"/>
          <p:cNvPicPr>
            <a:picLocks noGrp="1" noChangeAspect="1"/>
          </p:cNvPicPr>
          <p:nvPr>
            <p:ph idx="1"/>
          </p:nvPr>
        </p:nvPicPr>
        <p:blipFill>
          <a:blip r:embed="rId2" cstate="print"/>
          <a:stretch>
            <a:fillRect/>
          </a:stretch>
        </p:blipFill>
        <p:spPr>
          <a:xfrm>
            <a:off x="1" y="1"/>
            <a:ext cx="9143999" cy="6857999"/>
          </a:xfrm>
        </p:spPr>
      </p:pic>
      <p:sp>
        <p:nvSpPr>
          <p:cNvPr id="5" name="Rectangle 4"/>
          <p:cNvSpPr/>
          <p:nvPr/>
        </p:nvSpPr>
        <p:spPr>
          <a:xfrm>
            <a:off x="2339752" y="2492896"/>
            <a:ext cx="6174432" cy="2585323"/>
          </a:xfrm>
          <a:prstGeom prst="rect">
            <a:avLst/>
          </a:prstGeom>
        </p:spPr>
        <p:txBody>
          <a:bodyPr wrap="square">
            <a:spAutoFit/>
          </a:bodyPr>
          <a:lstStyle/>
          <a:p>
            <a:r>
              <a:rPr lang="en-US" dirty="0" smtClean="0">
                <a:solidFill>
                  <a:schemeClr val="bg1"/>
                </a:solidFill>
              </a:rPr>
              <a:t>*Displays a list of available movies and </a:t>
            </a:r>
            <a:r>
              <a:rPr lang="en-US" dirty="0" err="1" smtClean="0">
                <a:solidFill>
                  <a:schemeClr val="bg1"/>
                </a:solidFill>
              </a:rPr>
              <a:t>showtimes</a:t>
            </a:r>
            <a:r>
              <a:rPr lang="en-US" dirty="0" smtClean="0">
                <a:solidFill>
                  <a:schemeClr val="bg1"/>
                </a:solidFill>
              </a:rPr>
              <a:t>.</a:t>
            </a:r>
          </a:p>
          <a:p>
            <a:endParaRPr lang="en-US" dirty="0" smtClean="0">
              <a:solidFill>
                <a:schemeClr val="bg1"/>
              </a:solidFill>
            </a:endParaRPr>
          </a:p>
          <a:p>
            <a:r>
              <a:rPr lang="en-US" dirty="0" smtClean="0">
                <a:solidFill>
                  <a:schemeClr val="bg1"/>
                </a:solidFill>
              </a:rPr>
              <a:t>*Allows seat selection and checks seat availability.</a:t>
            </a:r>
          </a:p>
          <a:p>
            <a:endParaRPr lang="en-US" dirty="0" smtClean="0">
              <a:solidFill>
                <a:schemeClr val="bg1"/>
              </a:solidFill>
            </a:endParaRPr>
          </a:p>
          <a:p>
            <a:r>
              <a:rPr lang="en-US" dirty="0" smtClean="0">
                <a:solidFill>
                  <a:schemeClr val="bg1"/>
                </a:solidFill>
              </a:rPr>
              <a:t>*Confirms ticket booking with movie, time, seat details.</a:t>
            </a:r>
          </a:p>
          <a:p>
            <a:endParaRPr lang="en-US" dirty="0" smtClean="0">
              <a:solidFill>
                <a:schemeClr val="bg1"/>
              </a:solidFill>
            </a:endParaRPr>
          </a:p>
          <a:p>
            <a:r>
              <a:rPr lang="en-US" dirty="0" smtClean="0">
                <a:solidFill>
                  <a:schemeClr val="bg1"/>
                </a:solidFill>
              </a:rPr>
              <a:t>*Saves all bookings into a file for history tracking.</a:t>
            </a:r>
          </a:p>
          <a:p>
            <a:endParaRPr lang="en-US" dirty="0" smtClean="0">
              <a:solidFill>
                <a:schemeClr val="bg1"/>
              </a:solidFill>
            </a:endParaRPr>
          </a:p>
          <a:p>
            <a:r>
              <a:rPr lang="en-US" dirty="0" smtClean="0">
                <a:solidFill>
                  <a:schemeClr val="bg1"/>
                </a:solidFill>
              </a:rPr>
              <a:t>*Handles multiple bookings in one run.</a:t>
            </a:r>
            <a:endParaRPr lang="en-US" dirty="0">
              <a:solidFill>
                <a:schemeClr val="bg1"/>
              </a:solidFill>
            </a:endParaRPr>
          </a:p>
        </p:txBody>
      </p:sp>
      <p:sp>
        <p:nvSpPr>
          <p:cNvPr id="6" name="Rectangle 5"/>
          <p:cNvSpPr/>
          <p:nvPr/>
        </p:nvSpPr>
        <p:spPr>
          <a:xfrm>
            <a:off x="2915816" y="764704"/>
            <a:ext cx="4464496" cy="1077218"/>
          </a:xfrm>
          <a:prstGeom prst="rect">
            <a:avLst/>
          </a:prstGeom>
        </p:spPr>
        <p:txBody>
          <a:bodyPr wrap="square">
            <a:spAutoFit/>
          </a:bodyPr>
          <a:lstStyle/>
          <a:p>
            <a:pPr algn="ctr"/>
            <a:r>
              <a:rPr lang="en-IN" sz="3200" dirty="0" smtClean="0">
                <a:solidFill>
                  <a:schemeClr val="bg1"/>
                </a:solidFill>
              </a:rPr>
              <a:t>Key Features </a:t>
            </a:r>
            <a:r>
              <a:rPr lang="en-IN" sz="3200" dirty="0" smtClean="0">
                <a:solidFill>
                  <a:schemeClr val="bg1"/>
                </a:solidFill>
              </a:rPr>
              <a:t>of  </a:t>
            </a:r>
            <a:r>
              <a:rPr lang="en-IN" sz="3200" dirty="0" smtClean="0">
                <a:solidFill>
                  <a:schemeClr val="bg1"/>
                </a:solidFill>
              </a:rPr>
              <a:t>the </a:t>
            </a:r>
            <a:r>
              <a:rPr lang="en-IN" sz="3200" dirty="0" smtClean="0">
                <a:solidFill>
                  <a:schemeClr val="bg1"/>
                </a:solidFill>
              </a:rPr>
              <a:t>Program:</a:t>
            </a:r>
            <a:endParaRPr lang="en-US"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988840"/>
            <a:ext cx="8521824" cy="2220856"/>
          </a:xfrm>
        </p:spPr>
        <p:txBody>
          <a:bodyPr>
            <a:normAutofit fontScale="90000"/>
          </a:bodyPr>
          <a:lstStyle/>
          <a:p>
            <a:r>
              <a:rPr lang="en-IN" dirty="0" smtClean="0"/>
              <a:t>Source Code:</a:t>
            </a:r>
            <a:br>
              <a:rPr lang="en-IN" dirty="0" smtClean="0"/>
            </a:br>
            <a:r>
              <a:rPr lang="en-IN" dirty="0" smtClean="0"/>
              <a:t> https://onlinegdb.com/DnWp_yPBE</a:t>
            </a:r>
            <a:endParaRPr lang="en-US" dirty="0"/>
          </a:p>
        </p:txBody>
      </p:sp>
    </p:spTree>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a:t>
            </a:r>
            <a:endParaRPr lang="en-US" dirty="0"/>
          </a:p>
        </p:txBody>
      </p:sp>
      <p:pic>
        <p:nvPicPr>
          <p:cNvPr id="8" name="Content Placeholder 7" descr="WhatsApp Image 2025-04-29 at 00.21.50.jpeg"/>
          <p:cNvPicPr>
            <a:picLocks noGrp="1" noChangeAspect="1"/>
          </p:cNvPicPr>
          <p:nvPr>
            <p:ph idx="1"/>
          </p:nvPr>
        </p:nvPicPr>
        <p:blipFill>
          <a:blip r:embed="rId2" cstate="print"/>
          <a:stretch>
            <a:fillRect/>
          </a:stretch>
        </p:blipFill>
        <p:spPr>
          <a:xfrm>
            <a:off x="1514651" y="1935163"/>
            <a:ext cx="6114697" cy="4389437"/>
          </a:xfrm>
        </p:spPr>
      </p:pic>
    </p:spTree>
  </p:cSld>
  <p:clrMapOvr>
    <a:masterClrMapping/>
  </p:clrMapOvr>
  <p:transition spd="slow">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772816"/>
            <a:ext cx="8229600" cy="1143000"/>
          </a:xfrm>
        </p:spPr>
        <p:txBody>
          <a:bodyPr/>
          <a:lstStyle/>
          <a:p>
            <a:endParaRPr lang="en-US" dirty="0"/>
          </a:p>
        </p:txBody>
      </p:sp>
      <p:pic>
        <p:nvPicPr>
          <p:cNvPr id="8" name="Content Placeholder 7" descr="teaching-2.jpg"/>
          <p:cNvPicPr>
            <a:picLocks noGrp="1" noChangeAspect="1"/>
          </p:cNvPicPr>
          <p:nvPr>
            <p:ph idx="1"/>
          </p:nvPr>
        </p:nvPicPr>
        <p:blipFill>
          <a:blip r:embed="rId2" cstate="print"/>
          <a:stretch>
            <a:fillRect/>
          </a:stretch>
        </p:blipFill>
        <p:spPr>
          <a:xfrm>
            <a:off x="0" y="0"/>
            <a:ext cx="9144000" cy="6858000"/>
          </a:xfrm>
        </p:spPr>
      </p:pic>
      <p:sp>
        <p:nvSpPr>
          <p:cNvPr id="9" name="Rectangle 8"/>
          <p:cNvSpPr/>
          <p:nvPr/>
        </p:nvSpPr>
        <p:spPr>
          <a:xfrm>
            <a:off x="467544" y="908720"/>
            <a:ext cx="4572000" cy="2339102"/>
          </a:xfrm>
          <a:prstGeom prst="rect">
            <a:avLst/>
          </a:prstGeom>
        </p:spPr>
        <p:txBody>
          <a:bodyPr wrap="square">
            <a:spAutoFit/>
          </a:bodyPr>
          <a:lstStyle/>
          <a:p>
            <a:r>
              <a:rPr lang="en-US" sz="2000" dirty="0" smtClean="0">
                <a:solidFill>
                  <a:schemeClr val="bg1"/>
                </a:solidFill>
              </a:rPr>
              <a:t>Conclusion:</a:t>
            </a:r>
            <a:br>
              <a:rPr lang="en-US" sz="2000" dirty="0" smtClean="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This project is a simple movie ticket booking system made in C. It uses structures and file handling to book tickets and save history. It is easy to use and can be improved further with more features like seat tracking and dynamic movie lists.</a:t>
            </a:r>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904" y="3356992"/>
            <a:ext cx="1080120" cy="650336"/>
          </a:xfrm>
        </p:spPr>
        <p:txBody>
          <a:bodyPr>
            <a:normAutofit fontScale="90000"/>
          </a:bodyPr>
          <a:lstStyle/>
          <a:p>
            <a:endParaRPr lang="en-US" dirty="0"/>
          </a:p>
        </p:txBody>
      </p:sp>
      <p:pic>
        <p:nvPicPr>
          <p:cNvPr id="4" name="Content Placeholder 3" descr="thank you.jpeg"/>
          <p:cNvPicPr>
            <a:picLocks noGrp="1" noChangeAspect="1"/>
          </p:cNvPicPr>
          <p:nvPr>
            <p:ph idx="1"/>
          </p:nvPr>
        </p:nvPicPr>
        <p:blipFill>
          <a:blip r:embed="rId2" cstate="print"/>
          <a:stretch>
            <a:fillRect/>
          </a:stretch>
        </p:blipFill>
        <p:spPr>
          <a:xfrm>
            <a:off x="539552" y="1124744"/>
            <a:ext cx="7920880" cy="514252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167</TotalTime>
  <Words>163</Words>
  <Application>Microsoft Office PowerPoint</Application>
  <PresentationFormat>On-screen Show (4:3)</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NBKR INSTITUTE OF SCIENCE AND TECHNOLOGY</vt:lpstr>
      <vt:lpstr>Slide 2</vt:lpstr>
      <vt:lpstr>Objective: To develop a simple and efficient C program that allows users to book movie tickets by selecting a movie, showtime, and seat, while maintaining a record of all bookings using file handling.</vt:lpstr>
      <vt:lpstr>Key Functions:  showMovies() – displays available movies showShowtimes() – displays  showtimes for a selected movie bookTicket() – handles booking and saves it to file viewBookingHistory() – reads and displays from file   Sample Booking Flow: 1. User selects a movie 2. User selects a showtime 3. User enters seat number 4. Booking is confirmed 5. Data is saved to booking_history.txtSlide   File Handling: Uses fopen, fprintf, and fgetc to: Append booking records Read past bookings Simple text file storage for portability</vt:lpstr>
      <vt:lpstr>Slide 5</vt:lpstr>
      <vt:lpstr>Source Code:  https://onlinegdb.com/DnWp_yPBE</vt:lpstr>
      <vt:lpstr>Output :</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NBKR INSTITUTE OF SCIENCE AND TECHNOLOGY</dc:title>
  <dc:creator>my</dc:creator>
  <cp:lastModifiedBy>my</cp:lastModifiedBy>
  <cp:revision>21</cp:revision>
  <dcterms:created xsi:type="dcterms:W3CDTF">2025-04-28T17:45:29Z</dcterms:created>
  <dcterms:modified xsi:type="dcterms:W3CDTF">2025-04-29T02:58:41Z</dcterms:modified>
</cp:coreProperties>
</file>