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6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Social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562600" y="2819400"/>
            <a:ext cx="2295270" cy="344966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lang="en-US" sz="2000" b="1" spc="-2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lang="en-US" sz="2000" b="1" dirty="0">
                <a:solidFill>
                  <a:srgbClr val="FFFFFF"/>
                </a:solidFill>
                <a:latin typeface="Calibri"/>
                <a:cs typeface="Calibri"/>
              </a:rPr>
              <a:t> Platform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Services </a:t>
            </a:r>
            <a:r>
              <a:rPr lang="en-US" dirty="0" smtClean="0"/>
              <a:t>people can share?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53400" cy="4678204"/>
          </a:xfrm>
        </p:spPr>
        <p:txBody>
          <a:bodyPr/>
          <a:lstStyle/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1</a:t>
            </a:r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) Event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2) House/Construction Work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3) Appliance Repair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4) Vehicle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5) Health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6) Agriculture Services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7) Social Services </a:t>
            </a:r>
          </a:p>
          <a:p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8) Sports Services </a:t>
            </a:r>
            <a:r>
              <a:rPr lang="en-US" sz="2600" kern="1200" spc="-5" dirty="0">
                <a:solidFill>
                  <a:srgbClr val="7E7E7E"/>
                </a:solidFill>
                <a:latin typeface="Arial"/>
                <a:cs typeface="Arial"/>
              </a:rPr>
              <a:t>and more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will get added with more services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381000"/>
            <a:ext cx="45878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ea typeface="+mj-ea"/>
                <a:cs typeface="Arial Rounded MT Bold"/>
              </a:defRPr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1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4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3" y="162178"/>
            <a:ext cx="8232548" cy="828422"/>
          </a:xfrm>
        </p:spPr>
        <p:txBody>
          <a:bodyPr/>
          <a:lstStyle/>
          <a:p>
            <a:r>
              <a:rPr lang="en-US" dirty="0" smtClean="0"/>
              <a:t>Establishing Network: Our First Priority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1447800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21336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0669" y="228600"/>
            <a:ext cx="45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lang="en-US" sz="3600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2971800"/>
            <a:ext cx="1412518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</a:t>
            </a:r>
            <a:r>
              <a:rPr lang="en-US" sz="2800" dirty="0" smtClean="0">
                <a:latin typeface="Calibri"/>
                <a:cs typeface="Calibri"/>
              </a:rPr>
              <a:t>1Million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8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2366" y="2695964"/>
            <a:ext cx="1297433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1million/day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2674" y="2181940"/>
            <a:ext cx="2255671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1crore /day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/>
              <a:t>Myserviceneed.com</a:t>
            </a:r>
            <a:endParaRPr lang="en-US" spc="-5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Depends on type of service work viewed, number of views available will change.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0416" y="3434206"/>
            <a:ext cx="7002984" cy="5080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1999" y="1139062"/>
            <a:ext cx="55245" cy="4975352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9745" y="2299855"/>
            <a:ext cx="4953000" cy="2895600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Urbanclap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Ramukaka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>
                <a:solidFill>
                  <a:schemeClr val="tx2"/>
                </a:solidFill>
              </a:rPr>
              <a:t>Sulekha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</a:t>
            </a:r>
            <a:r>
              <a:rPr lang="en-US" sz="2400" dirty="0" err="1" smtClean="0">
                <a:solidFill>
                  <a:schemeClr val="tx2"/>
                </a:solidFill>
              </a:rPr>
              <a:t>Quikr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           Freelancer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Other sites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(</a:t>
            </a:r>
            <a:r>
              <a:rPr lang="en-US" sz="2000" dirty="0">
                <a:solidFill>
                  <a:srgbClr val="FF0000"/>
                </a:solidFill>
              </a:rPr>
              <a:t>exist in some </a:t>
            </a:r>
            <a:r>
              <a:rPr lang="en-US" sz="2000" dirty="0" smtClean="0">
                <a:solidFill>
                  <a:srgbClr val="FF0000"/>
                </a:solidFill>
              </a:rPr>
              <a:t>service areas  we </a:t>
            </a:r>
            <a:r>
              <a:rPr lang="en-US" sz="2000" dirty="0">
                <a:solidFill>
                  <a:srgbClr val="FF0000"/>
                </a:solidFill>
              </a:rPr>
              <a:t>are </a:t>
            </a:r>
            <a:r>
              <a:rPr lang="en-US" sz="2000" dirty="0" smtClean="0">
                <a:solidFill>
                  <a:srgbClr val="FF0000"/>
                </a:solidFill>
              </a:rPr>
              <a:t>allowing as social platform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876300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72200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1690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45720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5" dirty="0"/>
              <a:t>Myserviceneed.com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326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Welcome</vt:lpstr>
      <vt:lpstr>What Services people can share?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</cp:lastModifiedBy>
  <cp:revision>26</cp:revision>
  <dcterms:created xsi:type="dcterms:W3CDTF">2017-03-09T04:19:03Z</dcterms:created>
  <dcterms:modified xsi:type="dcterms:W3CDTF">2017-03-27T02:44:23Z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