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6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Social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562600" y="2819400"/>
            <a:ext cx="2295270" cy="344966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lang="en-US" sz="2000" b="1" spc="-25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 Platform 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Services we have?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198207" cy="5410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2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2" y="162178"/>
            <a:ext cx="8918347" cy="828422"/>
          </a:xfrm>
        </p:spPr>
        <p:txBody>
          <a:bodyPr/>
          <a:lstStyle/>
          <a:p>
            <a:r>
              <a:rPr lang="en-US" dirty="0"/>
              <a:t>Establishing Network: Our First Priority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792" y="1447800"/>
            <a:ext cx="7274408" cy="307777"/>
          </a:xfrm>
        </p:spPr>
        <p:txBody>
          <a:bodyPr/>
          <a:lstStyle/>
          <a:p>
            <a:r>
              <a:rPr lang="en-US" sz="2000" kern="1200" spc="-5" dirty="0">
                <a:solidFill>
                  <a:srgbClr val="7E7E7E"/>
                </a:solidFill>
                <a:latin typeface="Arial"/>
                <a:cs typeface="Arial"/>
              </a:rPr>
              <a:t>For LinkedIn, PayPal, and Google the key is the network.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83792" y="2133600"/>
            <a:ext cx="7274408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6000" b="0" i="0">
                <a:solidFill>
                  <a:srgbClr val="E3007C"/>
                </a:solidFill>
                <a:latin typeface="Arial Rounded MT Bold"/>
                <a:ea typeface="+mn-ea"/>
                <a:cs typeface="Arial Rounded MT 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Where the network is the key the first mover is critical to revenue.</a:t>
            </a:r>
          </a:p>
          <a:p>
            <a:endParaRPr lang="en-US" sz="2000" spc="-5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PayPal waited until 4 million registered users before turning on revenue.</a:t>
            </a:r>
          </a:p>
        </p:txBody>
      </p:sp>
    </p:spTree>
    <p:extLst>
      <p:ext uri="{BB962C8B-B14F-4D97-AF65-F5344CB8AC3E}">
        <p14:creationId xmlns:p14="http://schemas.microsoft.com/office/powerpoint/2010/main" val="287044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2971800"/>
            <a:ext cx="141251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1million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Day(In find work section).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Rs.10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12366" y="2695964"/>
            <a:ext cx="129743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1million/day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2674" y="2181940"/>
            <a:ext cx="225567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1crore /day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715000"/>
            <a:ext cx="8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Depends on type of service work viewed, number of views available will change.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550" y="3383407"/>
            <a:ext cx="7050850" cy="101599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1999" y="1139062"/>
            <a:ext cx="55245" cy="4975352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2514600"/>
            <a:ext cx="4267200" cy="2514600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2800" dirty="0">
                <a:solidFill>
                  <a:schemeClr val="tx2"/>
                </a:solidFill>
              </a:rPr>
              <a:t>           </a:t>
            </a:r>
            <a:r>
              <a:rPr lang="en-US" sz="2800" dirty="0" err="1">
                <a:solidFill>
                  <a:schemeClr val="tx2"/>
                </a:solidFill>
              </a:rPr>
              <a:t>Urbanclap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       </a:t>
            </a:r>
            <a:r>
              <a:rPr lang="en-US" sz="2800" dirty="0" err="1">
                <a:solidFill>
                  <a:schemeClr val="tx2"/>
                </a:solidFill>
              </a:rPr>
              <a:t>Ramukaka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      </a:t>
            </a:r>
            <a:r>
              <a:rPr lang="en-US" sz="2800" dirty="0" err="1">
                <a:solidFill>
                  <a:schemeClr val="tx2"/>
                </a:solidFill>
              </a:rPr>
              <a:t>Sulekha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       </a:t>
            </a:r>
            <a:r>
              <a:rPr lang="en-US" sz="2800" dirty="0" err="1">
                <a:solidFill>
                  <a:schemeClr val="tx2"/>
                </a:solidFill>
              </a:rPr>
              <a:t>Quikr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       Other sites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(exist in some areas we are providing)</a:t>
            </a: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876300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72200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4017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6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304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Times New Roman</vt:lpstr>
      <vt:lpstr>Office Theme</vt:lpstr>
      <vt:lpstr>Welcome</vt:lpstr>
      <vt:lpstr>What Services we have?</vt:lpstr>
      <vt:lpstr>Problem</vt:lpstr>
      <vt:lpstr>Solution</vt:lpstr>
      <vt:lpstr>Establishing Network: Our First Priority</vt:lpstr>
      <vt:lpstr>Market Size</vt:lpstr>
      <vt:lpstr>Product</vt:lpstr>
      <vt:lpstr>Business Model</vt:lpstr>
      <vt:lpstr>Competition</vt:lpstr>
      <vt:lpstr>Competitive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 Edara</cp:lastModifiedBy>
  <cp:revision>20</cp:revision>
  <dcterms:created xsi:type="dcterms:W3CDTF">2017-03-09T04:19:03Z</dcterms:created>
  <dcterms:modified xsi:type="dcterms:W3CDTF">2017-03-24T11:23:05Z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