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60" r:id="rId7"/>
    <p:sldId id="261" r:id="rId8"/>
    <p:sldId id="262" r:id="rId9"/>
    <p:sldId id="264" r:id="rId10"/>
    <p:sldId id="265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Social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562600" y="2819400"/>
            <a:ext cx="2295270" cy="344966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Platform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066801"/>
            <a:ext cx="6969607" cy="3724096"/>
          </a:xfrm>
        </p:spPr>
        <p:txBody>
          <a:bodyPr/>
          <a:lstStyle/>
          <a:p>
            <a:pPr marL="971550" lvl="1" indent="-514350">
              <a:buAutoNum type="arabicParenR"/>
            </a:pPr>
            <a:r>
              <a:rPr lang="en-US" sz="2600" b="1" kern="1200" dirty="0">
                <a:solidFill>
                  <a:srgbClr val="7E7E7E"/>
                </a:solidFill>
                <a:latin typeface="Arial"/>
                <a:cs typeface="Arial"/>
              </a:rPr>
              <a:t>High marketing costs.</a:t>
            </a:r>
          </a:p>
          <a:p>
            <a:pPr lvl="1"/>
            <a:endParaRPr lang="en-US" sz="2600" kern="1200" dirty="0">
              <a:solidFill>
                <a:srgbClr val="7E7E7E"/>
              </a:solidFill>
              <a:latin typeface="Arial"/>
              <a:cs typeface="Arial"/>
            </a:endParaRPr>
          </a:p>
          <a:p>
            <a:pPr lvl="1"/>
            <a:r>
              <a:rPr lang="en-US" sz="2600" kern="1200" dirty="0">
                <a:solidFill>
                  <a:srgbClr val="7E7E7E"/>
                </a:solidFill>
                <a:latin typeface="Arial"/>
                <a:cs typeface="Arial"/>
              </a:rPr>
              <a:t>2)  </a:t>
            </a:r>
            <a:r>
              <a:rPr lang="en-US" sz="2600" b="1" kern="1200" dirty="0">
                <a:solidFill>
                  <a:srgbClr val="7E7E7E"/>
                </a:solidFill>
                <a:latin typeface="Arial"/>
                <a:cs typeface="Arial"/>
              </a:rPr>
              <a:t>Consumer </a:t>
            </a:r>
            <a:r>
              <a:rPr lang="en-US" sz="2600" b="1" kern="1200" dirty="0" smtClean="0">
                <a:solidFill>
                  <a:srgbClr val="7E7E7E"/>
                </a:solidFill>
                <a:latin typeface="Arial"/>
                <a:cs typeface="Arial"/>
              </a:rPr>
              <a:t>acceptance.</a:t>
            </a:r>
            <a:endParaRPr lang="en-US" sz="2600" b="1" kern="1200" dirty="0">
              <a:solidFill>
                <a:srgbClr val="7E7E7E"/>
              </a:solidFill>
              <a:latin typeface="Arial"/>
              <a:cs typeface="Arial"/>
            </a:endParaRPr>
          </a:p>
          <a:p>
            <a:pPr lvl="1"/>
            <a:endParaRPr lang="en-US" sz="2600" kern="120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71550" lvl="1" indent="-514350">
              <a:buAutoNum type="arabicParenR" startAt="3"/>
            </a:pPr>
            <a:r>
              <a:rPr lang="en-US" sz="2600" b="1" kern="1200" dirty="0" smtClean="0">
                <a:solidFill>
                  <a:srgbClr val="7E7E7E"/>
                </a:solidFill>
                <a:latin typeface="Arial"/>
                <a:cs typeface="Arial"/>
              </a:rPr>
              <a:t>Identity </a:t>
            </a:r>
            <a:r>
              <a:rPr lang="en-US" sz="2600" b="1" kern="1200" dirty="0">
                <a:solidFill>
                  <a:srgbClr val="7E7E7E"/>
                </a:solidFill>
                <a:latin typeface="Arial"/>
                <a:cs typeface="Arial"/>
              </a:rPr>
              <a:t>of the service provider</a:t>
            </a:r>
            <a:r>
              <a:rPr lang="en-US" sz="2600" b="1" kern="1200" dirty="0" smtClean="0">
                <a:solidFill>
                  <a:srgbClr val="7E7E7E"/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2600" b="1" kern="1200" dirty="0" smtClean="0">
                <a:solidFill>
                  <a:srgbClr val="7E7E7E"/>
                </a:solidFill>
                <a:latin typeface="Arial"/>
                <a:cs typeface="Arial"/>
              </a:rPr>
              <a:t>      </a:t>
            </a:r>
            <a:r>
              <a:rPr lang="en-US" sz="2600" kern="1200" dirty="0" smtClean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lang="en-US" sz="2600" i="1" kern="1200" dirty="0">
                <a:solidFill>
                  <a:srgbClr val="7E7E7E"/>
                </a:solidFill>
                <a:latin typeface="Arial"/>
                <a:cs typeface="Arial"/>
              </a:rPr>
              <a:t>since we are making it as open platform </a:t>
            </a:r>
            <a:r>
              <a:rPr lang="en-US" sz="2600" i="1" kern="1200" dirty="0" smtClean="0">
                <a:solidFill>
                  <a:srgbClr val="7E7E7E"/>
                </a:solidFill>
                <a:latin typeface="Arial"/>
                <a:cs typeface="Arial"/>
              </a:rPr>
              <a:t>      for </a:t>
            </a:r>
            <a:r>
              <a:rPr lang="en-US" sz="2600" i="1" kern="1200" dirty="0">
                <a:solidFill>
                  <a:srgbClr val="7E7E7E"/>
                </a:solidFill>
                <a:latin typeface="Arial"/>
                <a:cs typeface="Arial"/>
              </a:rPr>
              <a:t>finding service works</a:t>
            </a:r>
            <a:r>
              <a:rPr lang="en-US" sz="2600" kern="1200" dirty="0">
                <a:solidFill>
                  <a:srgbClr val="7E7E7E"/>
                </a:solidFill>
                <a:latin typeface="Arial"/>
                <a:cs typeface="Arial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Services people can share?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53400" cy="5109091"/>
          </a:xfrm>
        </p:spPr>
        <p:txBody>
          <a:bodyPr/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1)  Event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2)  House/Construction Work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3)  Repair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4)  Vehicle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5)  Health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6)  Agriculture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7)  Social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8)  Sports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9)  Business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10)Personal Services and more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will get added with </a:t>
            </a:r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more.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381000"/>
            <a:ext cx="4587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ea typeface="+mj-ea"/>
                <a:cs typeface="Arial Rounded MT Bold"/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1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4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5105400"/>
            <a:ext cx="186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Service Requester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5105400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Service 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3" y="162178"/>
            <a:ext cx="8232548" cy="828422"/>
          </a:xfrm>
        </p:spPr>
        <p:txBody>
          <a:bodyPr/>
          <a:lstStyle/>
          <a:p>
            <a:r>
              <a:rPr lang="en-US" dirty="0"/>
              <a:t>Establishing Network: Our First Priority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1447800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21336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0669" y="228600"/>
            <a:ext cx="45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lang="en-US" sz="3600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2971800"/>
            <a:ext cx="141251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1Million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8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lang="en-US" sz="260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</a:t>
            </a:r>
            <a:r>
              <a:rPr lang="en-US" spc="-5" dirty="0" smtClean="0">
                <a:solidFill>
                  <a:srgbClr val="7E7E7E"/>
                </a:solidFill>
                <a:latin typeface="Calibri"/>
                <a:cs typeface="Calibri"/>
              </a:rPr>
              <a:t>Rs.20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90800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03554" y="2695964"/>
            <a:ext cx="14062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endParaRPr lang="en-US" sz="2800" b="1" spc="-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50k users                   /   a day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lang="en-US" sz="4800" b="1" dirty="0" smtClean="0">
                <a:solidFill>
                  <a:srgbClr val="129CEB"/>
                </a:solidFill>
                <a:latin typeface="Calibri"/>
                <a:cs typeface="Calibri"/>
              </a:rPr>
              <a:t>20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3344" y="2743200"/>
            <a:ext cx="2475001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</a:t>
            </a:r>
            <a:r>
              <a:rPr lang="en-US" sz="4800" b="1" dirty="0" smtClean="0">
                <a:solidFill>
                  <a:srgbClr val="129CEB"/>
                </a:solidFill>
                <a:latin typeface="Calibri"/>
                <a:cs typeface="Calibri"/>
              </a:rPr>
              <a:t>10 lacs     	/ day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planning to have advertisement as major revenue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0416" y="3434206"/>
            <a:ext cx="7002984" cy="5080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1999" y="1139062"/>
            <a:ext cx="55245" cy="4975352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299855"/>
            <a:ext cx="4953000" cy="2895600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Urbanclap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Ramukaka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Sulekha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Quikr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Freelancer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Other sites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pPr lvl="3"/>
            <a:r>
              <a:rPr lang="en-US" sz="2000" dirty="0">
                <a:solidFill>
                  <a:schemeClr val="tx2"/>
                </a:solidFill>
              </a:rPr>
              <a:t>       (</a:t>
            </a:r>
            <a:r>
              <a:rPr lang="en-US" sz="2000" dirty="0">
                <a:solidFill>
                  <a:srgbClr val="FF0000"/>
                </a:solidFill>
              </a:rPr>
              <a:t>exist in urban  areas.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876300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72200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1690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45720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349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Welcome</vt:lpstr>
      <vt:lpstr>What Services people can share?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</cp:lastModifiedBy>
  <cp:revision>34</cp:revision>
  <dcterms:created xsi:type="dcterms:W3CDTF">2017-03-09T04:19:03Z</dcterms:created>
  <dcterms:modified xsi:type="dcterms:W3CDTF">2017-04-07T08:48:57Z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