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Open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2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3487928"/>
            <a:ext cx="970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4" y="4879720"/>
            <a:ext cx="196621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endParaRPr lang="en-US" sz="2000" b="1" spc="-85" dirty="0" smtClean="0">
              <a:solidFill>
                <a:srgbClr val="444748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5" dirty="0" err="1" smtClean="0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10 service needs per a Day.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</a:t>
            </a:r>
            <a:r>
              <a:rPr lang="en-US" spc="-5" dirty="0" smtClean="0">
                <a:solidFill>
                  <a:srgbClr val="7E7E7E"/>
                </a:solidFill>
                <a:latin typeface="Calibri"/>
                <a:cs typeface="Calibri"/>
              </a:rPr>
              <a:t>Rs.10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61844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0137" y="3162680"/>
            <a:ext cx="970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10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8256" y="2999232"/>
            <a:ext cx="179641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  ?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550" y="3383407"/>
            <a:ext cx="6906259" cy="120650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595" y="986789"/>
            <a:ext cx="120650" cy="5127625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2585212"/>
            <a:ext cx="2998470" cy="1596389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chemeClr val="tx2"/>
                </a:solidFill>
              </a:rPr>
              <a:t>      </a:t>
            </a:r>
            <a:r>
              <a:rPr lang="en-US" sz="2800" dirty="0" err="1" smtClean="0">
                <a:solidFill>
                  <a:schemeClr val="tx2"/>
                </a:solidFill>
              </a:rPr>
              <a:t>Urbanclap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    </a:t>
            </a:r>
            <a:r>
              <a:rPr lang="en-US" sz="2800" dirty="0" err="1" smtClean="0">
                <a:solidFill>
                  <a:schemeClr val="tx2"/>
                </a:solidFill>
              </a:rPr>
              <a:t>Ramukaka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 Other sites</a:t>
            </a:r>
          </a:p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0058" y="585342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83274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4017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6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230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Welcome</vt:lpstr>
      <vt:lpstr>Problem</vt:lpstr>
      <vt:lpstr>Solution</vt:lpstr>
      <vt:lpstr>Market Size</vt:lpstr>
      <vt:lpstr>Product</vt:lpstr>
      <vt:lpstr>Business Model</vt:lpstr>
      <vt:lpstr>Competition</vt:lpstr>
      <vt:lpstr>Competitive 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</cp:lastModifiedBy>
  <cp:revision>12</cp:revision>
  <dcterms:created xsi:type="dcterms:W3CDTF">2017-03-09T04:19:03Z</dcterms:created>
  <dcterms:modified xsi:type="dcterms:W3CDTF">2017-03-09T14:55:08Z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